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107"/>
  </p:notesMasterIdLst>
  <p:sldIdLst>
    <p:sldId id="346" r:id="rId2"/>
    <p:sldId id="347" r:id="rId3"/>
    <p:sldId id="348" r:id="rId4"/>
    <p:sldId id="349" r:id="rId5"/>
    <p:sldId id="351" r:id="rId6"/>
    <p:sldId id="352" r:id="rId7"/>
    <p:sldId id="282" r:id="rId8"/>
    <p:sldId id="283" r:id="rId9"/>
    <p:sldId id="284" r:id="rId10"/>
    <p:sldId id="285" r:id="rId11"/>
    <p:sldId id="286" r:id="rId12"/>
    <p:sldId id="287" r:id="rId13"/>
    <p:sldId id="288" r:id="rId14"/>
    <p:sldId id="289" r:id="rId15"/>
    <p:sldId id="290" r:id="rId16"/>
    <p:sldId id="291" r:id="rId17"/>
    <p:sldId id="292" r:id="rId18"/>
    <p:sldId id="293" r:id="rId19"/>
    <p:sldId id="294" r:id="rId20"/>
    <p:sldId id="295" r:id="rId21"/>
    <p:sldId id="296" r:id="rId22"/>
    <p:sldId id="297" r:id="rId23"/>
    <p:sldId id="298" r:id="rId24"/>
    <p:sldId id="299" r:id="rId25"/>
    <p:sldId id="300" r:id="rId26"/>
    <p:sldId id="301" r:id="rId27"/>
    <p:sldId id="302" r:id="rId28"/>
    <p:sldId id="303" r:id="rId29"/>
    <p:sldId id="304" r:id="rId30"/>
    <p:sldId id="305" r:id="rId31"/>
    <p:sldId id="306" r:id="rId32"/>
    <p:sldId id="307" r:id="rId33"/>
    <p:sldId id="308" r:id="rId34"/>
    <p:sldId id="309" r:id="rId35"/>
    <p:sldId id="310" r:id="rId36"/>
    <p:sldId id="311" r:id="rId37"/>
    <p:sldId id="312" r:id="rId38"/>
    <p:sldId id="313" r:id="rId39"/>
    <p:sldId id="314" r:id="rId40"/>
    <p:sldId id="315" r:id="rId41"/>
    <p:sldId id="316" r:id="rId42"/>
    <p:sldId id="317" r:id="rId43"/>
    <p:sldId id="318" r:id="rId44"/>
    <p:sldId id="319" r:id="rId45"/>
    <p:sldId id="320" r:id="rId46"/>
    <p:sldId id="321" r:id="rId47"/>
    <p:sldId id="322" r:id="rId48"/>
    <p:sldId id="323" r:id="rId49"/>
    <p:sldId id="324" r:id="rId50"/>
    <p:sldId id="325" r:id="rId51"/>
    <p:sldId id="326" r:id="rId52"/>
    <p:sldId id="327" r:id="rId53"/>
    <p:sldId id="328" r:id="rId54"/>
    <p:sldId id="329" r:id="rId55"/>
    <p:sldId id="330" r:id="rId56"/>
    <p:sldId id="331" r:id="rId57"/>
    <p:sldId id="332" r:id="rId58"/>
    <p:sldId id="333" r:id="rId59"/>
    <p:sldId id="334" r:id="rId60"/>
    <p:sldId id="335" r:id="rId61"/>
    <p:sldId id="338" r:id="rId62"/>
    <p:sldId id="339" r:id="rId63"/>
    <p:sldId id="340" r:id="rId64"/>
    <p:sldId id="341" r:id="rId65"/>
    <p:sldId id="342" r:id="rId66"/>
    <p:sldId id="343" r:id="rId67"/>
    <p:sldId id="344" r:id="rId68"/>
    <p:sldId id="345" r:id="rId69"/>
    <p:sldId id="353" r:id="rId70"/>
    <p:sldId id="354" r:id="rId71"/>
    <p:sldId id="355" r:id="rId72"/>
    <p:sldId id="356" r:id="rId73"/>
    <p:sldId id="357" r:id="rId74"/>
    <p:sldId id="358" r:id="rId75"/>
    <p:sldId id="359" r:id="rId76"/>
    <p:sldId id="360" r:id="rId77"/>
    <p:sldId id="361" r:id="rId78"/>
    <p:sldId id="362" r:id="rId79"/>
    <p:sldId id="363" r:id="rId80"/>
    <p:sldId id="364" r:id="rId81"/>
    <p:sldId id="365" r:id="rId82"/>
    <p:sldId id="366" r:id="rId83"/>
    <p:sldId id="367" r:id="rId84"/>
    <p:sldId id="368" r:id="rId85"/>
    <p:sldId id="369" r:id="rId86"/>
    <p:sldId id="370" r:id="rId87"/>
    <p:sldId id="371" r:id="rId88"/>
    <p:sldId id="372" r:id="rId89"/>
    <p:sldId id="373" r:id="rId90"/>
    <p:sldId id="374" r:id="rId91"/>
    <p:sldId id="375" r:id="rId92"/>
    <p:sldId id="376" r:id="rId93"/>
    <p:sldId id="377" r:id="rId94"/>
    <p:sldId id="378" r:id="rId95"/>
    <p:sldId id="379" r:id="rId96"/>
    <p:sldId id="380" r:id="rId97"/>
    <p:sldId id="381" r:id="rId98"/>
    <p:sldId id="382" r:id="rId99"/>
    <p:sldId id="383" r:id="rId100"/>
    <p:sldId id="384" r:id="rId101"/>
    <p:sldId id="385" r:id="rId102"/>
    <p:sldId id="386" r:id="rId103"/>
    <p:sldId id="387" r:id="rId104"/>
    <p:sldId id="388" r:id="rId105"/>
    <p:sldId id="389" r:id="rId106"/>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04" autoAdjust="0"/>
  </p:normalViewPr>
  <p:slideViewPr>
    <p:cSldViewPr>
      <p:cViewPr varScale="1">
        <p:scale>
          <a:sx n="124" d="100"/>
          <a:sy n="124" d="100"/>
        </p:scale>
        <p:origin x="122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notesMaster" Target="notesMasters/notesMaster1.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viewProps" Target="view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697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Times New Roman" pitchFamily="18" charset="0"/>
              </a:defRPr>
            </a:lvl1pPr>
          </a:lstStyle>
          <a:p>
            <a:pPr>
              <a:defRPr/>
            </a:pPr>
            <a:endParaRPr lang="ru-RU"/>
          </a:p>
        </p:txBody>
      </p:sp>
      <p:sp>
        <p:nvSpPr>
          <p:cNvPr id="12697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Times New Roman" pitchFamily="18" charset="0"/>
              </a:defRPr>
            </a:lvl1pPr>
          </a:lstStyle>
          <a:p>
            <a:pPr>
              <a:defRPr/>
            </a:pPr>
            <a:endParaRPr lang="ru-RU"/>
          </a:p>
        </p:txBody>
      </p:sp>
      <p:sp>
        <p:nvSpPr>
          <p:cNvPr id="1105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698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12698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Times New Roman" pitchFamily="18" charset="0"/>
              </a:defRPr>
            </a:lvl1pPr>
          </a:lstStyle>
          <a:p>
            <a:pPr>
              <a:defRPr/>
            </a:pPr>
            <a:endParaRPr lang="ru-RU"/>
          </a:p>
        </p:txBody>
      </p:sp>
      <p:sp>
        <p:nvSpPr>
          <p:cNvPr id="12698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anose="02020603050405020304" pitchFamily="18" charset="0"/>
              </a:defRPr>
            </a:lvl1pPr>
          </a:lstStyle>
          <a:p>
            <a:fld id="{84E0FAA0-140A-4CCC-89F6-48C2EC562D36}" type="slidenum">
              <a:rPr lang="ru-RU" altLang="ru-RU"/>
              <a:pPr/>
              <a:t>‹#›</a:t>
            </a:fld>
            <a:endParaRPr lang="ru-RU" alt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ru-RU"/>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ru-RU"/>
          </a:p>
        </p:txBody>
      </p:sp>
      <p:sp>
        <p:nvSpPr>
          <p:cNvPr id="108546" name="Rectangle 2"/>
          <p:cNvSpPr>
            <a:spLocks noGrp="1" noChangeArrowheads="1"/>
          </p:cNvSpPr>
          <p:nvPr>
            <p:ph type="ctrTitle"/>
          </p:nvPr>
        </p:nvSpPr>
        <p:spPr>
          <a:xfrm>
            <a:off x="914400" y="1524000"/>
            <a:ext cx="7623175" cy="1752600"/>
          </a:xfrm>
        </p:spPr>
        <p:txBody>
          <a:bodyPr/>
          <a:lstStyle>
            <a:lvl1pPr>
              <a:defRPr sz="5000"/>
            </a:lvl1pPr>
          </a:lstStyle>
          <a:p>
            <a:r>
              <a:rPr lang="ru-RU" altLang="en-US"/>
              <a:t>Образец заголовка</a:t>
            </a:r>
          </a:p>
        </p:txBody>
      </p:sp>
      <p:sp>
        <p:nvSpPr>
          <p:cNvPr id="108547"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ru-RU" altLang="en-US"/>
              <a:t>Образец подзаголовка</a:t>
            </a:r>
          </a:p>
        </p:txBody>
      </p:sp>
      <p:sp>
        <p:nvSpPr>
          <p:cNvPr id="6" name="Rectangle 4"/>
          <p:cNvSpPr>
            <a:spLocks noGrp="1" noChangeArrowheads="1"/>
          </p:cNvSpPr>
          <p:nvPr>
            <p:ph type="dt" sz="half" idx="10"/>
          </p:nvPr>
        </p:nvSpPr>
        <p:spPr/>
        <p:txBody>
          <a:bodyPr/>
          <a:lstStyle>
            <a:lvl1pPr>
              <a:defRPr smtClean="0"/>
            </a:lvl1pPr>
          </a:lstStyle>
          <a:p>
            <a:pPr>
              <a:defRPr/>
            </a:pPr>
            <a:fld id="{88F79898-3AC8-46A8-8EF5-198AFD1DF407}" type="datetime1">
              <a:rPr lang="ru-RU" altLang="en-US" smtClean="0"/>
              <a:t>20.11.2019</a:t>
            </a:fld>
            <a:endParaRPr lang="ru-RU"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smtClean="0"/>
            </a:lvl1pPr>
          </a:lstStyle>
          <a:p>
            <a:pPr>
              <a:defRPr/>
            </a:pPr>
            <a:r>
              <a:rPr lang="ru-RU" altLang="en-US" smtClean="0"/>
              <a:t>Реляционная алгебра и исчисление</a:t>
            </a:r>
            <a:endParaRPr lang="ru-RU" altLang="en-US"/>
          </a:p>
        </p:txBody>
      </p:sp>
      <p:sp>
        <p:nvSpPr>
          <p:cNvPr id="8" name="Rectangle 6"/>
          <p:cNvSpPr>
            <a:spLocks noGrp="1" noChangeArrowheads="1"/>
          </p:cNvSpPr>
          <p:nvPr>
            <p:ph type="sldNum" sz="quarter" idx="12"/>
          </p:nvPr>
        </p:nvSpPr>
        <p:spPr/>
        <p:txBody>
          <a:bodyPr/>
          <a:lstStyle>
            <a:lvl1pPr>
              <a:defRPr/>
            </a:lvl1pPr>
          </a:lstStyle>
          <a:p>
            <a:fld id="{93AE4748-F27F-4627-8A3C-1BEC8295EEB9}" type="slidenum">
              <a:rPr lang="ru-RU" altLang="en-US"/>
              <a:pPr/>
              <a:t>‹#›</a:t>
            </a:fld>
            <a:endParaRPr lang="ru-RU" altLang="en-US"/>
          </a:p>
        </p:txBody>
      </p:sp>
    </p:spTree>
    <p:extLst>
      <p:ext uri="{BB962C8B-B14F-4D97-AF65-F5344CB8AC3E}">
        <p14:creationId xmlns:p14="http://schemas.microsoft.com/office/powerpoint/2010/main" val="1871508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fld id="{1E5EF2CC-57DF-4F6E-A3D2-984901CDA270}" type="datetime1">
              <a:rPr lang="ru-RU" altLang="en-US" smtClean="0"/>
              <a:t>20.11.2019</a:t>
            </a:fld>
            <a:endParaRPr lang="ru-RU"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ru-RU" altLang="en-US" smtClean="0"/>
              <a:t>Реляционная алгебра и исчисление</a:t>
            </a:r>
            <a:endParaRPr lang="ru-RU" altLang="en-US"/>
          </a:p>
        </p:txBody>
      </p:sp>
      <p:sp>
        <p:nvSpPr>
          <p:cNvPr id="6" name="Rectangle 6"/>
          <p:cNvSpPr>
            <a:spLocks noGrp="1" noChangeArrowheads="1"/>
          </p:cNvSpPr>
          <p:nvPr>
            <p:ph type="sldNum" sz="quarter" idx="12"/>
          </p:nvPr>
        </p:nvSpPr>
        <p:spPr>
          <a:ln/>
        </p:spPr>
        <p:txBody>
          <a:bodyPr/>
          <a:lstStyle>
            <a:lvl1pPr>
              <a:defRPr/>
            </a:lvl1pPr>
          </a:lstStyle>
          <a:p>
            <a:fld id="{5CCF14F7-7B1B-4A4F-9FFF-E73F405A4A2B}" type="slidenum">
              <a:rPr lang="ru-RU" altLang="en-US"/>
              <a:pPr/>
              <a:t>‹#›</a:t>
            </a:fld>
            <a:endParaRPr lang="ru-RU" altLang="en-US"/>
          </a:p>
        </p:txBody>
      </p:sp>
    </p:spTree>
    <p:extLst>
      <p:ext uri="{BB962C8B-B14F-4D97-AF65-F5344CB8AC3E}">
        <p14:creationId xmlns:p14="http://schemas.microsoft.com/office/powerpoint/2010/main" val="1103608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7813"/>
            <a:ext cx="2057400" cy="5853112"/>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fld id="{C8768A59-A044-48B0-A7E8-EDF847823A4E}" type="datetime1">
              <a:rPr lang="ru-RU" altLang="en-US" smtClean="0"/>
              <a:t>20.11.2019</a:t>
            </a:fld>
            <a:endParaRPr lang="ru-RU"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ru-RU" altLang="en-US" smtClean="0"/>
              <a:t>Реляционная алгебра и исчисление</a:t>
            </a:r>
            <a:endParaRPr lang="ru-RU" altLang="en-US"/>
          </a:p>
        </p:txBody>
      </p:sp>
      <p:sp>
        <p:nvSpPr>
          <p:cNvPr id="6" name="Rectangle 6"/>
          <p:cNvSpPr>
            <a:spLocks noGrp="1" noChangeArrowheads="1"/>
          </p:cNvSpPr>
          <p:nvPr>
            <p:ph type="sldNum" sz="quarter" idx="12"/>
          </p:nvPr>
        </p:nvSpPr>
        <p:spPr>
          <a:ln/>
        </p:spPr>
        <p:txBody>
          <a:bodyPr/>
          <a:lstStyle>
            <a:lvl1pPr>
              <a:defRPr/>
            </a:lvl1pPr>
          </a:lstStyle>
          <a:p>
            <a:fld id="{6FFF1040-9F44-4FEA-A8C4-935C3412134E}" type="slidenum">
              <a:rPr lang="ru-RU" altLang="en-US"/>
              <a:pPr/>
              <a:t>‹#›</a:t>
            </a:fld>
            <a:endParaRPr lang="ru-RU" altLang="en-US"/>
          </a:p>
        </p:txBody>
      </p:sp>
    </p:spTree>
    <p:extLst>
      <p:ext uri="{BB962C8B-B14F-4D97-AF65-F5344CB8AC3E}">
        <p14:creationId xmlns:p14="http://schemas.microsoft.com/office/powerpoint/2010/main" val="24028503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Заголовок, 1 большой объект и 2 маленьких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7813"/>
            <a:ext cx="8229600" cy="1139825"/>
          </a:xfrm>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quarter" idx="2"/>
          </p:nvPr>
        </p:nvSpPr>
        <p:spPr>
          <a:xfrm>
            <a:off x="4648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Содержимое 4"/>
          <p:cNvSpPr>
            <a:spLocks noGrp="1"/>
          </p:cNvSpPr>
          <p:nvPr>
            <p:ph sz="quarter" idx="3"/>
          </p:nvPr>
        </p:nvSpPr>
        <p:spPr>
          <a:xfrm>
            <a:off x="4648200" y="3941763"/>
            <a:ext cx="4038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Rectangle 4"/>
          <p:cNvSpPr>
            <a:spLocks noGrp="1" noChangeArrowheads="1"/>
          </p:cNvSpPr>
          <p:nvPr>
            <p:ph type="dt" sz="half" idx="10"/>
          </p:nvPr>
        </p:nvSpPr>
        <p:spPr>
          <a:ln/>
        </p:spPr>
        <p:txBody>
          <a:bodyPr/>
          <a:lstStyle>
            <a:lvl1pPr>
              <a:defRPr/>
            </a:lvl1pPr>
          </a:lstStyle>
          <a:p>
            <a:pPr>
              <a:defRPr/>
            </a:pPr>
            <a:fld id="{C68B9D95-6E76-40F6-AEAE-0C73501F2B51}" type="datetime1">
              <a:rPr lang="ru-RU" altLang="en-US" smtClean="0"/>
              <a:t>20.11.2019</a:t>
            </a:fld>
            <a:endParaRPr lang="ru-RU" altLang="en-US"/>
          </a:p>
        </p:txBody>
      </p:sp>
      <p:sp>
        <p:nvSpPr>
          <p:cNvPr id="7" name="Rectangle 5"/>
          <p:cNvSpPr>
            <a:spLocks noGrp="1" noChangeArrowheads="1"/>
          </p:cNvSpPr>
          <p:nvPr>
            <p:ph type="ftr" sz="quarter" idx="11"/>
          </p:nvPr>
        </p:nvSpPr>
        <p:spPr>
          <a:ln/>
        </p:spPr>
        <p:txBody>
          <a:bodyPr/>
          <a:lstStyle>
            <a:lvl1pPr>
              <a:defRPr/>
            </a:lvl1pPr>
          </a:lstStyle>
          <a:p>
            <a:pPr>
              <a:defRPr/>
            </a:pPr>
            <a:r>
              <a:rPr lang="ru-RU" altLang="en-US" smtClean="0"/>
              <a:t>Реляционная алгебра и исчисление</a:t>
            </a:r>
            <a:endParaRPr lang="ru-RU" altLang="en-US"/>
          </a:p>
        </p:txBody>
      </p:sp>
      <p:sp>
        <p:nvSpPr>
          <p:cNvPr id="8" name="Rectangle 6"/>
          <p:cNvSpPr>
            <a:spLocks noGrp="1" noChangeArrowheads="1"/>
          </p:cNvSpPr>
          <p:nvPr>
            <p:ph type="sldNum" sz="quarter" idx="12"/>
          </p:nvPr>
        </p:nvSpPr>
        <p:spPr>
          <a:ln/>
        </p:spPr>
        <p:txBody>
          <a:bodyPr/>
          <a:lstStyle>
            <a:lvl1pPr>
              <a:defRPr/>
            </a:lvl1pPr>
          </a:lstStyle>
          <a:p>
            <a:fld id="{DDB48616-2A5E-44A0-BFBA-1F465B5C35BD}" type="slidenum">
              <a:rPr lang="ru-RU" altLang="en-US"/>
              <a:pPr/>
              <a:t>‹#›</a:t>
            </a:fld>
            <a:endParaRPr lang="ru-RU" altLang="en-US"/>
          </a:p>
        </p:txBody>
      </p:sp>
    </p:spTree>
    <p:extLst>
      <p:ext uri="{BB962C8B-B14F-4D97-AF65-F5344CB8AC3E}">
        <p14:creationId xmlns:p14="http://schemas.microsoft.com/office/powerpoint/2010/main" val="107578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fld id="{24B9A0BB-819F-403F-8B6B-559887528E2E}" type="datetime1">
              <a:rPr lang="ru-RU" altLang="en-US" smtClean="0"/>
              <a:t>20.11.2019</a:t>
            </a:fld>
            <a:endParaRPr lang="ru-RU"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ru-RU" altLang="en-US" smtClean="0"/>
              <a:t>Реляционная алгебра и исчисление</a:t>
            </a:r>
            <a:endParaRPr lang="ru-RU" altLang="en-US"/>
          </a:p>
        </p:txBody>
      </p:sp>
      <p:sp>
        <p:nvSpPr>
          <p:cNvPr id="6" name="Rectangle 6"/>
          <p:cNvSpPr>
            <a:spLocks noGrp="1" noChangeArrowheads="1"/>
          </p:cNvSpPr>
          <p:nvPr>
            <p:ph type="sldNum" sz="quarter" idx="12"/>
          </p:nvPr>
        </p:nvSpPr>
        <p:spPr>
          <a:ln/>
        </p:spPr>
        <p:txBody>
          <a:bodyPr/>
          <a:lstStyle>
            <a:lvl1pPr>
              <a:defRPr/>
            </a:lvl1pPr>
          </a:lstStyle>
          <a:p>
            <a:fld id="{BC26A8E8-6D64-4591-8697-E6771CC41FE5}" type="slidenum">
              <a:rPr lang="ru-RU" altLang="en-US"/>
              <a:pPr/>
              <a:t>‹#›</a:t>
            </a:fld>
            <a:endParaRPr lang="ru-RU" altLang="en-US"/>
          </a:p>
        </p:txBody>
      </p:sp>
    </p:spTree>
    <p:extLst>
      <p:ext uri="{BB962C8B-B14F-4D97-AF65-F5344CB8AC3E}">
        <p14:creationId xmlns:p14="http://schemas.microsoft.com/office/powerpoint/2010/main" val="2700323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fld id="{0DDC2D25-EDDB-4125-9C42-2DF779CFBA49}" type="datetime1">
              <a:rPr lang="ru-RU" altLang="en-US" smtClean="0"/>
              <a:t>20.11.2019</a:t>
            </a:fld>
            <a:endParaRPr lang="ru-RU"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ru-RU" altLang="en-US" smtClean="0"/>
              <a:t>Реляционная алгебра и исчисление</a:t>
            </a:r>
            <a:endParaRPr lang="ru-RU" altLang="en-US"/>
          </a:p>
        </p:txBody>
      </p:sp>
      <p:sp>
        <p:nvSpPr>
          <p:cNvPr id="6" name="Rectangle 6"/>
          <p:cNvSpPr>
            <a:spLocks noGrp="1" noChangeArrowheads="1"/>
          </p:cNvSpPr>
          <p:nvPr>
            <p:ph type="sldNum" sz="quarter" idx="12"/>
          </p:nvPr>
        </p:nvSpPr>
        <p:spPr>
          <a:ln/>
        </p:spPr>
        <p:txBody>
          <a:bodyPr/>
          <a:lstStyle>
            <a:lvl1pPr>
              <a:defRPr/>
            </a:lvl1pPr>
          </a:lstStyle>
          <a:p>
            <a:fld id="{3B721B83-976D-4468-BAC4-FA475DF4799E}" type="slidenum">
              <a:rPr lang="ru-RU" altLang="en-US"/>
              <a:pPr/>
              <a:t>‹#›</a:t>
            </a:fld>
            <a:endParaRPr lang="ru-RU" altLang="en-US"/>
          </a:p>
        </p:txBody>
      </p:sp>
    </p:spTree>
    <p:extLst>
      <p:ext uri="{BB962C8B-B14F-4D97-AF65-F5344CB8AC3E}">
        <p14:creationId xmlns:p14="http://schemas.microsoft.com/office/powerpoint/2010/main" val="2741695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fld id="{99781EC0-D345-4DAF-8C7C-FAC24E70E637}" type="datetime1">
              <a:rPr lang="ru-RU" altLang="en-US" smtClean="0"/>
              <a:t>20.11.2019</a:t>
            </a:fld>
            <a:endParaRPr lang="ru-RU"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ru-RU" altLang="en-US" smtClean="0"/>
              <a:t>Реляционная алгебра и исчисление</a:t>
            </a:r>
            <a:endParaRPr lang="ru-RU" altLang="en-US"/>
          </a:p>
        </p:txBody>
      </p:sp>
      <p:sp>
        <p:nvSpPr>
          <p:cNvPr id="7" name="Rectangle 6"/>
          <p:cNvSpPr>
            <a:spLocks noGrp="1" noChangeArrowheads="1"/>
          </p:cNvSpPr>
          <p:nvPr>
            <p:ph type="sldNum" sz="quarter" idx="12"/>
          </p:nvPr>
        </p:nvSpPr>
        <p:spPr>
          <a:ln/>
        </p:spPr>
        <p:txBody>
          <a:bodyPr/>
          <a:lstStyle>
            <a:lvl1pPr>
              <a:defRPr/>
            </a:lvl1pPr>
          </a:lstStyle>
          <a:p>
            <a:fld id="{2BCDFAE1-9EAE-4347-9330-8D0A3AD1A7C6}" type="slidenum">
              <a:rPr lang="ru-RU" altLang="en-US"/>
              <a:pPr/>
              <a:t>‹#›</a:t>
            </a:fld>
            <a:endParaRPr lang="ru-RU" altLang="en-US"/>
          </a:p>
        </p:txBody>
      </p:sp>
    </p:spTree>
    <p:extLst>
      <p:ext uri="{BB962C8B-B14F-4D97-AF65-F5344CB8AC3E}">
        <p14:creationId xmlns:p14="http://schemas.microsoft.com/office/powerpoint/2010/main" val="4178063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fld id="{B7CCDEFB-1887-4D85-AEF5-CEF8314B9C31}" type="datetime1">
              <a:rPr lang="ru-RU" altLang="en-US" smtClean="0"/>
              <a:t>20.11.2019</a:t>
            </a:fld>
            <a:endParaRPr lang="ru-RU"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ru-RU" altLang="en-US" smtClean="0"/>
              <a:t>Реляционная алгебра и исчисление</a:t>
            </a:r>
            <a:endParaRPr lang="ru-RU" altLang="en-US"/>
          </a:p>
        </p:txBody>
      </p:sp>
      <p:sp>
        <p:nvSpPr>
          <p:cNvPr id="9" name="Rectangle 6"/>
          <p:cNvSpPr>
            <a:spLocks noGrp="1" noChangeArrowheads="1"/>
          </p:cNvSpPr>
          <p:nvPr>
            <p:ph type="sldNum" sz="quarter" idx="12"/>
          </p:nvPr>
        </p:nvSpPr>
        <p:spPr>
          <a:ln/>
        </p:spPr>
        <p:txBody>
          <a:bodyPr/>
          <a:lstStyle>
            <a:lvl1pPr>
              <a:defRPr/>
            </a:lvl1pPr>
          </a:lstStyle>
          <a:p>
            <a:fld id="{0322D51A-6533-4113-B172-2A9E9B95C7C3}" type="slidenum">
              <a:rPr lang="ru-RU" altLang="en-US"/>
              <a:pPr/>
              <a:t>‹#›</a:t>
            </a:fld>
            <a:endParaRPr lang="ru-RU" altLang="en-US"/>
          </a:p>
        </p:txBody>
      </p:sp>
    </p:spTree>
    <p:extLst>
      <p:ext uri="{BB962C8B-B14F-4D97-AF65-F5344CB8AC3E}">
        <p14:creationId xmlns:p14="http://schemas.microsoft.com/office/powerpoint/2010/main" val="3237418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fld id="{F6484D5A-B3D4-46F7-B81A-B1DA350A67C9}" type="datetime1">
              <a:rPr lang="ru-RU" altLang="en-US" smtClean="0"/>
              <a:t>20.11.2019</a:t>
            </a:fld>
            <a:endParaRPr lang="ru-RU"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ru-RU" altLang="en-US" smtClean="0"/>
              <a:t>Реляционная алгебра и исчисление</a:t>
            </a:r>
            <a:endParaRPr lang="ru-RU" altLang="en-US"/>
          </a:p>
        </p:txBody>
      </p:sp>
      <p:sp>
        <p:nvSpPr>
          <p:cNvPr id="5" name="Rectangle 6"/>
          <p:cNvSpPr>
            <a:spLocks noGrp="1" noChangeArrowheads="1"/>
          </p:cNvSpPr>
          <p:nvPr>
            <p:ph type="sldNum" sz="quarter" idx="12"/>
          </p:nvPr>
        </p:nvSpPr>
        <p:spPr>
          <a:ln/>
        </p:spPr>
        <p:txBody>
          <a:bodyPr/>
          <a:lstStyle>
            <a:lvl1pPr>
              <a:defRPr/>
            </a:lvl1pPr>
          </a:lstStyle>
          <a:p>
            <a:fld id="{696E6B9C-D8EC-43A7-9BE7-CEFCAE10240F}" type="slidenum">
              <a:rPr lang="ru-RU" altLang="en-US"/>
              <a:pPr/>
              <a:t>‹#›</a:t>
            </a:fld>
            <a:endParaRPr lang="ru-RU" altLang="en-US"/>
          </a:p>
        </p:txBody>
      </p:sp>
    </p:spTree>
    <p:extLst>
      <p:ext uri="{BB962C8B-B14F-4D97-AF65-F5344CB8AC3E}">
        <p14:creationId xmlns:p14="http://schemas.microsoft.com/office/powerpoint/2010/main" val="165470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A7F5C180-6538-48B3-825F-C40D44AE5D20}" type="datetime1">
              <a:rPr lang="ru-RU" altLang="en-US" smtClean="0"/>
              <a:t>20.11.2019</a:t>
            </a:fld>
            <a:endParaRPr lang="ru-RU"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ru-RU" altLang="en-US" smtClean="0"/>
              <a:t>Реляционная алгебра и исчисление</a:t>
            </a:r>
            <a:endParaRPr lang="ru-RU" altLang="en-US"/>
          </a:p>
        </p:txBody>
      </p:sp>
      <p:sp>
        <p:nvSpPr>
          <p:cNvPr id="4" name="Rectangle 6"/>
          <p:cNvSpPr>
            <a:spLocks noGrp="1" noChangeArrowheads="1"/>
          </p:cNvSpPr>
          <p:nvPr>
            <p:ph type="sldNum" sz="quarter" idx="12"/>
          </p:nvPr>
        </p:nvSpPr>
        <p:spPr>
          <a:ln/>
        </p:spPr>
        <p:txBody>
          <a:bodyPr/>
          <a:lstStyle>
            <a:lvl1pPr>
              <a:defRPr/>
            </a:lvl1pPr>
          </a:lstStyle>
          <a:p>
            <a:fld id="{08477F90-AF87-431F-AB97-48E4DDBE28A8}" type="slidenum">
              <a:rPr lang="ru-RU" altLang="en-US"/>
              <a:pPr/>
              <a:t>‹#›</a:t>
            </a:fld>
            <a:endParaRPr lang="ru-RU" altLang="en-US"/>
          </a:p>
        </p:txBody>
      </p:sp>
    </p:spTree>
    <p:extLst>
      <p:ext uri="{BB962C8B-B14F-4D97-AF65-F5344CB8AC3E}">
        <p14:creationId xmlns:p14="http://schemas.microsoft.com/office/powerpoint/2010/main" val="3305772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fld id="{1E63904C-4083-4128-A5C1-8AB835D2AACE}" type="datetime1">
              <a:rPr lang="ru-RU" altLang="en-US" smtClean="0"/>
              <a:t>20.11.2019</a:t>
            </a:fld>
            <a:endParaRPr lang="ru-RU"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ru-RU" altLang="en-US" smtClean="0"/>
              <a:t>Реляционная алгебра и исчисление</a:t>
            </a:r>
            <a:endParaRPr lang="ru-RU" altLang="en-US"/>
          </a:p>
        </p:txBody>
      </p:sp>
      <p:sp>
        <p:nvSpPr>
          <p:cNvPr id="7" name="Rectangle 6"/>
          <p:cNvSpPr>
            <a:spLocks noGrp="1" noChangeArrowheads="1"/>
          </p:cNvSpPr>
          <p:nvPr>
            <p:ph type="sldNum" sz="quarter" idx="12"/>
          </p:nvPr>
        </p:nvSpPr>
        <p:spPr>
          <a:ln/>
        </p:spPr>
        <p:txBody>
          <a:bodyPr/>
          <a:lstStyle>
            <a:lvl1pPr>
              <a:defRPr/>
            </a:lvl1pPr>
          </a:lstStyle>
          <a:p>
            <a:fld id="{3BE6C18E-1F56-43E0-AC83-8E9E121F48BF}" type="slidenum">
              <a:rPr lang="ru-RU" altLang="en-US"/>
              <a:pPr/>
              <a:t>‹#›</a:t>
            </a:fld>
            <a:endParaRPr lang="ru-RU" altLang="en-US"/>
          </a:p>
        </p:txBody>
      </p:sp>
    </p:spTree>
    <p:extLst>
      <p:ext uri="{BB962C8B-B14F-4D97-AF65-F5344CB8AC3E}">
        <p14:creationId xmlns:p14="http://schemas.microsoft.com/office/powerpoint/2010/main" val="4057607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fld id="{8C2A1202-0195-462A-9099-4DA745D2113B}" type="datetime1">
              <a:rPr lang="ru-RU" altLang="en-US" smtClean="0"/>
              <a:t>20.11.2019</a:t>
            </a:fld>
            <a:endParaRPr lang="ru-RU"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ru-RU" altLang="en-US" smtClean="0"/>
              <a:t>Реляционная алгебра и исчисление</a:t>
            </a:r>
            <a:endParaRPr lang="ru-RU" altLang="en-US"/>
          </a:p>
        </p:txBody>
      </p:sp>
      <p:sp>
        <p:nvSpPr>
          <p:cNvPr id="7" name="Rectangle 6"/>
          <p:cNvSpPr>
            <a:spLocks noGrp="1" noChangeArrowheads="1"/>
          </p:cNvSpPr>
          <p:nvPr>
            <p:ph type="sldNum" sz="quarter" idx="12"/>
          </p:nvPr>
        </p:nvSpPr>
        <p:spPr>
          <a:ln/>
        </p:spPr>
        <p:txBody>
          <a:bodyPr/>
          <a:lstStyle>
            <a:lvl1pPr>
              <a:defRPr/>
            </a:lvl1pPr>
          </a:lstStyle>
          <a:p>
            <a:fld id="{A264039A-BFD0-4E0E-BB63-EA3918B7A98E}" type="slidenum">
              <a:rPr lang="ru-RU" altLang="en-US"/>
              <a:pPr/>
              <a:t>‹#›</a:t>
            </a:fld>
            <a:endParaRPr lang="ru-RU" altLang="en-US"/>
          </a:p>
        </p:txBody>
      </p:sp>
    </p:spTree>
    <p:extLst>
      <p:ext uri="{BB962C8B-B14F-4D97-AF65-F5344CB8AC3E}">
        <p14:creationId xmlns:p14="http://schemas.microsoft.com/office/powerpoint/2010/main" val="2428257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en-US" smtClean="0"/>
              <a:t>Образец заголовка</a:t>
            </a:r>
          </a:p>
        </p:txBody>
      </p:sp>
      <p:sp>
        <p:nvSpPr>
          <p:cNvPr id="1027" name="Rectangle 3"/>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en-US" smtClean="0"/>
              <a:t>Образец текста</a:t>
            </a:r>
          </a:p>
          <a:p>
            <a:pPr lvl="1"/>
            <a:r>
              <a:rPr lang="ru-RU" altLang="en-US" smtClean="0"/>
              <a:t>Второй уровень</a:t>
            </a:r>
          </a:p>
          <a:p>
            <a:pPr lvl="2"/>
            <a:r>
              <a:rPr lang="ru-RU" altLang="en-US" smtClean="0"/>
              <a:t>Третий уровень</a:t>
            </a:r>
          </a:p>
          <a:p>
            <a:pPr lvl="3"/>
            <a:r>
              <a:rPr lang="ru-RU" altLang="en-US" smtClean="0"/>
              <a:t>Четвертый уровень</a:t>
            </a:r>
          </a:p>
          <a:p>
            <a:pPr lvl="4"/>
            <a:r>
              <a:rPr lang="ru-RU" altLang="en-US" smtClean="0"/>
              <a:t>Пятый уровень</a:t>
            </a:r>
          </a:p>
        </p:txBody>
      </p:sp>
      <p:sp>
        <p:nvSpPr>
          <p:cNvPr id="107524"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mj-lt"/>
              </a:defRPr>
            </a:lvl1pPr>
          </a:lstStyle>
          <a:p>
            <a:pPr>
              <a:defRPr/>
            </a:pPr>
            <a:fld id="{71112329-EF38-494E-9F17-08F77167D371}" type="datetime1">
              <a:rPr lang="ru-RU" altLang="en-US" smtClean="0"/>
              <a:t>20.11.2019</a:t>
            </a:fld>
            <a:endParaRPr lang="ru-RU" altLang="en-US"/>
          </a:p>
        </p:txBody>
      </p:sp>
      <p:sp>
        <p:nvSpPr>
          <p:cNvPr id="107525"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latin typeface="+mj-lt"/>
              </a:defRPr>
            </a:lvl1pPr>
          </a:lstStyle>
          <a:p>
            <a:pPr>
              <a:defRPr/>
            </a:pPr>
            <a:r>
              <a:rPr lang="ru-RU" altLang="en-US" smtClean="0"/>
              <a:t>Реляционная алгебра и исчисление</a:t>
            </a:r>
            <a:endParaRPr lang="ru-RU" altLang="en-US"/>
          </a:p>
        </p:txBody>
      </p:sp>
      <p:sp>
        <p:nvSpPr>
          <p:cNvPr id="107526"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Garamond" panose="02020404030301010803" pitchFamily="18" charset="0"/>
              </a:defRPr>
            </a:lvl1pPr>
          </a:lstStyle>
          <a:p>
            <a:fld id="{CCF0712E-E7E9-4E38-BCA7-E93437482515}" type="slidenum">
              <a:rPr lang="ru-RU" altLang="en-US"/>
              <a:pPr/>
              <a:t>‹#›</a:t>
            </a:fld>
            <a:endParaRPr lang="ru-RU" altLang="en-US"/>
          </a:p>
        </p:txBody>
      </p:sp>
      <p:sp>
        <p:nvSpPr>
          <p:cNvPr id="107527"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ru-RU"/>
          </a:p>
        </p:txBody>
      </p:sp>
      <p:sp>
        <p:nvSpPr>
          <p:cNvPr id="107528"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ru-RU"/>
          </a:p>
        </p:txBody>
      </p:sp>
    </p:spTree>
  </p:cSld>
  <p:clrMap bg1="lt1" tx1="dk1" bg2="lt2" tx2="dk2" accent1="accent1" accent2="accent2" accent3="accent3" accent4="accent4" accent5="accent5" accent6="accent6" hlink="hlink" folHlink="folHlink"/>
  <p:sldLayoutIdLst>
    <p:sldLayoutId id="2147483674"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iming>
    <p:tnLst>
      <p:par>
        <p:cTn id="1" dur="indefinite" restart="never" nodeType="tmRoot"/>
      </p:par>
    </p:tnLst>
  </p:timing>
  <p:hf hdr="0"/>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itchFamily="18" charset="0"/>
        </a:defRPr>
      </a:lvl2pPr>
      <a:lvl3pPr algn="l" rtl="0" eaLnBrk="0" fontAlgn="base" hangingPunct="0">
        <a:spcBef>
          <a:spcPct val="0"/>
        </a:spcBef>
        <a:spcAft>
          <a:spcPct val="0"/>
        </a:spcAft>
        <a:defRPr sz="4200">
          <a:solidFill>
            <a:schemeClr val="tx2"/>
          </a:solidFill>
          <a:latin typeface="Garamond" pitchFamily="18" charset="0"/>
        </a:defRPr>
      </a:lvl3pPr>
      <a:lvl4pPr algn="l" rtl="0" eaLnBrk="0" fontAlgn="base" hangingPunct="0">
        <a:spcBef>
          <a:spcPct val="0"/>
        </a:spcBef>
        <a:spcAft>
          <a:spcPct val="0"/>
        </a:spcAft>
        <a:defRPr sz="4200">
          <a:solidFill>
            <a:schemeClr val="tx2"/>
          </a:solidFill>
          <a:latin typeface="Garamond" pitchFamily="18" charset="0"/>
        </a:defRPr>
      </a:lvl4pPr>
      <a:lvl5pPr algn="l" rtl="0" eaLnBrk="0" fontAlgn="base" hangingPunct="0">
        <a:spcBef>
          <a:spcPct val="0"/>
        </a:spcBef>
        <a:spcAft>
          <a:spcPct val="0"/>
        </a:spcAft>
        <a:defRPr sz="4200">
          <a:solidFill>
            <a:schemeClr val="tx2"/>
          </a:solidFill>
          <a:latin typeface="Garamond" pitchFamily="18"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anose="05000000000000000000"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anose="05000000000000000000"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anose="05000000000000000000"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anose="05000000000000000000"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7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p:txBody>
          <a:bodyPr/>
          <a:lstStyle/>
          <a:p>
            <a:pPr eaLnBrk="1" hangingPunct="1"/>
            <a:r>
              <a:rPr lang="ru-RU" altLang="ru-RU" smtClean="0"/>
              <a:t>Реляционные алгебра и исчисление </a:t>
            </a:r>
          </a:p>
        </p:txBody>
      </p:sp>
      <p:sp>
        <p:nvSpPr>
          <p:cNvPr id="3075" name="Rectangle 5"/>
          <p:cNvSpPr>
            <a:spLocks noGrp="1" noChangeArrowheads="1"/>
          </p:cNvSpPr>
          <p:nvPr>
            <p:ph type="subTitle" idx="1"/>
          </p:nvPr>
        </p:nvSpPr>
        <p:spPr/>
        <p:txBody>
          <a:bodyPr/>
          <a:lstStyle/>
          <a:p>
            <a:pPr algn="ctr" eaLnBrk="1" hangingPunct="1"/>
            <a:r>
              <a:rPr lang="ru-RU" altLang="ru-RU" dirty="0" smtClean="0"/>
              <a:t>Лекция 4</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Дата 2"/>
          <p:cNvSpPr>
            <a:spLocks noGrp="1"/>
          </p:cNvSpPr>
          <p:nvPr>
            <p:ph type="dt" sz="quarter" idx="10"/>
          </p:nvPr>
        </p:nvSpPr>
        <p:spPr/>
        <p:txBody>
          <a:bodyPr/>
          <a:lstStyle/>
          <a:p>
            <a:pPr>
              <a:defRPr/>
            </a:pPr>
            <a:fld id="{2F699E4A-E8FB-44F0-B793-FDC8C5708AB6}" type="datetime1">
              <a:rPr lang="ru-RU" altLang="en-US" smtClean="0"/>
              <a:t>20.11.2019</a:t>
            </a:fld>
            <a:endParaRPr lang="ru-RU" altLang="en-US"/>
          </a:p>
        </p:txBody>
      </p:sp>
      <p:sp>
        <p:nvSpPr>
          <p:cNvPr id="12291" name="Rectangle 2"/>
          <p:cNvSpPr>
            <a:spLocks noGrp="1" noChangeArrowheads="1"/>
          </p:cNvSpPr>
          <p:nvPr>
            <p:ph type="title"/>
          </p:nvPr>
        </p:nvSpPr>
        <p:spPr/>
        <p:txBody>
          <a:bodyPr/>
          <a:lstStyle/>
          <a:p>
            <a:pPr eaLnBrk="1" hangingPunct="1"/>
            <a:r>
              <a:rPr lang="ru-RU" altLang="ru-RU" sz="2500" smtClean="0"/>
              <a:t>Алгебра Кодда (4)</a:t>
            </a:r>
            <a:br>
              <a:rPr lang="ru-RU" altLang="ru-RU" sz="2500" smtClean="0"/>
            </a:br>
            <a:r>
              <a:rPr lang="ru-RU" altLang="ru-RU" sz="2500" smtClean="0"/>
              <a:t>Общая характеристика (4)</a:t>
            </a:r>
          </a:p>
        </p:txBody>
      </p:sp>
      <p:grpSp>
        <p:nvGrpSpPr>
          <p:cNvPr id="12292" name="Group 65"/>
          <p:cNvGrpSpPr>
            <a:grpSpLocks/>
          </p:cNvGrpSpPr>
          <p:nvPr/>
        </p:nvGrpSpPr>
        <p:grpSpPr bwMode="auto">
          <a:xfrm>
            <a:off x="2895600" y="1905000"/>
            <a:ext cx="2895600" cy="2971800"/>
            <a:chOff x="-3" y="-3"/>
            <a:chExt cx="1474" cy="3946"/>
          </a:xfrm>
        </p:grpSpPr>
        <p:grpSp>
          <p:nvGrpSpPr>
            <p:cNvPr id="12294" name="Group 63"/>
            <p:cNvGrpSpPr>
              <a:grpSpLocks/>
            </p:cNvGrpSpPr>
            <p:nvPr/>
          </p:nvGrpSpPr>
          <p:grpSpPr bwMode="auto">
            <a:xfrm>
              <a:off x="0" y="0"/>
              <a:ext cx="1468" cy="3940"/>
              <a:chOff x="0" y="0"/>
              <a:chExt cx="1468" cy="3940"/>
            </a:xfrm>
          </p:grpSpPr>
          <p:grpSp>
            <p:nvGrpSpPr>
              <p:cNvPr id="12296" name="Group 24"/>
              <p:cNvGrpSpPr>
                <a:grpSpLocks/>
              </p:cNvGrpSpPr>
              <p:nvPr/>
            </p:nvGrpSpPr>
            <p:grpSpPr bwMode="auto">
              <a:xfrm>
                <a:off x="0" y="0"/>
                <a:ext cx="806" cy="394"/>
                <a:chOff x="0" y="0"/>
                <a:chExt cx="806" cy="394"/>
              </a:xfrm>
            </p:grpSpPr>
            <p:sp>
              <p:nvSpPr>
                <p:cNvPr id="12354" name="Rectangle 3"/>
                <p:cNvSpPr>
                  <a:spLocks noChangeArrowheads="1"/>
                </p:cNvSpPr>
                <p:nvPr/>
              </p:nvSpPr>
              <p:spPr bwMode="auto">
                <a:xfrm>
                  <a:off x="43" y="0"/>
                  <a:ext cx="720" cy="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400" b="1">
                      <a:latin typeface="Times New Roman" panose="02020603050405020304" pitchFamily="18" charset="0"/>
                      <a:cs typeface="Times New Roman" panose="02020603050405020304" pitchFamily="18" charset="0"/>
                    </a:rPr>
                    <a:t>Операция</a:t>
                  </a:r>
                </a:p>
                <a:p>
                  <a:pPr algn="just"/>
                  <a:endParaRPr lang="ru-RU" altLang="ru-RU" sz="1400" b="1">
                    <a:latin typeface="Times New Roman" panose="02020603050405020304" pitchFamily="18" charset="0"/>
                  </a:endParaRPr>
                </a:p>
              </p:txBody>
            </p:sp>
            <p:sp>
              <p:nvSpPr>
                <p:cNvPr id="12355" name="Rectangle 23"/>
                <p:cNvSpPr>
                  <a:spLocks noChangeArrowheads="1"/>
                </p:cNvSpPr>
                <p:nvPr/>
              </p:nvSpPr>
              <p:spPr bwMode="auto">
                <a:xfrm>
                  <a:off x="0" y="0"/>
                  <a:ext cx="806" cy="39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2297" name="Group 26"/>
              <p:cNvGrpSpPr>
                <a:grpSpLocks/>
              </p:cNvGrpSpPr>
              <p:nvPr/>
            </p:nvGrpSpPr>
            <p:grpSpPr bwMode="auto">
              <a:xfrm>
                <a:off x="806" y="0"/>
                <a:ext cx="662" cy="394"/>
                <a:chOff x="806" y="0"/>
                <a:chExt cx="662" cy="394"/>
              </a:xfrm>
            </p:grpSpPr>
            <p:sp>
              <p:nvSpPr>
                <p:cNvPr id="12352" name="Rectangle 4"/>
                <p:cNvSpPr>
                  <a:spLocks noChangeArrowheads="1"/>
                </p:cNvSpPr>
                <p:nvPr/>
              </p:nvSpPr>
              <p:spPr bwMode="auto">
                <a:xfrm>
                  <a:off x="849" y="0"/>
                  <a:ext cx="576" cy="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400" b="1">
                      <a:latin typeface="Times New Roman" panose="02020603050405020304" pitchFamily="18" charset="0"/>
                      <a:cs typeface="Times New Roman" panose="02020603050405020304" pitchFamily="18" charset="0"/>
                    </a:rPr>
                    <a:t>Приоритет</a:t>
                  </a:r>
                </a:p>
                <a:p>
                  <a:pPr algn="just"/>
                  <a:endParaRPr lang="ru-RU" altLang="ru-RU" sz="1400" b="1">
                    <a:latin typeface="Times New Roman" panose="02020603050405020304" pitchFamily="18" charset="0"/>
                  </a:endParaRPr>
                </a:p>
              </p:txBody>
            </p:sp>
            <p:sp>
              <p:nvSpPr>
                <p:cNvPr id="12353" name="Rectangle 25"/>
                <p:cNvSpPr>
                  <a:spLocks noChangeArrowheads="1"/>
                </p:cNvSpPr>
                <p:nvPr/>
              </p:nvSpPr>
              <p:spPr bwMode="auto">
                <a:xfrm>
                  <a:off x="806" y="0"/>
                  <a:ext cx="662" cy="39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2298" name="Group 28"/>
              <p:cNvGrpSpPr>
                <a:grpSpLocks/>
              </p:cNvGrpSpPr>
              <p:nvPr/>
            </p:nvGrpSpPr>
            <p:grpSpPr bwMode="auto">
              <a:xfrm>
                <a:off x="0" y="394"/>
                <a:ext cx="806" cy="394"/>
                <a:chOff x="0" y="394"/>
                <a:chExt cx="806" cy="394"/>
              </a:xfrm>
            </p:grpSpPr>
            <p:sp>
              <p:nvSpPr>
                <p:cNvPr id="12350" name="Rectangle 5"/>
                <p:cNvSpPr>
                  <a:spLocks noChangeArrowheads="1"/>
                </p:cNvSpPr>
                <p:nvPr/>
              </p:nvSpPr>
              <p:spPr bwMode="auto">
                <a:xfrm>
                  <a:off x="43" y="394"/>
                  <a:ext cx="720" cy="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ru-RU" sz="1400" b="1">
                      <a:cs typeface="Arial" panose="020B0604020202020204" pitchFamily="34" charset="0"/>
                    </a:rPr>
                    <a:t>RENAME</a:t>
                  </a:r>
                  <a:endParaRPr lang="ru-RU" altLang="ru-RU" sz="1400" b="1">
                    <a:latin typeface="Times New Roman" panose="02020603050405020304" pitchFamily="18" charset="0"/>
                    <a:cs typeface="Times New Roman" panose="02020603050405020304" pitchFamily="18" charset="0"/>
                  </a:endParaRPr>
                </a:p>
                <a:p>
                  <a:pPr algn="just"/>
                  <a:endParaRPr lang="ru-RU" altLang="ru-RU" sz="1400" b="1">
                    <a:latin typeface="Times New Roman" panose="02020603050405020304" pitchFamily="18" charset="0"/>
                  </a:endParaRPr>
                </a:p>
              </p:txBody>
            </p:sp>
            <p:sp>
              <p:nvSpPr>
                <p:cNvPr id="12351" name="Rectangle 27"/>
                <p:cNvSpPr>
                  <a:spLocks noChangeArrowheads="1"/>
                </p:cNvSpPr>
                <p:nvPr/>
              </p:nvSpPr>
              <p:spPr bwMode="auto">
                <a:xfrm>
                  <a:off x="0" y="394"/>
                  <a:ext cx="806" cy="39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2299" name="Group 30"/>
              <p:cNvGrpSpPr>
                <a:grpSpLocks/>
              </p:cNvGrpSpPr>
              <p:nvPr/>
            </p:nvGrpSpPr>
            <p:grpSpPr bwMode="auto">
              <a:xfrm>
                <a:off x="806" y="394"/>
                <a:ext cx="662" cy="394"/>
                <a:chOff x="806" y="394"/>
                <a:chExt cx="662" cy="394"/>
              </a:xfrm>
            </p:grpSpPr>
            <p:sp>
              <p:nvSpPr>
                <p:cNvPr id="12348" name="Rectangle 6"/>
                <p:cNvSpPr>
                  <a:spLocks noChangeArrowheads="1"/>
                </p:cNvSpPr>
                <p:nvPr/>
              </p:nvSpPr>
              <p:spPr bwMode="auto">
                <a:xfrm>
                  <a:off x="849" y="394"/>
                  <a:ext cx="576" cy="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ru-RU" sz="1400" b="1">
                      <a:latin typeface="Times New Roman" panose="02020603050405020304" pitchFamily="18" charset="0"/>
                      <a:cs typeface="Times New Roman" panose="02020603050405020304" pitchFamily="18" charset="0"/>
                    </a:rPr>
                    <a:t>4</a:t>
                  </a:r>
                  <a:endParaRPr lang="ru-RU" altLang="ru-RU" sz="1400" b="1">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12349" name="Rectangle 29"/>
                <p:cNvSpPr>
                  <a:spLocks noChangeArrowheads="1"/>
                </p:cNvSpPr>
                <p:nvPr/>
              </p:nvSpPr>
              <p:spPr bwMode="auto">
                <a:xfrm>
                  <a:off x="806" y="394"/>
                  <a:ext cx="662" cy="39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2300" name="Group 32"/>
              <p:cNvGrpSpPr>
                <a:grpSpLocks/>
              </p:cNvGrpSpPr>
              <p:nvPr/>
            </p:nvGrpSpPr>
            <p:grpSpPr bwMode="auto">
              <a:xfrm>
                <a:off x="0" y="788"/>
                <a:ext cx="806" cy="394"/>
                <a:chOff x="0" y="788"/>
                <a:chExt cx="806" cy="394"/>
              </a:xfrm>
            </p:grpSpPr>
            <p:sp>
              <p:nvSpPr>
                <p:cNvPr id="12346" name="Rectangle 7"/>
                <p:cNvSpPr>
                  <a:spLocks noChangeArrowheads="1"/>
                </p:cNvSpPr>
                <p:nvPr/>
              </p:nvSpPr>
              <p:spPr bwMode="auto">
                <a:xfrm>
                  <a:off x="43" y="788"/>
                  <a:ext cx="720" cy="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ru-RU" sz="1400" b="1">
                      <a:cs typeface="Arial" panose="020B0604020202020204" pitchFamily="34" charset="0"/>
                    </a:rPr>
                    <a:t>RESTRICT</a:t>
                  </a:r>
                  <a:endParaRPr lang="ru-RU" altLang="ru-RU" sz="1400" b="1">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12347" name="Rectangle 31"/>
                <p:cNvSpPr>
                  <a:spLocks noChangeArrowheads="1"/>
                </p:cNvSpPr>
                <p:nvPr/>
              </p:nvSpPr>
              <p:spPr bwMode="auto">
                <a:xfrm>
                  <a:off x="0" y="788"/>
                  <a:ext cx="806" cy="39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2301" name="Group 34"/>
              <p:cNvGrpSpPr>
                <a:grpSpLocks/>
              </p:cNvGrpSpPr>
              <p:nvPr/>
            </p:nvGrpSpPr>
            <p:grpSpPr bwMode="auto">
              <a:xfrm>
                <a:off x="806" y="788"/>
                <a:ext cx="662" cy="394"/>
                <a:chOff x="806" y="788"/>
                <a:chExt cx="662" cy="394"/>
              </a:xfrm>
            </p:grpSpPr>
            <p:sp>
              <p:nvSpPr>
                <p:cNvPr id="12344" name="Rectangle 8"/>
                <p:cNvSpPr>
                  <a:spLocks noChangeArrowheads="1"/>
                </p:cNvSpPr>
                <p:nvPr/>
              </p:nvSpPr>
              <p:spPr bwMode="auto">
                <a:xfrm>
                  <a:off x="849" y="788"/>
                  <a:ext cx="576" cy="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ru-RU" sz="1400" b="1">
                      <a:latin typeface="Times New Roman" panose="02020603050405020304" pitchFamily="18" charset="0"/>
                      <a:cs typeface="Times New Roman" panose="02020603050405020304" pitchFamily="18" charset="0"/>
                    </a:rPr>
                    <a:t>3</a:t>
                  </a:r>
                  <a:endParaRPr lang="ru-RU" altLang="ru-RU" sz="1400" b="1">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12345" name="Rectangle 33"/>
                <p:cNvSpPr>
                  <a:spLocks noChangeArrowheads="1"/>
                </p:cNvSpPr>
                <p:nvPr/>
              </p:nvSpPr>
              <p:spPr bwMode="auto">
                <a:xfrm>
                  <a:off x="806" y="788"/>
                  <a:ext cx="662" cy="39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2302" name="Group 36"/>
              <p:cNvGrpSpPr>
                <a:grpSpLocks/>
              </p:cNvGrpSpPr>
              <p:nvPr/>
            </p:nvGrpSpPr>
            <p:grpSpPr bwMode="auto">
              <a:xfrm>
                <a:off x="0" y="1182"/>
                <a:ext cx="806" cy="394"/>
                <a:chOff x="0" y="1182"/>
                <a:chExt cx="806" cy="394"/>
              </a:xfrm>
            </p:grpSpPr>
            <p:sp>
              <p:nvSpPr>
                <p:cNvPr id="12342" name="Rectangle 9"/>
                <p:cNvSpPr>
                  <a:spLocks noChangeArrowheads="1"/>
                </p:cNvSpPr>
                <p:nvPr/>
              </p:nvSpPr>
              <p:spPr bwMode="auto">
                <a:xfrm>
                  <a:off x="43" y="1182"/>
                  <a:ext cx="720" cy="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ru-RU" sz="1400" b="1">
                      <a:cs typeface="Arial" panose="020B0604020202020204" pitchFamily="34" charset="0"/>
                    </a:rPr>
                    <a:t>PROJECT</a:t>
                  </a:r>
                  <a:endParaRPr lang="ru-RU" altLang="ru-RU" sz="1400" b="1">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12343" name="Rectangle 35"/>
                <p:cNvSpPr>
                  <a:spLocks noChangeArrowheads="1"/>
                </p:cNvSpPr>
                <p:nvPr/>
              </p:nvSpPr>
              <p:spPr bwMode="auto">
                <a:xfrm>
                  <a:off x="0" y="1182"/>
                  <a:ext cx="806" cy="39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2303" name="Group 38"/>
              <p:cNvGrpSpPr>
                <a:grpSpLocks/>
              </p:cNvGrpSpPr>
              <p:nvPr/>
            </p:nvGrpSpPr>
            <p:grpSpPr bwMode="auto">
              <a:xfrm>
                <a:off x="806" y="1182"/>
                <a:ext cx="662" cy="394"/>
                <a:chOff x="806" y="1182"/>
                <a:chExt cx="662" cy="394"/>
              </a:xfrm>
            </p:grpSpPr>
            <p:sp>
              <p:nvSpPr>
                <p:cNvPr id="12340" name="Rectangle 10"/>
                <p:cNvSpPr>
                  <a:spLocks noChangeArrowheads="1"/>
                </p:cNvSpPr>
                <p:nvPr/>
              </p:nvSpPr>
              <p:spPr bwMode="auto">
                <a:xfrm>
                  <a:off x="849" y="1182"/>
                  <a:ext cx="576" cy="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ru-RU" sz="1400" b="1">
                      <a:latin typeface="Times New Roman" panose="02020603050405020304" pitchFamily="18" charset="0"/>
                      <a:cs typeface="Times New Roman" panose="02020603050405020304" pitchFamily="18" charset="0"/>
                    </a:rPr>
                    <a:t>3</a:t>
                  </a:r>
                  <a:endParaRPr lang="ru-RU" altLang="ru-RU" sz="1400" b="1">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12341" name="Rectangle 37"/>
                <p:cNvSpPr>
                  <a:spLocks noChangeArrowheads="1"/>
                </p:cNvSpPr>
                <p:nvPr/>
              </p:nvSpPr>
              <p:spPr bwMode="auto">
                <a:xfrm>
                  <a:off x="806" y="1182"/>
                  <a:ext cx="662" cy="39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2304" name="Group 40"/>
              <p:cNvGrpSpPr>
                <a:grpSpLocks/>
              </p:cNvGrpSpPr>
              <p:nvPr/>
            </p:nvGrpSpPr>
            <p:grpSpPr bwMode="auto">
              <a:xfrm>
                <a:off x="0" y="1576"/>
                <a:ext cx="806" cy="394"/>
                <a:chOff x="0" y="1576"/>
                <a:chExt cx="806" cy="394"/>
              </a:xfrm>
            </p:grpSpPr>
            <p:sp>
              <p:nvSpPr>
                <p:cNvPr id="12338" name="Rectangle 11"/>
                <p:cNvSpPr>
                  <a:spLocks noChangeArrowheads="1"/>
                </p:cNvSpPr>
                <p:nvPr/>
              </p:nvSpPr>
              <p:spPr bwMode="auto">
                <a:xfrm>
                  <a:off x="43" y="1576"/>
                  <a:ext cx="720" cy="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ru-RU" sz="1400" b="1">
                      <a:cs typeface="Arial" panose="020B0604020202020204" pitchFamily="34" charset="0"/>
                    </a:rPr>
                    <a:t>TIMES</a:t>
                  </a:r>
                  <a:endParaRPr lang="ru-RU" altLang="ru-RU" sz="1400" b="1">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12339" name="Rectangle 39"/>
                <p:cNvSpPr>
                  <a:spLocks noChangeArrowheads="1"/>
                </p:cNvSpPr>
                <p:nvPr/>
              </p:nvSpPr>
              <p:spPr bwMode="auto">
                <a:xfrm>
                  <a:off x="0" y="1576"/>
                  <a:ext cx="806" cy="39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2305" name="Group 42"/>
              <p:cNvGrpSpPr>
                <a:grpSpLocks/>
              </p:cNvGrpSpPr>
              <p:nvPr/>
            </p:nvGrpSpPr>
            <p:grpSpPr bwMode="auto">
              <a:xfrm>
                <a:off x="806" y="1576"/>
                <a:ext cx="662" cy="394"/>
                <a:chOff x="806" y="1576"/>
                <a:chExt cx="662" cy="394"/>
              </a:xfrm>
            </p:grpSpPr>
            <p:sp>
              <p:nvSpPr>
                <p:cNvPr id="12336" name="Rectangle 12"/>
                <p:cNvSpPr>
                  <a:spLocks noChangeArrowheads="1"/>
                </p:cNvSpPr>
                <p:nvPr/>
              </p:nvSpPr>
              <p:spPr bwMode="auto">
                <a:xfrm>
                  <a:off x="849" y="1576"/>
                  <a:ext cx="576" cy="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ru-RU" sz="1200" b="1">
                      <a:latin typeface="Times New Roman" panose="02020603050405020304" pitchFamily="18" charset="0"/>
                      <a:cs typeface="Times New Roman" panose="02020603050405020304" pitchFamily="18" charset="0"/>
                    </a:rPr>
                    <a:t>2</a:t>
                  </a:r>
                  <a:endParaRPr lang="ru-RU" altLang="ru-RU" sz="1200" b="1">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12337" name="Rectangle 41"/>
                <p:cNvSpPr>
                  <a:spLocks noChangeArrowheads="1"/>
                </p:cNvSpPr>
                <p:nvPr/>
              </p:nvSpPr>
              <p:spPr bwMode="auto">
                <a:xfrm>
                  <a:off x="806" y="1576"/>
                  <a:ext cx="662" cy="39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2306" name="Group 44"/>
              <p:cNvGrpSpPr>
                <a:grpSpLocks/>
              </p:cNvGrpSpPr>
              <p:nvPr/>
            </p:nvGrpSpPr>
            <p:grpSpPr bwMode="auto">
              <a:xfrm>
                <a:off x="0" y="1970"/>
                <a:ext cx="806" cy="394"/>
                <a:chOff x="0" y="1970"/>
                <a:chExt cx="806" cy="394"/>
              </a:xfrm>
            </p:grpSpPr>
            <p:sp>
              <p:nvSpPr>
                <p:cNvPr id="12334" name="Rectangle 13"/>
                <p:cNvSpPr>
                  <a:spLocks noChangeArrowheads="1"/>
                </p:cNvSpPr>
                <p:nvPr/>
              </p:nvSpPr>
              <p:spPr bwMode="auto">
                <a:xfrm>
                  <a:off x="43" y="1970"/>
                  <a:ext cx="720" cy="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ru-RU" sz="1400" b="1">
                      <a:cs typeface="Arial" panose="020B0604020202020204" pitchFamily="34" charset="0"/>
                    </a:rPr>
                    <a:t>JOIN</a:t>
                  </a:r>
                  <a:endParaRPr lang="ru-RU" altLang="ru-RU" sz="1400" b="1">
                    <a:latin typeface="Times New Roman" panose="02020603050405020304" pitchFamily="18" charset="0"/>
                    <a:cs typeface="Times New Roman" panose="02020603050405020304" pitchFamily="18" charset="0"/>
                  </a:endParaRPr>
                </a:p>
                <a:p>
                  <a:pPr algn="just"/>
                  <a:endParaRPr lang="ru-RU" altLang="ru-RU" sz="1400" b="1">
                    <a:latin typeface="Times New Roman" panose="02020603050405020304" pitchFamily="18" charset="0"/>
                  </a:endParaRPr>
                </a:p>
              </p:txBody>
            </p:sp>
            <p:sp>
              <p:nvSpPr>
                <p:cNvPr id="12335" name="Rectangle 43"/>
                <p:cNvSpPr>
                  <a:spLocks noChangeArrowheads="1"/>
                </p:cNvSpPr>
                <p:nvPr/>
              </p:nvSpPr>
              <p:spPr bwMode="auto">
                <a:xfrm>
                  <a:off x="0" y="1970"/>
                  <a:ext cx="806" cy="39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2307" name="Group 46"/>
              <p:cNvGrpSpPr>
                <a:grpSpLocks/>
              </p:cNvGrpSpPr>
              <p:nvPr/>
            </p:nvGrpSpPr>
            <p:grpSpPr bwMode="auto">
              <a:xfrm>
                <a:off x="806" y="1970"/>
                <a:ext cx="662" cy="394"/>
                <a:chOff x="806" y="1970"/>
                <a:chExt cx="662" cy="394"/>
              </a:xfrm>
            </p:grpSpPr>
            <p:sp>
              <p:nvSpPr>
                <p:cNvPr id="12332" name="Rectangle 14"/>
                <p:cNvSpPr>
                  <a:spLocks noChangeArrowheads="1"/>
                </p:cNvSpPr>
                <p:nvPr/>
              </p:nvSpPr>
              <p:spPr bwMode="auto">
                <a:xfrm>
                  <a:off x="849" y="1970"/>
                  <a:ext cx="576" cy="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ru-RU" sz="1400" b="1">
                      <a:latin typeface="Times New Roman" panose="02020603050405020304" pitchFamily="18" charset="0"/>
                      <a:cs typeface="Times New Roman" panose="02020603050405020304" pitchFamily="18" charset="0"/>
                    </a:rPr>
                    <a:t>2</a:t>
                  </a:r>
                  <a:endParaRPr lang="ru-RU" altLang="ru-RU" sz="1400" b="1">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12333" name="Rectangle 45"/>
                <p:cNvSpPr>
                  <a:spLocks noChangeArrowheads="1"/>
                </p:cNvSpPr>
                <p:nvPr/>
              </p:nvSpPr>
              <p:spPr bwMode="auto">
                <a:xfrm>
                  <a:off x="806" y="1970"/>
                  <a:ext cx="662" cy="39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2308" name="Group 48"/>
              <p:cNvGrpSpPr>
                <a:grpSpLocks/>
              </p:cNvGrpSpPr>
              <p:nvPr/>
            </p:nvGrpSpPr>
            <p:grpSpPr bwMode="auto">
              <a:xfrm>
                <a:off x="0" y="2364"/>
                <a:ext cx="806" cy="394"/>
                <a:chOff x="0" y="2364"/>
                <a:chExt cx="806" cy="394"/>
              </a:xfrm>
            </p:grpSpPr>
            <p:sp>
              <p:nvSpPr>
                <p:cNvPr id="12330" name="Rectangle 15"/>
                <p:cNvSpPr>
                  <a:spLocks noChangeArrowheads="1"/>
                </p:cNvSpPr>
                <p:nvPr/>
              </p:nvSpPr>
              <p:spPr bwMode="auto">
                <a:xfrm>
                  <a:off x="43" y="2364"/>
                  <a:ext cx="720" cy="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ru-RU" sz="1400" b="1">
                      <a:cs typeface="Arial" panose="020B0604020202020204" pitchFamily="34" charset="0"/>
                    </a:rPr>
                    <a:t>INTERSECT</a:t>
                  </a:r>
                  <a:endParaRPr lang="ru-RU" altLang="ru-RU" sz="1400" b="1">
                    <a:latin typeface="Times New Roman" panose="02020603050405020304" pitchFamily="18" charset="0"/>
                    <a:cs typeface="Times New Roman" panose="02020603050405020304" pitchFamily="18" charset="0"/>
                  </a:endParaRPr>
                </a:p>
                <a:p>
                  <a:pPr algn="just"/>
                  <a:endParaRPr lang="ru-RU" altLang="ru-RU" sz="1400" b="1">
                    <a:latin typeface="Times New Roman" panose="02020603050405020304" pitchFamily="18" charset="0"/>
                  </a:endParaRPr>
                </a:p>
              </p:txBody>
            </p:sp>
            <p:sp>
              <p:nvSpPr>
                <p:cNvPr id="12331" name="Rectangle 47"/>
                <p:cNvSpPr>
                  <a:spLocks noChangeArrowheads="1"/>
                </p:cNvSpPr>
                <p:nvPr/>
              </p:nvSpPr>
              <p:spPr bwMode="auto">
                <a:xfrm>
                  <a:off x="0" y="2364"/>
                  <a:ext cx="806" cy="39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2309" name="Group 50"/>
              <p:cNvGrpSpPr>
                <a:grpSpLocks/>
              </p:cNvGrpSpPr>
              <p:nvPr/>
            </p:nvGrpSpPr>
            <p:grpSpPr bwMode="auto">
              <a:xfrm>
                <a:off x="806" y="2364"/>
                <a:ext cx="662" cy="394"/>
                <a:chOff x="806" y="2364"/>
                <a:chExt cx="662" cy="394"/>
              </a:xfrm>
            </p:grpSpPr>
            <p:sp>
              <p:nvSpPr>
                <p:cNvPr id="12328" name="Rectangle 16"/>
                <p:cNvSpPr>
                  <a:spLocks noChangeArrowheads="1"/>
                </p:cNvSpPr>
                <p:nvPr/>
              </p:nvSpPr>
              <p:spPr bwMode="auto">
                <a:xfrm>
                  <a:off x="849" y="2364"/>
                  <a:ext cx="576" cy="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ru-RU" sz="1400" b="1">
                      <a:latin typeface="Times New Roman" panose="02020603050405020304" pitchFamily="18" charset="0"/>
                      <a:cs typeface="Times New Roman" panose="02020603050405020304" pitchFamily="18" charset="0"/>
                    </a:rPr>
                    <a:t>2</a:t>
                  </a:r>
                  <a:endParaRPr lang="ru-RU" altLang="ru-RU" sz="1400" b="1">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12329" name="Rectangle 49"/>
                <p:cNvSpPr>
                  <a:spLocks noChangeArrowheads="1"/>
                </p:cNvSpPr>
                <p:nvPr/>
              </p:nvSpPr>
              <p:spPr bwMode="auto">
                <a:xfrm>
                  <a:off x="806" y="2364"/>
                  <a:ext cx="662" cy="39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2310" name="Group 52"/>
              <p:cNvGrpSpPr>
                <a:grpSpLocks/>
              </p:cNvGrpSpPr>
              <p:nvPr/>
            </p:nvGrpSpPr>
            <p:grpSpPr bwMode="auto">
              <a:xfrm>
                <a:off x="0" y="2758"/>
                <a:ext cx="806" cy="394"/>
                <a:chOff x="0" y="2758"/>
                <a:chExt cx="806" cy="394"/>
              </a:xfrm>
            </p:grpSpPr>
            <p:sp>
              <p:nvSpPr>
                <p:cNvPr id="12326" name="Rectangle 17"/>
                <p:cNvSpPr>
                  <a:spLocks noChangeArrowheads="1"/>
                </p:cNvSpPr>
                <p:nvPr/>
              </p:nvSpPr>
              <p:spPr bwMode="auto">
                <a:xfrm>
                  <a:off x="43" y="2758"/>
                  <a:ext cx="720" cy="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ru-RU" sz="1400" b="1">
                      <a:cs typeface="Arial" panose="020B0604020202020204" pitchFamily="34" charset="0"/>
                    </a:rPr>
                    <a:t>DIVIDE BY</a:t>
                  </a:r>
                  <a:endParaRPr lang="ru-RU" altLang="ru-RU" sz="1400" b="1">
                    <a:latin typeface="Times New Roman" panose="02020603050405020304" pitchFamily="18" charset="0"/>
                    <a:cs typeface="Times New Roman" panose="02020603050405020304" pitchFamily="18" charset="0"/>
                  </a:endParaRPr>
                </a:p>
                <a:p>
                  <a:pPr algn="just"/>
                  <a:endParaRPr lang="ru-RU" altLang="ru-RU" sz="1400" b="1">
                    <a:latin typeface="Times New Roman" panose="02020603050405020304" pitchFamily="18" charset="0"/>
                  </a:endParaRPr>
                </a:p>
              </p:txBody>
            </p:sp>
            <p:sp>
              <p:nvSpPr>
                <p:cNvPr id="12327" name="Rectangle 51"/>
                <p:cNvSpPr>
                  <a:spLocks noChangeArrowheads="1"/>
                </p:cNvSpPr>
                <p:nvPr/>
              </p:nvSpPr>
              <p:spPr bwMode="auto">
                <a:xfrm>
                  <a:off x="0" y="2758"/>
                  <a:ext cx="806" cy="39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2311" name="Group 54"/>
              <p:cNvGrpSpPr>
                <a:grpSpLocks/>
              </p:cNvGrpSpPr>
              <p:nvPr/>
            </p:nvGrpSpPr>
            <p:grpSpPr bwMode="auto">
              <a:xfrm>
                <a:off x="806" y="2758"/>
                <a:ext cx="662" cy="394"/>
                <a:chOff x="806" y="2758"/>
                <a:chExt cx="662" cy="394"/>
              </a:xfrm>
            </p:grpSpPr>
            <p:sp>
              <p:nvSpPr>
                <p:cNvPr id="12324" name="Rectangle 18"/>
                <p:cNvSpPr>
                  <a:spLocks noChangeArrowheads="1"/>
                </p:cNvSpPr>
                <p:nvPr/>
              </p:nvSpPr>
              <p:spPr bwMode="auto">
                <a:xfrm>
                  <a:off x="849" y="2758"/>
                  <a:ext cx="576" cy="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ru-RU" sz="1400" b="1">
                      <a:latin typeface="Times New Roman" panose="02020603050405020304" pitchFamily="18" charset="0"/>
                      <a:cs typeface="Times New Roman" panose="02020603050405020304" pitchFamily="18" charset="0"/>
                    </a:rPr>
                    <a:t>2</a:t>
                  </a:r>
                  <a:endParaRPr lang="ru-RU" altLang="ru-RU" sz="1400" b="1">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12325" name="Rectangle 53"/>
                <p:cNvSpPr>
                  <a:spLocks noChangeArrowheads="1"/>
                </p:cNvSpPr>
                <p:nvPr/>
              </p:nvSpPr>
              <p:spPr bwMode="auto">
                <a:xfrm>
                  <a:off x="806" y="2758"/>
                  <a:ext cx="662" cy="39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2312" name="Group 56"/>
              <p:cNvGrpSpPr>
                <a:grpSpLocks/>
              </p:cNvGrpSpPr>
              <p:nvPr/>
            </p:nvGrpSpPr>
            <p:grpSpPr bwMode="auto">
              <a:xfrm>
                <a:off x="0" y="3152"/>
                <a:ext cx="806" cy="394"/>
                <a:chOff x="0" y="3152"/>
                <a:chExt cx="806" cy="394"/>
              </a:xfrm>
            </p:grpSpPr>
            <p:sp>
              <p:nvSpPr>
                <p:cNvPr id="12322" name="Rectangle 19"/>
                <p:cNvSpPr>
                  <a:spLocks noChangeArrowheads="1"/>
                </p:cNvSpPr>
                <p:nvPr/>
              </p:nvSpPr>
              <p:spPr bwMode="auto">
                <a:xfrm>
                  <a:off x="43" y="3152"/>
                  <a:ext cx="720" cy="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ru-RU" sz="1400" b="1">
                      <a:cs typeface="Arial" panose="020B0604020202020204" pitchFamily="34" charset="0"/>
                    </a:rPr>
                    <a:t>UNION</a:t>
                  </a:r>
                  <a:endParaRPr lang="ru-RU" altLang="ru-RU" sz="1400" b="1">
                    <a:latin typeface="Times New Roman" panose="02020603050405020304" pitchFamily="18" charset="0"/>
                    <a:cs typeface="Times New Roman" panose="02020603050405020304" pitchFamily="18" charset="0"/>
                  </a:endParaRPr>
                </a:p>
                <a:p>
                  <a:pPr algn="just"/>
                  <a:endParaRPr lang="ru-RU" altLang="ru-RU" sz="1400" b="1">
                    <a:latin typeface="Times New Roman" panose="02020603050405020304" pitchFamily="18" charset="0"/>
                  </a:endParaRPr>
                </a:p>
              </p:txBody>
            </p:sp>
            <p:sp>
              <p:nvSpPr>
                <p:cNvPr id="12323" name="Rectangle 55"/>
                <p:cNvSpPr>
                  <a:spLocks noChangeArrowheads="1"/>
                </p:cNvSpPr>
                <p:nvPr/>
              </p:nvSpPr>
              <p:spPr bwMode="auto">
                <a:xfrm>
                  <a:off x="0" y="3152"/>
                  <a:ext cx="806" cy="39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2313" name="Group 58"/>
              <p:cNvGrpSpPr>
                <a:grpSpLocks/>
              </p:cNvGrpSpPr>
              <p:nvPr/>
            </p:nvGrpSpPr>
            <p:grpSpPr bwMode="auto">
              <a:xfrm>
                <a:off x="806" y="3152"/>
                <a:ext cx="662" cy="394"/>
                <a:chOff x="806" y="3152"/>
                <a:chExt cx="662" cy="394"/>
              </a:xfrm>
            </p:grpSpPr>
            <p:sp>
              <p:nvSpPr>
                <p:cNvPr id="12320" name="Rectangle 20"/>
                <p:cNvSpPr>
                  <a:spLocks noChangeArrowheads="1"/>
                </p:cNvSpPr>
                <p:nvPr/>
              </p:nvSpPr>
              <p:spPr bwMode="auto">
                <a:xfrm>
                  <a:off x="849" y="3152"/>
                  <a:ext cx="576" cy="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ru-RU" sz="1400" b="1">
                      <a:latin typeface="Times New Roman" panose="02020603050405020304" pitchFamily="18" charset="0"/>
                      <a:cs typeface="Times New Roman" panose="02020603050405020304" pitchFamily="18" charset="0"/>
                    </a:rPr>
                    <a:t>1</a:t>
                  </a:r>
                  <a:endParaRPr lang="ru-RU" altLang="ru-RU" sz="1400" b="1">
                    <a:latin typeface="Times New Roman" panose="02020603050405020304" pitchFamily="18" charset="0"/>
                    <a:cs typeface="Times New Roman" panose="02020603050405020304" pitchFamily="18" charset="0"/>
                  </a:endParaRPr>
                </a:p>
                <a:p>
                  <a:pPr algn="just"/>
                  <a:endParaRPr lang="ru-RU" altLang="ru-RU" sz="1400" b="1">
                    <a:latin typeface="Times New Roman" panose="02020603050405020304" pitchFamily="18" charset="0"/>
                  </a:endParaRPr>
                </a:p>
              </p:txBody>
            </p:sp>
            <p:sp>
              <p:nvSpPr>
                <p:cNvPr id="12321" name="Rectangle 57"/>
                <p:cNvSpPr>
                  <a:spLocks noChangeArrowheads="1"/>
                </p:cNvSpPr>
                <p:nvPr/>
              </p:nvSpPr>
              <p:spPr bwMode="auto">
                <a:xfrm>
                  <a:off x="806" y="3152"/>
                  <a:ext cx="662" cy="39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2314" name="Group 60"/>
              <p:cNvGrpSpPr>
                <a:grpSpLocks/>
              </p:cNvGrpSpPr>
              <p:nvPr/>
            </p:nvGrpSpPr>
            <p:grpSpPr bwMode="auto">
              <a:xfrm>
                <a:off x="0" y="3546"/>
                <a:ext cx="806" cy="394"/>
                <a:chOff x="0" y="3546"/>
                <a:chExt cx="806" cy="394"/>
              </a:xfrm>
            </p:grpSpPr>
            <p:sp>
              <p:nvSpPr>
                <p:cNvPr id="12318" name="Rectangle 21"/>
                <p:cNvSpPr>
                  <a:spLocks noChangeArrowheads="1"/>
                </p:cNvSpPr>
                <p:nvPr/>
              </p:nvSpPr>
              <p:spPr bwMode="auto">
                <a:xfrm>
                  <a:off x="43" y="3546"/>
                  <a:ext cx="720" cy="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ru-RU" sz="1400" b="1">
                      <a:cs typeface="Arial" panose="020B0604020202020204" pitchFamily="34" charset="0"/>
                    </a:rPr>
                    <a:t>MINUS</a:t>
                  </a:r>
                  <a:endParaRPr lang="ru-RU" altLang="ru-RU" sz="1400" b="1">
                    <a:latin typeface="Times New Roman" panose="02020603050405020304" pitchFamily="18" charset="0"/>
                    <a:cs typeface="Times New Roman" panose="02020603050405020304" pitchFamily="18" charset="0"/>
                  </a:endParaRPr>
                </a:p>
                <a:p>
                  <a:pPr algn="just"/>
                  <a:endParaRPr lang="ru-RU" altLang="ru-RU" sz="1400" b="1">
                    <a:latin typeface="Times New Roman" panose="02020603050405020304" pitchFamily="18" charset="0"/>
                  </a:endParaRPr>
                </a:p>
              </p:txBody>
            </p:sp>
            <p:sp>
              <p:nvSpPr>
                <p:cNvPr id="12319" name="Rectangle 59"/>
                <p:cNvSpPr>
                  <a:spLocks noChangeArrowheads="1"/>
                </p:cNvSpPr>
                <p:nvPr/>
              </p:nvSpPr>
              <p:spPr bwMode="auto">
                <a:xfrm>
                  <a:off x="0" y="3546"/>
                  <a:ext cx="806" cy="39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2315" name="Group 62"/>
              <p:cNvGrpSpPr>
                <a:grpSpLocks/>
              </p:cNvGrpSpPr>
              <p:nvPr/>
            </p:nvGrpSpPr>
            <p:grpSpPr bwMode="auto">
              <a:xfrm>
                <a:off x="806" y="3546"/>
                <a:ext cx="662" cy="394"/>
                <a:chOff x="806" y="3546"/>
                <a:chExt cx="662" cy="394"/>
              </a:xfrm>
            </p:grpSpPr>
            <p:sp>
              <p:nvSpPr>
                <p:cNvPr id="12316" name="Rectangle 22"/>
                <p:cNvSpPr>
                  <a:spLocks noChangeArrowheads="1"/>
                </p:cNvSpPr>
                <p:nvPr/>
              </p:nvSpPr>
              <p:spPr bwMode="auto">
                <a:xfrm>
                  <a:off x="849" y="3546"/>
                  <a:ext cx="576" cy="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ru-RU" sz="1200" b="1">
                      <a:latin typeface="Times New Roman" panose="02020603050405020304" pitchFamily="18" charset="0"/>
                      <a:cs typeface="Times New Roman" panose="02020603050405020304" pitchFamily="18" charset="0"/>
                    </a:rPr>
                    <a:t>1</a:t>
                  </a:r>
                  <a:endParaRPr lang="ru-RU" altLang="ru-RU" sz="1200" b="1">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12317" name="Rectangle 61"/>
                <p:cNvSpPr>
                  <a:spLocks noChangeArrowheads="1"/>
                </p:cNvSpPr>
                <p:nvPr/>
              </p:nvSpPr>
              <p:spPr bwMode="auto">
                <a:xfrm>
                  <a:off x="806" y="3546"/>
                  <a:ext cx="662" cy="39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12295" name="Rectangle 64"/>
            <p:cNvSpPr>
              <a:spLocks noChangeArrowheads="1"/>
            </p:cNvSpPr>
            <p:nvPr/>
          </p:nvSpPr>
          <p:spPr bwMode="auto">
            <a:xfrm>
              <a:off x="-3" y="-3"/>
              <a:ext cx="1474" cy="3946"/>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sp>
        <p:nvSpPr>
          <p:cNvPr id="12293" name="Rectangle 66"/>
          <p:cNvSpPr>
            <a:spLocks noChangeArrowheads="1"/>
          </p:cNvSpPr>
          <p:nvPr/>
        </p:nvSpPr>
        <p:spPr bwMode="auto">
          <a:xfrm>
            <a:off x="0" y="5334000"/>
            <a:ext cx="914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2000" dirty="0">
                <a:cs typeface="Times New Roman" panose="02020603050405020304" pitchFamily="18" charset="0"/>
              </a:rPr>
              <a:t>Таблица приоритетов операций традиционной реляционной алгебры</a:t>
            </a:r>
            <a:r>
              <a:rPr lang="ru-RU" altLang="ru-RU" sz="2000" dirty="0"/>
              <a:t> </a:t>
            </a:r>
          </a:p>
        </p:txBody>
      </p:sp>
      <p:sp>
        <p:nvSpPr>
          <p:cNvPr id="2" name="Номер слайда 1"/>
          <p:cNvSpPr>
            <a:spLocks noGrp="1"/>
          </p:cNvSpPr>
          <p:nvPr>
            <p:ph type="sldNum" sz="quarter" idx="12"/>
          </p:nvPr>
        </p:nvSpPr>
        <p:spPr/>
        <p:txBody>
          <a:bodyPr/>
          <a:lstStyle/>
          <a:p>
            <a:fld id="{696E6B9C-D8EC-43A7-9BE7-CEFCAE10240F}" type="slidenum">
              <a:rPr lang="ru-RU" altLang="en-US" smtClean="0"/>
              <a:pPr/>
              <a:t>10</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Дата 3"/>
          <p:cNvSpPr>
            <a:spLocks noGrp="1"/>
          </p:cNvSpPr>
          <p:nvPr>
            <p:ph type="dt" sz="quarter" idx="10"/>
          </p:nvPr>
        </p:nvSpPr>
        <p:spPr/>
        <p:txBody>
          <a:bodyPr/>
          <a:lstStyle/>
          <a:p>
            <a:pPr>
              <a:defRPr/>
            </a:pPr>
            <a:fld id="{D55020AD-EAF4-4871-ADE8-4B4A8DC74CFB}" type="datetime1">
              <a:rPr lang="ru-RU" altLang="en-US" smtClean="0"/>
              <a:t>20.11.2019</a:t>
            </a:fld>
            <a:endParaRPr lang="ru-RU" altLang="en-US"/>
          </a:p>
        </p:txBody>
      </p:sp>
      <p:sp>
        <p:nvSpPr>
          <p:cNvPr id="104451" name="Rectangle 2"/>
          <p:cNvSpPr>
            <a:spLocks noGrp="1" noChangeArrowheads="1"/>
          </p:cNvSpPr>
          <p:nvPr>
            <p:ph type="title"/>
          </p:nvPr>
        </p:nvSpPr>
        <p:spPr/>
        <p:txBody>
          <a:bodyPr/>
          <a:lstStyle/>
          <a:p>
            <a:pPr eaLnBrk="1" hangingPunct="1"/>
            <a:r>
              <a:rPr lang="ru-RU" altLang="ru-RU" sz="3800" smtClean="0"/>
              <a:t>Реляционное исчисление доменов (5)</a:t>
            </a:r>
            <a:br>
              <a:rPr lang="ru-RU" altLang="ru-RU" sz="3800" smtClean="0"/>
            </a:br>
            <a:r>
              <a:rPr lang="ru-RU" altLang="ru-RU" sz="2400" smtClean="0"/>
              <a:t>Условия членства (4)</a:t>
            </a:r>
            <a:r>
              <a:rPr lang="ru-RU" altLang="ru-RU" sz="3800" smtClean="0"/>
              <a:t> </a:t>
            </a:r>
          </a:p>
        </p:txBody>
      </p:sp>
      <p:sp>
        <p:nvSpPr>
          <p:cNvPr id="104452" name="Rectangle 3"/>
          <p:cNvSpPr>
            <a:spLocks noGrp="1" noChangeArrowheads="1"/>
          </p:cNvSpPr>
          <p:nvPr>
            <p:ph type="body" idx="1"/>
          </p:nvPr>
        </p:nvSpPr>
        <p:spPr/>
        <p:txBody>
          <a:bodyPr/>
          <a:lstStyle/>
          <a:p>
            <a:pPr eaLnBrk="1" hangingPunct="1"/>
            <a:r>
              <a:rPr lang="ru-RU" altLang="ru-RU" sz="1800" smtClean="0"/>
              <a:t>С другой стороны, WFF</a:t>
            </a:r>
          </a:p>
          <a:p>
            <a:pPr eaLnBrk="1" hangingPunct="1"/>
            <a:r>
              <a:rPr lang="ru-RU" altLang="ru-RU" sz="2000" smtClean="0">
                <a:latin typeface="Courier New" panose="02070309020205020404" pitchFamily="49" charset="0"/>
              </a:rPr>
              <a:t>СЛУЖАЩИЕ (СЛУ_НОМ:2934, СЛУ_ИМЯ:’Иванов’,</a:t>
            </a:r>
            <a:br>
              <a:rPr lang="ru-RU" altLang="ru-RU" sz="2000" smtClean="0">
                <a:latin typeface="Courier New" panose="02070309020205020404" pitchFamily="49" charset="0"/>
              </a:rPr>
            </a:br>
            <a:r>
              <a:rPr lang="ru-RU" altLang="ru-RU" sz="2000" smtClean="0">
                <a:latin typeface="Courier New" panose="02070309020205020404" pitchFamily="49" charset="0"/>
              </a:rPr>
              <a:t>СЛУ_ЗАРП:22400.00, ПРО_НОМ:ПРО_НОМ)</a:t>
            </a:r>
          </a:p>
          <a:p>
            <a:pPr eaLnBrk="1" hangingPunct="1">
              <a:buFont typeface="Wingdings" panose="05000000000000000000" pitchFamily="2" charset="2"/>
              <a:buNone/>
            </a:pPr>
            <a:r>
              <a:rPr lang="ru-RU" altLang="ru-RU" sz="2600" smtClean="0"/>
              <a:t>	</a:t>
            </a:r>
            <a:r>
              <a:rPr lang="ru-RU" altLang="ru-RU" sz="1800" smtClean="0"/>
              <a:t>будет принимать значение </a:t>
            </a:r>
            <a:r>
              <a:rPr lang="ru-RU" altLang="ru-RU" sz="1800" i="1" smtClean="0"/>
              <a:t>true </a:t>
            </a:r>
            <a:r>
              <a:rPr lang="ru-RU" altLang="ru-RU" sz="1800" smtClean="0"/>
              <a:t>для всех комбинаций явно заданных значений и допустимых значений переменной ПРО_НОМ, которые соответствуют кортежам, входящим в тело отношения СЛУЖАЩИЕ</a:t>
            </a:r>
            <a:r>
              <a:rPr lang="ru-RU" altLang="ru-RU" sz="2600" smtClean="0"/>
              <a:t> </a:t>
            </a:r>
            <a:endParaRPr lang="ru-RU" altLang="ru-RU" sz="1800" smtClean="0"/>
          </a:p>
          <a:p>
            <a:pPr eaLnBrk="1" hangingPunct="1"/>
            <a:r>
              <a:rPr lang="ru-RU" altLang="ru-RU" sz="1800" smtClean="0"/>
              <a:t>При наличии нашего значения</a:t>
            </a:r>
            <a:br>
              <a:rPr lang="ru-RU" altLang="ru-RU" sz="1800" smtClean="0"/>
            </a:br>
            <a:r>
              <a:rPr lang="ru-RU" altLang="ru-RU" sz="1800" smtClean="0"/>
              <a:t>отношения СЛУЖАЩИЕ областью</a:t>
            </a:r>
            <a:br>
              <a:rPr lang="ru-RU" altLang="ru-RU" sz="1800" smtClean="0"/>
            </a:br>
            <a:r>
              <a:rPr lang="ru-RU" altLang="ru-RU" sz="1800" smtClean="0"/>
              <a:t>истинности этой WFF являются</a:t>
            </a:r>
            <a:br>
              <a:rPr lang="ru-RU" altLang="ru-RU" sz="1800" smtClean="0"/>
            </a:br>
            <a:r>
              <a:rPr lang="ru-RU" altLang="ru-RU" sz="1800" smtClean="0"/>
              <a:t>два следующих набора значений</a:t>
            </a:r>
            <a:br>
              <a:rPr lang="ru-RU" altLang="ru-RU" sz="1800" smtClean="0"/>
            </a:br>
            <a:r>
              <a:rPr lang="ru-RU" altLang="ru-RU" sz="1800" smtClean="0"/>
              <a:t>доменных переменных: </a:t>
            </a:r>
            <a:br>
              <a:rPr lang="ru-RU" altLang="ru-RU" sz="1800" smtClean="0"/>
            </a:br>
            <a:r>
              <a:rPr lang="ru-RU" altLang="ru-RU" sz="1800" smtClean="0"/>
              <a:t>&lt;2934, ’Иванов’, 22400.00, 1&gt; и </a:t>
            </a:r>
            <a:br>
              <a:rPr lang="ru-RU" altLang="ru-RU" sz="1800" smtClean="0"/>
            </a:br>
            <a:r>
              <a:rPr lang="ru-RU" altLang="ru-RU" sz="1800" smtClean="0"/>
              <a:t>&lt;2934, ‘Иванов’, 22400.00, 2&gt; </a:t>
            </a:r>
          </a:p>
        </p:txBody>
      </p:sp>
      <p:pic>
        <p:nvPicPr>
          <p:cNvPr id="104453" name="Picture 4" descr="РИ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8263" y="3789363"/>
            <a:ext cx="3492500" cy="2233612"/>
          </a:xfrm>
          <a:prstGeom prst="rect">
            <a:avLst/>
          </a:prstGeom>
          <a:noFill/>
          <a:ln w="317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2" name="Номер слайда 1"/>
          <p:cNvSpPr>
            <a:spLocks noGrp="1"/>
          </p:cNvSpPr>
          <p:nvPr>
            <p:ph type="sldNum" sz="quarter" idx="12"/>
          </p:nvPr>
        </p:nvSpPr>
        <p:spPr/>
        <p:txBody>
          <a:bodyPr/>
          <a:lstStyle/>
          <a:p>
            <a:fld id="{BC26A8E8-6D64-4591-8697-E6771CC41FE5}" type="slidenum">
              <a:rPr lang="ru-RU" altLang="en-US" smtClean="0"/>
              <a:pPr/>
              <a:t>100</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4EF45401-60FB-46BA-8DEF-0276AFA998D2}" type="datetime1">
              <a:rPr lang="ru-RU" altLang="en-US" smtClean="0"/>
              <a:t>20.11.2019</a:t>
            </a:fld>
            <a:endParaRPr lang="ru-RU" altLang="en-US"/>
          </a:p>
        </p:txBody>
      </p:sp>
      <p:sp>
        <p:nvSpPr>
          <p:cNvPr id="105475" name="Rectangle 2"/>
          <p:cNvSpPr>
            <a:spLocks noGrp="1" noChangeArrowheads="1"/>
          </p:cNvSpPr>
          <p:nvPr>
            <p:ph type="title"/>
          </p:nvPr>
        </p:nvSpPr>
        <p:spPr/>
        <p:txBody>
          <a:bodyPr/>
          <a:lstStyle/>
          <a:p>
            <a:pPr eaLnBrk="1" hangingPunct="1"/>
            <a:r>
              <a:rPr lang="ru-RU" altLang="ru-RU" sz="3800" smtClean="0"/>
              <a:t>Реляционное исчисление доменов (6)</a:t>
            </a:r>
            <a:br>
              <a:rPr lang="ru-RU" altLang="ru-RU" sz="3800" smtClean="0"/>
            </a:br>
            <a:r>
              <a:rPr lang="ru-RU" altLang="ru-RU" sz="2400" smtClean="0"/>
              <a:t>Выражения исчисления доменов (1)</a:t>
            </a:r>
            <a:r>
              <a:rPr lang="ru-RU" altLang="ru-RU" sz="3800" smtClean="0"/>
              <a:t> </a:t>
            </a:r>
          </a:p>
        </p:txBody>
      </p:sp>
      <p:sp>
        <p:nvSpPr>
          <p:cNvPr id="105476" name="Rectangle 3"/>
          <p:cNvSpPr>
            <a:spLocks noGrp="1" noChangeArrowheads="1"/>
          </p:cNvSpPr>
          <p:nvPr>
            <p:ph type="body" idx="1"/>
          </p:nvPr>
        </p:nvSpPr>
        <p:spPr/>
        <p:txBody>
          <a:bodyPr/>
          <a:lstStyle/>
          <a:p>
            <a:pPr eaLnBrk="1" hangingPunct="1"/>
            <a:r>
              <a:rPr lang="ru-RU" altLang="ru-RU" smtClean="0"/>
              <a:t>Во всех остальных отношениях формулы и выражения исчисления доменов выглядят похожими на формулы и выражения исчисления кортежей</a:t>
            </a:r>
          </a:p>
          <a:p>
            <a:pPr eaLnBrk="1" hangingPunct="1"/>
            <a:r>
              <a:rPr lang="ru-RU" altLang="ru-RU" smtClean="0"/>
              <a:t>В частности, формулы могут включать кванторы, и различаются свободные и связанные вхождения доменных переменных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101</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B0198DE0-ED0B-4CF0-912A-A0A794854EDB}" type="datetime1">
              <a:rPr lang="ru-RU" altLang="en-US" smtClean="0"/>
              <a:t>20.11.2019</a:t>
            </a:fld>
            <a:endParaRPr lang="ru-RU" altLang="en-US"/>
          </a:p>
        </p:txBody>
      </p:sp>
      <p:sp>
        <p:nvSpPr>
          <p:cNvPr id="106499" name="Rectangle 2"/>
          <p:cNvSpPr>
            <a:spLocks noGrp="1" noChangeArrowheads="1"/>
          </p:cNvSpPr>
          <p:nvPr>
            <p:ph type="title"/>
          </p:nvPr>
        </p:nvSpPr>
        <p:spPr/>
        <p:txBody>
          <a:bodyPr/>
          <a:lstStyle/>
          <a:p>
            <a:pPr eaLnBrk="1" hangingPunct="1"/>
            <a:r>
              <a:rPr lang="ru-RU" altLang="ru-RU" sz="3800" smtClean="0"/>
              <a:t>Реляционное исчисление доменов (7)</a:t>
            </a:r>
            <a:br>
              <a:rPr lang="ru-RU" altLang="ru-RU" sz="3800" smtClean="0"/>
            </a:br>
            <a:r>
              <a:rPr lang="ru-RU" altLang="ru-RU" sz="2400" smtClean="0"/>
              <a:t>Выражения исчисления доменов (2)</a:t>
            </a:r>
            <a:r>
              <a:rPr lang="ru-RU" altLang="ru-RU" sz="3800" smtClean="0"/>
              <a:t> </a:t>
            </a:r>
          </a:p>
        </p:txBody>
      </p:sp>
      <p:sp>
        <p:nvSpPr>
          <p:cNvPr id="106500" name="Rectangle 3"/>
          <p:cNvSpPr>
            <a:spLocks noGrp="1" noChangeArrowheads="1"/>
          </p:cNvSpPr>
          <p:nvPr>
            <p:ph type="body" idx="1"/>
          </p:nvPr>
        </p:nvSpPr>
        <p:spPr/>
        <p:txBody>
          <a:bodyPr/>
          <a:lstStyle/>
          <a:p>
            <a:pPr eaLnBrk="1" hangingPunct="1">
              <a:lnSpc>
                <a:spcPct val="80000"/>
              </a:lnSpc>
            </a:pPr>
            <a:r>
              <a:rPr lang="ru-RU" altLang="ru-RU" sz="2100" smtClean="0"/>
              <a:t>Для примера выражения исчисления доменов сформулируем с использованием исчисления доменов запрос «Выдать номера и имена служащих, не получающих минимальную заработную плату»:</a:t>
            </a:r>
            <a:br>
              <a:rPr lang="ru-RU" altLang="ru-RU" sz="2100" smtClean="0"/>
            </a:br>
            <a:r>
              <a:rPr lang="ru-RU" altLang="ru-RU" sz="2100" smtClean="0">
                <a:latin typeface="Courier New" panose="02070309020205020404" pitchFamily="49" charset="0"/>
              </a:rPr>
              <a:t>СЛУ_НОМ, СЛУ_ИМЯ WHERE EXISTS СЛУ_ЗАРП1 </a:t>
            </a:r>
            <a:br>
              <a:rPr lang="ru-RU" altLang="ru-RU" sz="2100" smtClean="0">
                <a:latin typeface="Courier New" panose="02070309020205020404" pitchFamily="49" charset="0"/>
              </a:rPr>
            </a:br>
            <a:r>
              <a:rPr lang="ru-RU" altLang="ru-RU" sz="2100" smtClean="0">
                <a:latin typeface="Courier New" panose="02070309020205020404" pitchFamily="49" charset="0"/>
              </a:rPr>
              <a:t>(СЛУЖАЩИЕ (СЛУ_ЗАРП:СЛУ_ЗАРП1) AND </a:t>
            </a:r>
            <a:br>
              <a:rPr lang="ru-RU" altLang="ru-RU" sz="2100" smtClean="0">
                <a:latin typeface="Courier New" panose="02070309020205020404" pitchFamily="49" charset="0"/>
              </a:rPr>
            </a:br>
            <a:r>
              <a:rPr lang="ru-RU" altLang="ru-RU" sz="2100" smtClean="0">
                <a:latin typeface="Courier New" panose="02070309020205020404" pitchFamily="49" charset="0"/>
              </a:rPr>
              <a:t>СЛУЖАЩИЕ (СЛУ_НОМ:СЛУ_НОМ, СЛУ_ИМЯ:СЛУ_ИМЯ, СЛУ_ЗАРП:СЛУ_ЗАРП) AND </a:t>
            </a:r>
            <a:br>
              <a:rPr lang="ru-RU" altLang="ru-RU" sz="2100" smtClean="0">
                <a:latin typeface="Courier New" panose="02070309020205020404" pitchFamily="49" charset="0"/>
              </a:rPr>
            </a:br>
            <a:r>
              <a:rPr lang="ru-RU" altLang="ru-RU" sz="2100" smtClean="0">
                <a:latin typeface="Courier New" panose="02070309020205020404" pitchFamily="49" charset="0"/>
              </a:rPr>
              <a:t>СЛУ_ЗАРП &gt; СЛУ_ЗАРП1) </a:t>
            </a:r>
          </a:p>
          <a:p>
            <a:pPr eaLnBrk="1" hangingPunct="1">
              <a:lnSpc>
                <a:spcPct val="80000"/>
              </a:lnSpc>
            </a:pPr>
            <a:r>
              <a:rPr lang="ru-RU" altLang="ru-RU" sz="2100" smtClean="0"/>
              <a:t>Реляционное исчисление доменов является основой большинства языков запросов, основанных на использовании форм</a:t>
            </a:r>
          </a:p>
          <a:p>
            <a:pPr eaLnBrk="1" hangingPunct="1">
              <a:lnSpc>
                <a:spcPct val="80000"/>
              </a:lnSpc>
            </a:pPr>
            <a:r>
              <a:rPr lang="ru-RU" altLang="ru-RU" sz="2100" smtClean="0"/>
              <a:t>В частности, на этом исчислении базировался известный язык Query-by-Example, который был первым (и наиболее интересным) языком в семействе языков, основанных на табличных формах</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102</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520668F5-3823-40F1-8A03-E724692C1D85}" type="datetime1">
              <a:rPr lang="ru-RU" altLang="en-US" smtClean="0"/>
              <a:t>20.11.2019</a:t>
            </a:fld>
            <a:endParaRPr lang="ru-RU" altLang="en-US"/>
          </a:p>
        </p:txBody>
      </p:sp>
      <p:sp>
        <p:nvSpPr>
          <p:cNvPr id="107523" name="Rectangle 2"/>
          <p:cNvSpPr>
            <a:spLocks noGrp="1" noChangeArrowheads="1"/>
          </p:cNvSpPr>
          <p:nvPr>
            <p:ph type="title"/>
          </p:nvPr>
        </p:nvSpPr>
        <p:spPr/>
        <p:txBody>
          <a:bodyPr/>
          <a:lstStyle/>
          <a:p>
            <a:pPr eaLnBrk="1" hangingPunct="1"/>
            <a:r>
              <a:rPr lang="ru-RU" altLang="ru-RU" smtClean="0"/>
              <a:t>Заключение (1)</a:t>
            </a:r>
          </a:p>
        </p:txBody>
      </p:sp>
      <p:sp>
        <p:nvSpPr>
          <p:cNvPr id="107524" name="Rectangle 3"/>
          <p:cNvSpPr>
            <a:spLocks noGrp="1" noChangeArrowheads="1"/>
          </p:cNvSpPr>
          <p:nvPr>
            <p:ph type="body" idx="1"/>
          </p:nvPr>
        </p:nvSpPr>
        <p:spPr/>
        <p:txBody>
          <a:bodyPr/>
          <a:lstStyle/>
          <a:p>
            <a:pPr eaLnBrk="1" hangingPunct="1">
              <a:lnSpc>
                <a:spcPct val="80000"/>
              </a:lnSpc>
            </a:pPr>
            <a:r>
              <a:rPr lang="ru-RU" altLang="ru-RU" sz="1700" smtClean="0"/>
              <a:t>В этой теме рассматривалась манипуляционная составляющая реляционной модели данных</a:t>
            </a:r>
          </a:p>
          <a:p>
            <a:pPr eaLnBrk="1" hangingPunct="1">
              <a:lnSpc>
                <a:spcPct val="80000"/>
              </a:lnSpc>
            </a:pPr>
            <a:r>
              <a:rPr lang="ru-RU" altLang="ru-RU" sz="1700" smtClean="0"/>
              <a:t>Были представлены два варианта реляционной алгебры. </a:t>
            </a:r>
          </a:p>
          <a:p>
            <a:pPr eaLnBrk="1" hangingPunct="1">
              <a:lnSpc>
                <a:spcPct val="80000"/>
              </a:lnSpc>
            </a:pPr>
            <a:r>
              <a:rPr lang="ru-RU" altLang="ru-RU" sz="1700" smtClean="0"/>
              <a:t>С формальной точки зрения можно было бы обойтись одним из вариантов, поскольку их выразительные средства эквивалентны</a:t>
            </a:r>
          </a:p>
          <a:p>
            <a:pPr eaLnBrk="1" hangingPunct="1">
              <a:lnSpc>
                <a:spcPct val="80000"/>
              </a:lnSpc>
            </a:pPr>
            <a:r>
              <a:rPr lang="ru-RU" altLang="ru-RU" sz="1700" smtClean="0"/>
              <a:t>Но алгебра Кодда в большей степени базируется на теории множеств</a:t>
            </a:r>
          </a:p>
          <a:p>
            <a:pPr eaLnBrk="1" hangingPunct="1">
              <a:lnSpc>
                <a:spcPct val="80000"/>
              </a:lnSpc>
            </a:pPr>
            <a:r>
              <a:rPr lang="ru-RU" altLang="ru-RU" sz="1700" smtClean="0"/>
              <a:t>Базовыми операциями являются переименование атрибутов, объединение, пересечение, взятие разности, декартово произведение, проекция и ограничение</a:t>
            </a:r>
          </a:p>
          <a:p>
            <a:pPr eaLnBrk="1" hangingPunct="1">
              <a:lnSpc>
                <a:spcPct val="80000"/>
              </a:lnSpc>
            </a:pPr>
            <a:r>
              <a:rPr lang="ru-RU" altLang="ru-RU" sz="1700" smtClean="0"/>
              <a:t>Операция соединения общего вида, хотя и включается в алгебру, является вторичной и явно представляется через другие операции</a:t>
            </a:r>
          </a:p>
          <a:p>
            <a:pPr eaLnBrk="1" hangingPunct="1">
              <a:lnSpc>
                <a:spcPct val="80000"/>
              </a:lnSpc>
            </a:pPr>
            <a:r>
              <a:rPr lang="ru-RU" altLang="ru-RU" sz="1700" smtClean="0"/>
              <a:t>Фундаментальная же в реляционном подходе операция естественного соединения выражается через соединение общего вида и в алгебру не включается</a:t>
            </a:r>
          </a:p>
          <a:p>
            <a:pPr eaLnBrk="1" hangingPunct="1">
              <a:lnSpc>
                <a:spcPct val="80000"/>
              </a:lnSpc>
            </a:pPr>
            <a:r>
              <a:rPr lang="ru-RU" altLang="ru-RU" sz="1700" smtClean="0"/>
              <a:t>В терминах алгебры Кодда проще всего определяются алгебраические черты языка SQL, в частности общая семантика оператора SELECT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103</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96314C92-8F37-49FF-AA5A-1FF1CE94AD89}" type="datetime1">
              <a:rPr lang="ru-RU" altLang="en-US" smtClean="0"/>
              <a:t>20.11.2019</a:t>
            </a:fld>
            <a:endParaRPr lang="ru-RU" altLang="en-US"/>
          </a:p>
        </p:txBody>
      </p:sp>
      <p:sp>
        <p:nvSpPr>
          <p:cNvPr id="108547" name="Rectangle 2"/>
          <p:cNvSpPr>
            <a:spLocks noGrp="1" noChangeArrowheads="1"/>
          </p:cNvSpPr>
          <p:nvPr>
            <p:ph type="title"/>
          </p:nvPr>
        </p:nvSpPr>
        <p:spPr/>
        <p:txBody>
          <a:bodyPr/>
          <a:lstStyle/>
          <a:p>
            <a:pPr eaLnBrk="1" hangingPunct="1"/>
            <a:r>
              <a:rPr lang="ru-RU" altLang="ru-RU" smtClean="0"/>
              <a:t>Заключение (2)</a:t>
            </a:r>
          </a:p>
        </p:txBody>
      </p:sp>
      <p:sp>
        <p:nvSpPr>
          <p:cNvPr id="108548" name="Rectangle 3"/>
          <p:cNvSpPr>
            <a:spLocks noGrp="1" noChangeArrowheads="1"/>
          </p:cNvSpPr>
          <p:nvPr>
            <p:ph type="body" idx="1"/>
          </p:nvPr>
        </p:nvSpPr>
        <p:spPr/>
        <p:txBody>
          <a:bodyPr/>
          <a:lstStyle/>
          <a:p>
            <a:pPr eaLnBrk="1" hangingPunct="1">
              <a:lnSpc>
                <a:spcPct val="80000"/>
              </a:lnSpc>
            </a:pPr>
            <a:r>
              <a:rPr lang="ru-RU" altLang="ru-RU" sz="2100" smtClean="0"/>
              <a:t>Базисом Алгебры A являются операции реляционного отрицания (дополнения), реляционной конъюнкции (или дизъюнкции) и проекции (удаления атрибута)</a:t>
            </a:r>
          </a:p>
          <a:p>
            <a:pPr eaLnBrk="1" hangingPunct="1">
              <a:lnSpc>
                <a:spcPct val="80000"/>
              </a:lnSpc>
            </a:pPr>
            <a:r>
              <a:rPr lang="ru-RU" altLang="ru-RU" sz="2100" smtClean="0"/>
              <a:t>Реляционные аналоги логических операций определяются в терминах отношений на основе обычных теоретико-множественных операций и позволяют выражать напрямую операции пересечения, декартова произведения, естественного соединения, объединения отношений</a:t>
            </a:r>
          </a:p>
          <a:p>
            <a:pPr eaLnBrk="1" hangingPunct="1">
              <a:lnSpc>
                <a:spcPct val="80000"/>
              </a:lnSpc>
            </a:pPr>
            <a:r>
              <a:rPr lang="ru-RU" altLang="ru-RU" sz="2100" smtClean="0"/>
              <a:t>Путем комбинирования базовых операций выражаются операции переименования атрибутов, соединения общего вида, взятия разности отношений</a:t>
            </a:r>
          </a:p>
          <a:p>
            <a:pPr eaLnBrk="1" hangingPunct="1">
              <a:lnSpc>
                <a:spcPct val="80000"/>
              </a:lnSpc>
            </a:pPr>
            <a:r>
              <a:rPr lang="ru-RU" altLang="ru-RU" sz="2100" smtClean="0"/>
              <a:t>Алгебра A позволяет лучше осознать логические основы реляционной модели, хотя, безусловно, является в меньшей степени ориентированной на практическое применение, чем алгебра Кодда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104</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1A068E0C-14D6-4C9A-97E7-186AFC92CEF0}" type="datetime1">
              <a:rPr lang="ru-RU" altLang="en-US" smtClean="0"/>
              <a:t>20.11.2019</a:t>
            </a:fld>
            <a:endParaRPr lang="ru-RU" altLang="en-US"/>
          </a:p>
        </p:txBody>
      </p:sp>
      <p:sp>
        <p:nvSpPr>
          <p:cNvPr id="109571" name="Rectangle 2"/>
          <p:cNvSpPr>
            <a:spLocks noGrp="1" noChangeArrowheads="1"/>
          </p:cNvSpPr>
          <p:nvPr>
            <p:ph type="title"/>
          </p:nvPr>
        </p:nvSpPr>
        <p:spPr/>
        <p:txBody>
          <a:bodyPr/>
          <a:lstStyle/>
          <a:p>
            <a:pPr eaLnBrk="1" hangingPunct="1"/>
            <a:r>
              <a:rPr lang="ru-RU" altLang="ru-RU" smtClean="0"/>
              <a:t>Заключение (3)</a:t>
            </a:r>
          </a:p>
        </p:txBody>
      </p:sp>
      <p:sp>
        <p:nvSpPr>
          <p:cNvPr id="109572" name="Rectangle 3"/>
          <p:cNvSpPr>
            <a:spLocks noGrp="1" noChangeArrowheads="1"/>
          </p:cNvSpPr>
          <p:nvPr>
            <p:ph type="body" idx="1"/>
          </p:nvPr>
        </p:nvSpPr>
        <p:spPr/>
        <p:txBody>
          <a:bodyPr/>
          <a:lstStyle/>
          <a:p>
            <a:pPr eaLnBrk="1" hangingPunct="1">
              <a:lnSpc>
                <a:spcPct val="90000"/>
              </a:lnSpc>
            </a:pPr>
            <a:r>
              <a:rPr lang="ru-RU" altLang="ru-RU" sz="2100" smtClean="0"/>
              <a:t>Реляционному исчислению мы отвели меньше места, поскольку не ставили перед собой задачу определить какой-либо полноценный логический язык запросов</a:t>
            </a:r>
          </a:p>
          <a:p>
            <a:pPr eaLnBrk="1" hangingPunct="1">
              <a:lnSpc>
                <a:spcPct val="90000"/>
              </a:lnSpc>
            </a:pPr>
            <a:r>
              <a:rPr lang="ru-RU" altLang="ru-RU" sz="2100" smtClean="0"/>
              <a:t>Цель состояла в том, чтобы показать возможность декларативной логической формулировки запросов</a:t>
            </a:r>
          </a:p>
          <a:p>
            <a:pPr eaLnBrk="1" hangingPunct="1">
              <a:lnSpc>
                <a:spcPct val="90000"/>
              </a:lnSpc>
            </a:pPr>
            <a:r>
              <a:rPr lang="ru-RU" altLang="ru-RU" sz="2100" smtClean="0"/>
              <a:t>В этом случае выполнение запроса происходит путем интерпретации логической формулы, а не вычисления алгебраического выражения</a:t>
            </a:r>
          </a:p>
          <a:p>
            <a:pPr eaLnBrk="1" hangingPunct="1">
              <a:lnSpc>
                <a:spcPct val="90000"/>
              </a:lnSpc>
            </a:pPr>
            <a:r>
              <a:rPr lang="ru-RU" altLang="ru-RU" sz="2100" smtClean="0"/>
              <a:t>Были рассмотрены два варианта реляционного исчисления,</a:t>
            </a:r>
          </a:p>
          <a:p>
            <a:pPr lvl="1" eaLnBrk="1" hangingPunct="1">
              <a:lnSpc>
                <a:spcPct val="90000"/>
              </a:lnSpc>
              <a:buFont typeface="Wingdings" panose="05000000000000000000" pitchFamily="2" charset="2"/>
              <a:buChar char="Ø"/>
            </a:pPr>
            <a:r>
              <a:rPr lang="ru-RU" altLang="ru-RU" sz="2000" smtClean="0"/>
              <a:t>первый из которых – реляционное исчисление кортежей – был определен сравнительно полно, </a:t>
            </a:r>
          </a:p>
          <a:p>
            <a:pPr lvl="1" eaLnBrk="1" hangingPunct="1">
              <a:lnSpc>
                <a:spcPct val="90000"/>
              </a:lnSpc>
              <a:buFont typeface="Wingdings" panose="05000000000000000000" pitchFamily="2" charset="2"/>
              <a:buChar char="Ø"/>
            </a:pPr>
            <a:r>
              <a:rPr lang="ru-RU" altLang="ru-RU" sz="2000" smtClean="0"/>
              <a:t>а для второго – реляционного исчисления доменов – были только отмечены и проиллюстрированы основные отличительные черты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105</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3533CF88-29F7-42EA-8D69-1FE793AA52A8}" type="datetime1">
              <a:rPr lang="ru-RU" altLang="en-US" smtClean="0"/>
              <a:t>20.11.2019</a:t>
            </a:fld>
            <a:endParaRPr lang="ru-RU" altLang="en-US"/>
          </a:p>
        </p:txBody>
      </p:sp>
      <p:sp>
        <p:nvSpPr>
          <p:cNvPr id="13315" name="Rectangle 2"/>
          <p:cNvSpPr>
            <a:spLocks noGrp="1" noChangeArrowheads="1"/>
          </p:cNvSpPr>
          <p:nvPr>
            <p:ph type="title"/>
          </p:nvPr>
        </p:nvSpPr>
        <p:spPr/>
        <p:txBody>
          <a:bodyPr/>
          <a:lstStyle/>
          <a:p>
            <a:pPr eaLnBrk="1" hangingPunct="1"/>
            <a:r>
              <a:rPr lang="ru-RU" altLang="ru-RU" sz="2500" smtClean="0"/>
              <a:t>Алгебра Кодда (5)</a:t>
            </a:r>
            <a:br>
              <a:rPr lang="ru-RU" altLang="ru-RU" sz="2500" smtClean="0"/>
            </a:br>
            <a:r>
              <a:rPr lang="ru-RU" altLang="ru-RU" sz="2500" smtClean="0"/>
              <a:t> </a:t>
            </a:r>
            <a:r>
              <a:rPr lang="ru-RU" altLang="ru-RU" sz="1800" smtClean="0"/>
              <a:t>Замкнутость реляционной алгебры и операция переименования</a:t>
            </a:r>
            <a:endParaRPr lang="ru-RU" altLang="ru-RU" sz="3800" smtClean="0"/>
          </a:p>
        </p:txBody>
      </p:sp>
      <p:sp>
        <p:nvSpPr>
          <p:cNvPr id="13316" name="Rectangle 3"/>
          <p:cNvSpPr>
            <a:spLocks noGrp="1" noChangeArrowheads="1"/>
          </p:cNvSpPr>
          <p:nvPr>
            <p:ph type="body" idx="1"/>
          </p:nvPr>
        </p:nvSpPr>
        <p:spPr/>
        <p:txBody>
          <a:bodyPr/>
          <a:lstStyle/>
          <a:p>
            <a:pPr eaLnBrk="1" hangingPunct="1">
              <a:lnSpc>
                <a:spcPct val="70000"/>
              </a:lnSpc>
              <a:spcBef>
                <a:spcPct val="40000"/>
              </a:spcBef>
              <a:buSzPct val="140000"/>
              <a:buFont typeface="Wingdings" panose="05000000000000000000" pitchFamily="2" charset="2"/>
              <a:buChar char="§"/>
            </a:pPr>
            <a:r>
              <a:rPr lang="ru-RU" altLang="ru-RU" sz="2000" dirty="0" smtClean="0">
                <a:latin typeface="Arial" panose="020B0604020202020204" pitchFamily="34" charset="0"/>
              </a:rPr>
              <a:t>В </a:t>
            </a:r>
            <a:r>
              <a:rPr lang="ru-RU" altLang="ru-RU" sz="2000" dirty="0" smtClean="0">
                <a:latin typeface="Arial" panose="020B0604020202020204" pitchFamily="34" charset="0"/>
                <a:cs typeface="Times New Roman" panose="02020603050405020304" pitchFamily="18" charset="0"/>
              </a:rPr>
              <a:t>алгебр</a:t>
            </a:r>
            <a:r>
              <a:rPr lang="ru-RU" altLang="ru-RU" sz="2000" dirty="0" smtClean="0">
                <a:latin typeface="Arial" panose="020B0604020202020204" pitchFamily="34" charset="0"/>
              </a:rPr>
              <a:t>е</a:t>
            </a:r>
            <a:r>
              <a:rPr lang="ru-RU" altLang="ru-RU" sz="2000" dirty="0" smtClean="0">
                <a:latin typeface="Arial" panose="020B0604020202020204" pitchFamily="34" charset="0"/>
                <a:cs typeface="Times New Roman" panose="02020603050405020304" pitchFamily="18" charset="0"/>
              </a:rPr>
              <a:t>, операции которой замкнуты относительно понятия отношения, каждая операция должна производить отношение в </a:t>
            </a:r>
            <a:r>
              <a:rPr lang="ru-RU" altLang="ru-RU" sz="2000" dirty="0" smtClean="0">
                <a:latin typeface="Arial" panose="020B0604020202020204" pitchFamily="34" charset="0"/>
              </a:rPr>
              <a:t>п</a:t>
            </a:r>
            <a:r>
              <a:rPr lang="ru-RU" altLang="ru-RU" sz="2000" dirty="0" smtClean="0">
                <a:latin typeface="Arial" panose="020B0604020202020204" pitchFamily="34" charset="0"/>
                <a:cs typeface="Times New Roman" panose="02020603050405020304" pitchFamily="18" charset="0"/>
              </a:rPr>
              <a:t>олном смысле, т.е. оно должно обладать и телом, и заголовком</a:t>
            </a:r>
            <a:r>
              <a:rPr lang="ru-RU" altLang="ru-RU" sz="2000" dirty="0" smtClean="0">
                <a:latin typeface="Arial" panose="020B0604020202020204" pitchFamily="34" charset="0"/>
              </a:rPr>
              <a:t> </a:t>
            </a:r>
          </a:p>
          <a:p>
            <a:pPr eaLnBrk="1" hangingPunct="1">
              <a:lnSpc>
                <a:spcPct val="70000"/>
              </a:lnSpc>
              <a:spcBef>
                <a:spcPct val="40000"/>
              </a:spcBef>
              <a:buSzPct val="140000"/>
              <a:buFont typeface="Wingdings" panose="05000000000000000000" pitchFamily="2" charset="2"/>
              <a:buChar char="§"/>
            </a:pPr>
            <a:r>
              <a:rPr lang="ru-RU" altLang="ru-RU" sz="2000" dirty="0" smtClean="0">
                <a:latin typeface="Arial" panose="020B0604020202020204" pitchFamily="34" charset="0"/>
              </a:rPr>
              <a:t>Если </a:t>
            </a:r>
            <a:r>
              <a:rPr lang="ru-RU" altLang="ru-RU" sz="2000" dirty="0" smtClean="0">
                <a:latin typeface="Arial" panose="020B0604020202020204" pitchFamily="34" charset="0"/>
                <a:cs typeface="Times New Roman" panose="02020603050405020304" pitchFamily="18" charset="0"/>
              </a:rPr>
              <a:t>отношений-операндов операции декартова произведения имеются одноименные атрибуты с одинаковыми доменами</a:t>
            </a:r>
            <a:r>
              <a:rPr lang="ru-RU" altLang="ru-RU" sz="2000" dirty="0" smtClean="0">
                <a:latin typeface="Arial" panose="020B0604020202020204" pitchFamily="34" charset="0"/>
              </a:rPr>
              <a:t>, то операцию </a:t>
            </a:r>
            <a:r>
              <a:rPr lang="ru-RU" altLang="ru-RU" sz="2000" dirty="0" smtClean="0">
                <a:latin typeface="Arial" panose="020B0604020202020204" pitchFamily="34" charset="0"/>
                <a:cs typeface="Times New Roman" panose="02020603050405020304" pitchFamily="18" charset="0"/>
              </a:rPr>
              <a:t>невозможно выполнить корректно </a:t>
            </a:r>
            <a:endParaRPr lang="ru-RU" altLang="ru-RU" sz="2000" dirty="0" smtClean="0">
              <a:latin typeface="Arial" panose="020B0604020202020204" pitchFamily="34" charset="0"/>
            </a:endParaRPr>
          </a:p>
          <a:p>
            <a:pPr eaLnBrk="1" hangingPunct="1">
              <a:lnSpc>
                <a:spcPct val="70000"/>
              </a:lnSpc>
              <a:spcBef>
                <a:spcPct val="40000"/>
              </a:spcBef>
              <a:buSzPct val="140000"/>
              <a:buFont typeface="Wingdings" panose="05000000000000000000" pitchFamily="2" charset="2"/>
              <a:buChar char="§"/>
            </a:pPr>
            <a:r>
              <a:rPr lang="ru-RU" altLang="ru-RU" sz="2000" dirty="0" smtClean="0">
                <a:latin typeface="Arial" panose="020B0604020202020204" pitchFamily="34" charset="0"/>
                <a:cs typeface="Times New Roman" panose="02020603050405020304" pitchFamily="18" charset="0"/>
              </a:rPr>
              <a:t>Аналогичные проблемы могут возникать и в случаях операций </a:t>
            </a:r>
            <a:r>
              <a:rPr lang="ru-RU" altLang="ru-RU" sz="2000" dirty="0" smtClean="0">
                <a:latin typeface="Arial" panose="020B0604020202020204" pitchFamily="34" charset="0"/>
              </a:rPr>
              <a:t>объединения, пересечения и вычитания</a:t>
            </a:r>
          </a:p>
          <a:p>
            <a:pPr eaLnBrk="1" hangingPunct="1">
              <a:lnSpc>
                <a:spcPct val="70000"/>
              </a:lnSpc>
              <a:spcBef>
                <a:spcPct val="40000"/>
              </a:spcBef>
              <a:buSzPct val="140000"/>
              <a:buFont typeface="Wingdings" panose="05000000000000000000" pitchFamily="2" charset="2"/>
              <a:buChar char="§"/>
            </a:pPr>
            <a:r>
              <a:rPr lang="ru-RU" altLang="ru-RU" sz="2000" dirty="0" smtClean="0">
                <a:latin typeface="Arial" panose="020B0604020202020204" pitchFamily="34" charset="0"/>
                <a:cs typeface="Times New Roman" panose="02020603050405020304" pitchFamily="18" charset="0"/>
              </a:rPr>
              <a:t>Для разрешения </a:t>
            </a:r>
            <a:r>
              <a:rPr lang="ru-RU" altLang="ru-RU" sz="2000" dirty="0" smtClean="0">
                <a:latin typeface="Arial" panose="020B0604020202020204" pitchFamily="34" charset="0"/>
              </a:rPr>
              <a:t>этих проблем </a:t>
            </a:r>
            <a:r>
              <a:rPr lang="ru-RU" altLang="ru-RU" sz="2000" dirty="0" smtClean="0">
                <a:latin typeface="Arial" panose="020B0604020202020204" pitchFamily="34" charset="0"/>
                <a:cs typeface="Times New Roman" panose="02020603050405020304" pitchFamily="18" charset="0"/>
              </a:rPr>
              <a:t>в состав операций реляционной алгебры вводится операция переименования</a:t>
            </a:r>
            <a:r>
              <a:rPr lang="ru-RU" altLang="ru-RU" sz="2000" dirty="0" smtClean="0">
                <a:latin typeface="Arial" panose="020B0604020202020204" pitchFamily="34" charset="0"/>
              </a:rPr>
              <a:t> </a:t>
            </a:r>
          </a:p>
          <a:p>
            <a:pPr eaLnBrk="1" hangingPunct="1">
              <a:lnSpc>
                <a:spcPct val="70000"/>
              </a:lnSpc>
              <a:spcBef>
                <a:spcPct val="40000"/>
              </a:spcBef>
              <a:buSzPct val="140000"/>
              <a:buFont typeface="Wingdings" panose="05000000000000000000" pitchFamily="2" charset="2"/>
              <a:buChar char="§"/>
            </a:pPr>
            <a:r>
              <a:rPr lang="ru-RU" altLang="ru-RU" sz="2000" dirty="0" smtClean="0">
                <a:latin typeface="Arial" panose="020B0604020202020204" pitchFamily="34" charset="0"/>
              </a:rPr>
              <a:t>К</a:t>
            </a:r>
            <a:r>
              <a:rPr lang="ru-RU" altLang="ru-RU" sz="2000" dirty="0" smtClean="0">
                <a:latin typeface="Arial" panose="020B0604020202020204" pitchFamily="34" charset="0"/>
                <a:cs typeface="Times New Roman" panose="02020603050405020304" pitchFamily="18" charset="0"/>
              </a:rPr>
              <a:t> одному из операндов сначала применяется операция переименования, а затем основная операция выполняется уже безо всяких проблем</a:t>
            </a:r>
            <a:r>
              <a:rPr lang="ru-RU" altLang="ru-RU" sz="2000" dirty="0" smtClean="0">
                <a:latin typeface="Arial" panose="020B0604020202020204" pitchFamily="34" charset="0"/>
              </a:rPr>
              <a:t>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11</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EC2C7B6F-B6B8-4875-A6B7-064ABD29E39F}" type="datetime1">
              <a:rPr lang="ru-RU" altLang="en-US" smtClean="0"/>
              <a:t>20.11.2019</a:t>
            </a:fld>
            <a:endParaRPr lang="ru-RU" altLang="en-US"/>
          </a:p>
        </p:txBody>
      </p:sp>
      <p:sp>
        <p:nvSpPr>
          <p:cNvPr id="14339" name="Rectangle 2"/>
          <p:cNvSpPr>
            <a:spLocks noGrp="1" noChangeArrowheads="1"/>
          </p:cNvSpPr>
          <p:nvPr>
            <p:ph type="title"/>
          </p:nvPr>
        </p:nvSpPr>
        <p:spPr/>
        <p:txBody>
          <a:bodyPr/>
          <a:lstStyle/>
          <a:p>
            <a:pPr eaLnBrk="1" hangingPunct="1"/>
            <a:r>
              <a:rPr lang="ru-RU" altLang="ru-RU" sz="2500" smtClean="0"/>
              <a:t>Алгебра Кодда (6)</a:t>
            </a:r>
            <a:br>
              <a:rPr lang="ru-RU" altLang="ru-RU" sz="2500" smtClean="0"/>
            </a:br>
            <a:r>
              <a:rPr lang="ru-RU" altLang="ru-RU" sz="2500" smtClean="0"/>
              <a:t> </a:t>
            </a:r>
            <a:r>
              <a:rPr lang="ru-RU" altLang="ru-RU" sz="2000" smtClean="0"/>
              <a:t>Теоретико-множественные операции (1)</a:t>
            </a:r>
            <a:r>
              <a:rPr lang="ru-RU" altLang="ru-RU" sz="3800" smtClean="0"/>
              <a:t> </a:t>
            </a:r>
          </a:p>
        </p:txBody>
      </p:sp>
      <p:sp>
        <p:nvSpPr>
          <p:cNvPr id="14340" name="Rectangle 3"/>
          <p:cNvSpPr>
            <a:spLocks noGrp="1" noChangeArrowheads="1"/>
          </p:cNvSpPr>
          <p:nvPr>
            <p:ph type="body" idx="1"/>
          </p:nvPr>
        </p:nvSpPr>
        <p:spPr/>
        <p:txBody>
          <a:bodyPr/>
          <a:lstStyle/>
          <a:p>
            <a:pPr eaLnBrk="1" hangingPunct="1">
              <a:lnSpc>
                <a:spcPct val="70000"/>
              </a:lnSpc>
              <a:spcBef>
                <a:spcPct val="40000"/>
              </a:spcBef>
              <a:buSzPct val="140000"/>
              <a:buFont typeface="Wingdings" panose="05000000000000000000" pitchFamily="2" charset="2"/>
              <a:buChar char="§"/>
            </a:pPr>
            <a:r>
              <a:rPr lang="ru-RU" altLang="ru-RU" sz="2000" dirty="0" smtClean="0">
                <a:latin typeface="Arial" panose="020B0604020202020204" pitchFamily="34" charset="0"/>
                <a:cs typeface="Arial" panose="020B0604020202020204" pitchFamily="34" charset="0"/>
              </a:rPr>
              <a:t>Если в реляционной алгебре допустить возможность теоретико-множественного объединения двух произвольных отношений (с разными схемами), то результатом операции будет множество, но множество разнотипных кортежей, т.е. не отношение </a:t>
            </a:r>
          </a:p>
          <a:p>
            <a:pPr eaLnBrk="1" hangingPunct="1">
              <a:lnSpc>
                <a:spcPct val="70000"/>
              </a:lnSpc>
              <a:spcBef>
                <a:spcPct val="40000"/>
              </a:spcBef>
              <a:buSzPct val="140000"/>
              <a:buFont typeface="Wingdings" panose="05000000000000000000" pitchFamily="2" charset="2"/>
              <a:buChar char="§"/>
            </a:pPr>
            <a:r>
              <a:rPr lang="ru-RU" altLang="ru-RU" sz="2000" i="1" dirty="0" smtClean="0">
                <a:latin typeface="Arial" panose="020B0604020202020204" pitchFamily="34" charset="0"/>
                <a:cs typeface="Arial" panose="020B0604020202020204" pitchFamily="34" charset="0"/>
              </a:rPr>
              <a:t>Два отношения совместимы по объединению в том и только в том случае, когда обладают одинаковыми схемами</a:t>
            </a:r>
          </a:p>
          <a:p>
            <a:pPr eaLnBrk="1" hangingPunct="1">
              <a:lnSpc>
                <a:spcPct val="70000"/>
              </a:lnSpc>
              <a:spcBef>
                <a:spcPct val="40000"/>
              </a:spcBef>
              <a:buSzPct val="140000"/>
              <a:buFont typeface="Wingdings" panose="05000000000000000000" pitchFamily="2" charset="2"/>
              <a:buChar char="§"/>
            </a:pPr>
            <a:r>
              <a:rPr lang="ru-RU" altLang="ru-RU" sz="2000" dirty="0" smtClean="0">
                <a:latin typeface="Arial" panose="020B0604020202020204" pitchFamily="34" charset="0"/>
                <a:cs typeface="Arial" panose="020B0604020202020204" pitchFamily="34" charset="0"/>
              </a:rPr>
              <a:t>В заголовках обоих отношений содержится один и тот же набор имен атрибутов, и одноименные атрибуты определены на одном и том же домене</a:t>
            </a:r>
            <a:r>
              <a:rPr lang="ru-RU" altLang="ru-RU" sz="2000" i="1" dirty="0" smtClean="0">
                <a:latin typeface="Arial" panose="020B0604020202020204" pitchFamily="34" charset="0"/>
                <a:cs typeface="Arial" panose="020B0604020202020204" pitchFamily="34" charset="0"/>
              </a:rPr>
              <a:t> </a:t>
            </a:r>
          </a:p>
          <a:p>
            <a:pPr eaLnBrk="1" hangingPunct="1">
              <a:lnSpc>
                <a:spcPct val="70000"/>
              </a:lnSpc>
              <a:spcBef>
                <a:spcPct val="40000"/>
              </a:spcBef>
              <a:buSzPct val="140000"/>
              <a:buFont typeface="Wingdings" panose="05000000000000000000" pitchFamily="2" charset="2"/>
              <a:buChar char="§"/>
            </a:pPr>
            <a:r>
              <a:rPr lang="ru-RU" altLang="ru-RU" sz="2000" dirty="0" smtClean="0">
                <a:latin typeface="Arial" panose="020B0604020202020204" pitchFamily="34" charset="0"/>
                <a:cs typeface="Arial" panose="020B0604020202020204" pitchFamily="34" charset="0"/>
              </a:rPr>
              <a:t>Если два отношения совместимы по объединению, то при выполнении над ними операций объединения, пересечения и взятия разности результатом операции является отношение с корректно определенным заголовком, совпадающим с заголовком каждого из отношений-операндов </a:t>
            </a:r>
          </a:p>
          <a:p>
            <a:pPr eaLnBrk="1" hangingPunct="1">
              <a:lnSpc>
                <a:spcPct val="70000"/>
              </a:lnSpc>
              <a:spcBef>
                <a:spcPct val="40000"/>
              </a:spcBef>
              <a:buSzPct val="140000"/>
              <a:buFont typeface="Wingdings" panose="05000000000000000000" pitchFamily="2" charset="2"/>
              <a:buChar char="§"/>
            </a:pPr>
            <a:r>
              <a:rPr lang="ru-RU" altLang="ru-RU" sz="2000" dirty="0" smtClean="0">
                <a:latin typeface="Arial" panose="020B0604020202020204" pitchFamily="34" charset="0"/>
                <a:cs typeface="Arial" panose="020B0604020202020204" pitchFamily="34" charset="0"/>
              </a:rPr>
              <a:t>Отношения, “почти” совместимые по объединению, можно сделать полностью совместимыми по объединению путем применения операции переименования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12</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 name="Дата 2"/>
          <p:cNvSpPr>
            <a:spLocks noGrp="1"/>
          </p:cNvSpPr>
          <p:nvPr>
            <p:ph type="dt" sz="quarter" idx="10"/>
          </p:nvPr>
        </p:nvSpPr>
        <p:spPr/>
        <p:txBody>
          <a:bodyPr/>
          <a:lstStyle/>
          <a:p>
            <a:pPr>
              <a:defRPr/>
            </a:pPr>
            <a:fld id="{F2EF11E0-EC13-4D4D-A4F3-6E937F7D69AA}" type="datetime1">
              <a:rPr lang="ru-RU" altLang="en-US" smtClean="0"/>
              <a:t>20.11.2019</a:t>
            </a:fld>
            <a:endParaRPr lang="ru-RU" altLang="en-US"/>
          </a:p>
        </p:txBody>
      </p:sp>
      <p:sp>
        <p:nvSpPr>
          <p:cNvPr id="15363" name="Rectangle 2"/>
          <p:cNvSpPr>
            <a:spLocks noGrp="1" noChangeArrowheads="1"/>
          </p:cNvSpPr>
          <p:nvPr>
            <p:ph type="title"/>
          </p:nvPr>
        </p:nvSpPr>
        <p:spPr>
          <a:xfrm>
            <a:off x="685800" y="304800"/>
            <a:ext cx="7772400" cy="838200"/>
          </a:xfrm>
        </p:spPr>
        <p:txBody>
          <a:bodyPr/>
          <a:lstStyle/>
          <a:p>
            <a:pPr eaLnBrk="1" hangingPunct="1"/>
            <a:r>
              <a:rPr lang="ru-RU" altLang="ru-RU" sz="2500" smtClean="0"/>
              <a:t>Алгебра Кодда (7)</a:t>
            </a:r>
            <a:br>
              <a:rPr lang="ru-RU" altLang="ru-RU" sz="2500" smtClean="0"/>
            </a:br>
            <a:r>
              <a:rPr lang="ru-RU" altLang="ru-RU" sz="2500" smtClean="0"/>
              <a:t> </a:t>
            </a:r>
            <a:r>
              <a:rPr lang="ru-RU" altLang="ru-RU" sz="2000" smtClean="0"/>
              <a:t>Теоретико-множественные операции (2)</a:t>
            </a:r>
          </a:p>
        </p:txBody>
      </p:sp>
      <p:sp>
        <p:nvSpPr>
          <p:cNvPr id="15364" name="Rectangle 3"/>
          <p:cNvSpPr>
            <a:spLocks noChangeArrowheads="1"/>
          </p:cNvSpPr>
          <p:nvPr/>
        </p:nvSpPr>
        <p:spPr bwMode="auto">
          <a:xfrm>
            <a:off x="0" y="1219200"/>
            <a:ext cx="9144000"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200" b="1">
                <a:latin typeface="Times New Roman" panose="02020603050405020304" pitchFamily="18" charset="0"/>
                <a:cs typeface="Times New Roman" panose="02020603050405020304" pitchFamily="18" charset="0"/>
              </a:rPr>
              <a:t>СОТРУДНИКИ_В_ПРОЕКТЕ_1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grpSp>
        <p:nvGrpSpPr>
          <p:cNvPr id="15365" name="Group 78"/>
          <p:cNvGrpSpPr>
            <a:grpSpLocks/>
          </p:cNvGrpSpPr>
          <p:nvPr/>
        </p:nvGrpSpPr>
        <p:grpSpPr bwMode="auto">
          <a:xfrm>
            <a:off x="1524000" y="1524000"/>
            <a:ext cx="5568950" cy="1112838"/>
            <a:chOff x="-3" y="-3"/>
            <a:chExt cx="3734" cy="2310"/>
          </a:xfrm>
        </p:grpSpPr>
        <p:grpSp>
          <p:nvGrpSpPr>
            <p:cNvPr id="15554" name="Group 76"/>
            <p:cNvGrpSpPr>
              <a:grpSpLocks/>
            </p:cNvGrpSpPr>
            <p:nvPr/>
          </p:nvGrpSpPr>
          <p:grpSpPr bwMode="auto">
            <a:xfrm>
              <a:off x="0" y="0"/>
              <a:ext cx="3728" cy="2304"/>
              <a:chOff x="0" y="0"/>
              <a:chExt cx="3728" cy="2304"/>
            </a:xfrm>
          </p:grpSpPr>
          <p:grpSp>
            <p:nvGrpSpPr>
              <p:cNvPr id="15556" name="Group 29"/>
              <p:cNvGrpSpPr>
                <a:grpSpLocks/>
              </p:cNvGrpSpPr>
              <p:nvPr/>
            </p:nvGrpSpPr>
            <p:grpSpPr bwMode="auto">
              <a:xfrm>
                <a:off x="0" y="0"/>
                <a:ext cx="856" cy="384"/>
                <a:chOff x="0" y="0"/>
                <a:chExt cx="856" cy="384"/>
              </a:xfrm>
            </p:grpSpPr>
            <p:sp>
              <p:nvSpPr>
                <p:cNvPr id="15626" name="Rectangle 4"/>
                <p:cNvSpPr>
                  <a:spLocks noChangeArrowheads="1"/>
                </p:cNvSpPr>
                <p:nvPr/>
              </p:nvSpPr>
              <p:spPr bwMode="auto">
                <a:xfrm>
                  <a:off x="43" y="0"/>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СОТР_НОМЕР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627" name="Rectangle 28"/>
                <p:cNvSpPr>
                  <a:spLocks noChangeArrowheads="1"/>
                </p:cNvSpPr>
                <p:nvPr/>
              </p:nvSpPr>
              <p:spPr bwMode="auto">
                <a:xfrm>
                  <a:off x="0" y="0"/>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557" name="Group 31"/>
              <p:cNvGrpSpPr>
                <a:grpSpLocks/>
              </p:cNvGrpSpPr>
              <p:nvPr/>
            </p:nvGrpSpPr>
            <p:grpSpPr bwMode="auto">
              <a:xfrm>
                <a:off x="856" y="0"/>
                <a:ext cx="756" cy="384"/>
                <a:chOff x="856" y="0"/>
                <a:chExt cx="756" cy="384"/>
              </a:xfrm>
            </p:grpSpPr>
            <p:sp>
              <p:nvSpPr>
                <p:cNvPr id="15624" name="Rectangle 5"/>
                <p:cNvSpPr>
                  <a:spLocks noChangeArrowheads="1"/>
                </p:cNvSpPr>
                <p:nvPr/>
              </p:nvSpPr>
              <p:spPr bwMode="auto">
                <a:xfrm>
                  <a:off x="899" y="0"/>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СОТР_ИМЯ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625" name="Rectangle 30"/>
                <p:cNvSpPr>
                  <a:spLocks noChangeArrowheads="1"/>
                </p:cNvSpPr>
                <p:nvPr/>
              </p:nvSpPr>
              <p:spPr bwMode="auto">
                <a:xfrm>
                  <a:off x="856" y="0"/>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558" name="Group 33"/>
              <p:cNvGrpSpPr>
                <a:grpSpLocks/>
              </p:cNvGrpSpPr>
              <p:nvPr/>
            </p:nvGrpSpPr>
            <p:grpSpPr bwMode="auto">
              <a:xfrm>
                <a:off x="1612" y="0"/>
                <a:ext cx="1022" cy="384"/>
                <a:chOff x="1612" y="0"/>
                <a:chExt cx="1022" cy="384"/>
              </a:xfrm>
            </p:grpSpPr>
            <p:sp>
              <p:nvSpPr>
                <p:cNvPr id="15622" name="Rectangle 6"/>
                <p:cNvSpPr>
                  <a:spLocks noChangeArrowheads="1"/>
                </p:cNvSpPr>
                <p:nvPr/>
              </p:nvSpPr>
              <p:spPr bwMode="auto">
                <a:xfrm>
                  <a:off x="1655" y="0"/>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СОТР_ЗАРП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623" name="Rectangle 32"/>
                <p:cNvSpPr>
                  <a:spLocks noChangeArrowheads="1"/>
                </p:cNvSpPr>
                <p:nvPr/>
              </p:nvSpPr>
              <p:spPr bwMode="auto">
                <a:xfrm>
                  <a:off x="1612" y="0"/>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559" name="Group 35"/>
              <p:cNvGrpSpPr>
                <a:grpSpLocks/>
              </p:cNvGrpSpPr>
              <p:nvPr/>
            </p:nvGrpSpPr>
            <p:grpSpPr bwMode="auto">
              <a:xfrm>
                <a:off x="2634" y="0"/>
                <a:ext cx="1094" cy="384"/>
                <a:chOff x="2634" y="0"/>
                <a:chExt cx="1094" cy="384"/>
              </a:xfrm>
            </p:grpSpPr>
            <p:sp>
              <p:nvSpPr>
                <p:cNvPr id="15620" name="Rectangle 7"/>
                <p:cNvSpPr>
                  <a:spLocks noChangeArrowheads="1"/>
                </p:cNvSpPr>
                <p:nvPr/>
              </p:nvSpPr>
              <p:spPr bwMode="auto">
                <a:xfrm>
                  <a:off x="2677" y="0"/>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СОТР_ОТД_НОМЕР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621" name="Rectangle 34"/>
                <p:cNvSpPr>
                  <a:spLocks noChangeArrowheads="1"/>
                </p:cNvSpPr>
                <p:nvPr/>
              </p:nvSpPr>
              <p:spPr bwMode="auto">
                <a:xfrm>
                  <a:off x="2634" y="0"/>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560" name="Group 37"/>
              <p:cNvGrpSpPr>
                <a:grpSpLocks/>
              </p:cNvGrpSpPr>
              <p:nvPr/>
            </p:nvGrpSpPr>
            <p:grpSpPr bwMode="auto">
              <a:xfrm>
                <a:off x="0" y="384"/>
                <a:ext cx="856" cy="384"/>
                <a:chOff x="0" y="384"/>
                <a:chExt cx="856" cy="384"/>
              </a:xfrm>
            </p:grpSpPr>
            <p:sp>
              <p:nvSpPr>
                <p:cNvPr id="15618" name="Rectangle 8"/>
                <p:cNvSpPr>
                  <a:spLocks noChangeArrowheads="1"/>
                </p:cNvSpPr>
                <p:nvPr/>
              </p:nvSpPr>
              <p:spPr bwMode="auto">
                <a:xfrm>
                  <a:off x="43" y="384"/>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619" name="Rectangle 36"/>
                <p:cNvSpPr>
                  <a:spLocks noChangeArrowheads="1"/>
                </p:cNvSpPr>
                <p:nvPr/>
              </p:nvSpPr>
              <p:spPr bwMode="auto">
                <a:xfrm>
                  <a:off x="0" y="384"/>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561" name="Group 39"/>
              <p:cNvGrpSpPr>
                <a:grpSpLocks/>
              </p:cNvGrpSpPr>
              <p:nvPr/>
            </p:nvGrpSpPr>
            <p:grpSpPr bwMode="auto">
              <a:xfrm>
                <a:off x="856" y="384"/>
                <a:ext cx="756" cy="384"/>
                <a:chOff x="856" y="384"/>
                <a:chExt cx="756" cy="384"/>
              </a:xfrm>
            </p:grpSpPr>
            <p:sp>
              <p:nvSpPr>
                <p:cNvPr id="15616" name="Rectangle 9"/>
                <p:cNvSpPr>
                  <a:spLocks noChangeArrowheads="1"/>
                </p:cNvSpPr>
                <p:nvPr/>
              </p:nvSpPr>
              <p:spPr bwMode="auto">
                <a:xfrm>
                  <a:off x="899" y="384"/>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617" name="Rectangle 38"/>
                <p:cNvSpPr>
                  <a:spLocks noChangeArrowheads="1"/>
                </p:cNvSpPr>
                <p:nvPr/>
              </p:nvSpPr>
              <p:spPr bwMode="auto">
                <a:xfrm>
                  <a:off x="856" y="384"/>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562" name="Group 41"/>
              <p:cNvGrpSpPr>
                <a:grpSpLocks/>
              </p:cNvGrpSpPr>
              <p:nvPr/>
            </p:nvGrpSpPr>
            <p:grpSpPr bwMode="auto">
              <a:xfrm>
                <a:off x="1612" y="384"/>
                <a:ext cx="1022" cy="384"/>
                <a:chOff x="1612" y="384"/>
                <a:chExt cx="1022" cy="384"/>
              </a:xfrm>
            </p:grpSpPr>
            <p:sp>
              <p:nvSpPr>
                <p:cNvPr id="15614" name="Rectangle 10"/>
                <p:cNvSpPr>
                  <a:spLocks noChangeArrowheads="1"/>
                </p:cNvSpPr>
                <p:nvPr/>
              </p:nvSpPr>
              <p:spPr bwMode="auto">
                <a:xfrm>
                  <a:off x="1655" y="384"/>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615" name="Rectangle 40"/>
                <p:cNvSpPr>
                  <a:spLocks noChangeArrowheads="1"/>
                </p:cNvSpPr>
                <p:nvPr/>
              </p:nvSpPr>
              <p:spPr bwMode="auto">
                <a:xfrm>
                  <a:off x="1612" y="384"/>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563" name="Group 43"/>
              <p:cNvGrpSpPr>
                <a:grpSpLocks/>
              </p:cNvGrpSpPr>
              <p:nvPr/>
            </p:nvGrpSpPr>
            <p:grpSpPr bwMode="auto">
              <a:xfrm>
                <a:off x="2634" y="384"/>
                <a:ext cx="1094" cy="384"/>
                <a:chOff x="2634" y="384"/>
                <a:chExt cx="1094" cy="384"/>
              </a:xfrm>
            </p:grpSpPr>
            <p:sp>
              <p:nvSpPr>
                <p:cNvPr id="15612" name="Rectangle 11"/>
                <p:cNvSpPr>
                  <a:spLocks noChangeArrowheads="1"/>
                </p:cNvSpPr>
                <p:nvPr/>
              </p:nvSpPr>
              <p:spPr bwMode="auto">
                <a:xfrm>
                  <a:off x="2677" y="384"/>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613" name="Rectangle 42"/>
                <p:cNvSpPr>
                  <a:spLocks noChangeArrowheads="1"/>
                </p:cNvSpPr>
                <p:nvPr/>
              </p:nvSpPr>
              <p:spPr bwMode="auto">
                <a:xfrm>
                  <a:off x="2634" y="384"/>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564" name="Group 45"/>
              <p:cNvGrpSpPr>
                <a:grpSpLocks/>
              </p:cNvGrpSpPr>
              <p:nvPr/>
            </p:nvGrpSpPr>
            <p:grpSpPr bwMode="auto">
              <a:xfrm>
                <a:off x="0" y="768"/>
                <a:ext cx="856" cy="384"/>
                <a:chOff x="0" y="768"/>
                <a:chExt cx="856" cy="384"/>
              </a:xfrm>
            </p:grpSpPr>
            <p:sp>
              <p:nvSpPr>
                <p:cNvPr id="15610" name="Rectangle 12"/>
                <p:cNvSpPr>
                  <a:spLocks noChangeArrowheads="1"/>
                </p:cNvSpPr>
                <p:nvPr/>
              </p:nvSpPr>
              <p:spPr bwMode="auto">
                <a:xfrm>
                  <a:off x="43" y="768"/>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611" name="Rectangle 44"/>
                <p:cNvSpPr>
                  <a:spLocks noChangeArrowheads="1"/>
                </p:cNvSpPr>
                <p:nvPr/>
              </p:nvSpPr>
              <p:spPr bwMode="auto">
                <a:xfrm>
                  <a:off x="0" y="768"/>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565" name="Group 47"/>
              <p:cNvGrpSpPr>
                <a:grpSpLocks/>
              </p:cNvGrpSpPr>
              <p:nvPr/>
            </p:nvGrpSpPr>
            <p:grpSpPr bwMode="auto">
              <a:xfrm>
                <a:off x="856" y="768"/>
                <a:ext cx="756" cy="384"/>
                <a:chOff x="856" y="768"/>
                <a:chExt cx="756" cy="384"/>
              </a:xfrm>
            </p:grpSpPr>
            <p:sp>
              <p:nvSpPr>
                <p:cNvPr id="15608" name="Rectangle 13"/>
                <p:cNvSpPr>
                  <a:spLocks noChangeArrowheads="1"/>
                </p:cNvSpPr>
                <p:nvPr/>
              </p:nvSpPr>
              <p:spPr bwMode="auto">
                <a:xfrm>
                  <a:off x="899" y="768"/>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Петров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609" name="Rectangle 46"/>
                <p:cNvSpPr>
                  <a:spLocks noChangeArrowheads="1"/>
                </p:cNvSpPr>
                <p:nvPr/>
              </p:nvSpPr>
              <p:spPr bwMode="auto">
                <a:xfrm>
                  <a:off x="856" y="768"/>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566" name="Group 49"/>
              <p:cNvGrpSpPr>
                <a:grpSpLocks/>
              </p:cNvGrpSpPr>
              <p:nvPr/>
            </p:nvGrpSpPr>
            <p:grpSpPr bwMode="auto">
              <a:xfrm>
                <a:off x="1612" y="768"/>
                <a:ext cx="1022" cy="384"/>
                <a:chOff x="1612" y="768"/>
                <a:chExt cx="1022" cy="384"/>
              </a:xfrm>
            </p:grpSpPr>
            <p:sp>
              <p:nvSpPr>
                <p:cNvPr id="15606" name="Rectangle 14"/>
                <p:cNvSpPr>
                  <a:spLocks noChangeArrowheads="1"/>
                </p:cNvSpPr>
                <p:nvPr/>
              </p:nvSpPr>
              <p:spPr bwMode="auto">
                <a:xfrm>
                  <a:off x="1655" y="768"/>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14,400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607" name="Rectangle 48"/>
                <p:cNvSpPr>
                  <a:spLocks noChangeArrowheads="1"/>
                </p:cNvSpPr>
                <p:nvPr/>
              </p:nvSpPr>
              <p:spPr bwMode="auto">
                <a:xfrm>
                  <a:off x="1612" y="768"/>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567" name="Group 51"/>
              <p:cNvGrpSpPr>
                <a:grpSpLocks/>
              </p:cNvGrpSpPr>
              <p:nvPr/>
            </p:nvGrpSpPr>
            <p:grpSpPr bwMode="auto">
              <a:xfrm>
                <a:off x="2634" y="768"/>
                <a:ext cx="1094" cy="384"/>
                <a:chOff x="2634" y="768"/>
                <a:chExt cx="1094" cy="384"/>
              </a:xfrm>
            </p:grpSpPr>
            <p:sp>
              <p:nvSpPr>
                <p:cNvPr id="15604" name="Rectangle 15"/>
                <p:cNvSpPr>
                  <a:spLocks noChangeArrowheads="1"/>
                </p:cNvSpPr>
                <p:nvPr/>
              </p:nvSpPr>
              <p:spPr bwMode="auto">
                <a:xfrm>
                  <a:off x="2677" y="768"/>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605" name="Rectangle 50"/>
                <p:cNvSpPr>
                  <a:spLocks noChangeArrowheads="1"/>
                </p:cNvSpPr>
                <p:nvPr/>
              </p:nvSpPr>
              <p:spPr bwMode="auto">
                <a:xfrm>
                  <a:off x="2634" y="768"/>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568" name="Group 53"/>
              <p:cNvGrpSpPr>
                <a:grpSpLocks/>
              </p:cNvGrpSpPr>
              <p:nvPr/>
            </p:nvGrpSpPr>
            <p:grpSpPr bwMode="auto">
              <a:xfrm>
                <a:off x="0" y="1152"/>
                <a:ext cx="856" cy="384"/>
                <a:chOff x="0" y="1152"/>
                <a:chExt cx="856" cy="384"/>
              </a:xfrm>
            </p:grpSpPr>
            <p:sp>
              <p:nvSpPr>
                <p:cNvPr id="15602" name="Rectangle 16"/>
                <p:cNvSpPr>
                  <a:spLocks noChangeArrowheads="1"/>
                </p:cNvSpPr>
                <p:nvPr/>
              </p:nvSpPr>
              <p:spPr bwMode="auto">
                <a:xfrm>
                  <a:off x="43" y="1152"/>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2936</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603" name="Rectangle 52"/>
                <p:cNvSpPr>
                  <a:spLocks noChangeArrowheads="1"/>
                </p:cNvSpPr>
                <p:nvPr/>
              </p:nvSpPr>
              <p:spPr bwMode="auto">
                <a:xfrm>
                  <a:off x="0" y="1152"/>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569" name="Group 55"/>
              <p:cNvGrpSpPr>
                <a:grpSpLocks/>
              </p:cNvGrpSpPr>
              <p:nvPr/>
            </p:nvGrpSpPr>
            <p:grpSpPr bwMode="auto">
              <a:xfrm>
                <a:off x="856" y="1152"/>
                <a:ext cx="756" cy="384"/>
                <a:chOff x="856" y="1152"/>
                <a:chExt cx="756" cy="384"/>
              </a:xfrm>
            </p:grpSpPr>
            <p:sp>
              <p:nvSpPr>
                <p:cNvPr id="15600" name="Rectangle 17"/>
                <p:cNvSpPr>
                  <a:spLocks noChangeArrowheads="1"/>
                </p:cNvSpPr>
                <p:nvPr/>
              </p:nvSpPr>
              <p:spPr bwMode="auto">
                <a:xfrm>
                  <a:off x="899" y="1152"/>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Сидоров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601" name="Rectangle 54"/>
                <p:cNvSpPr>
                  <a:spLocks noChangeArrowheads="1"/>
                </p:cNvSpPr>
                <p:nvPr/>
              </p:nvSpPr>
              <p:spPr bwMode="auto">
                <a:xfrm>
                  <a:off x="856" y="1152"/>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570" name="Group 57"/>
              <p:cNvGrpSpPr>
                <a:grpSpLocks/>
              </p:cNvGrpSpPr>
              <p:nvPr/>
            </p:nvGrpSpPr>
            <p:grpSpPr bwMode="auto">
              <a:xfrm>
                <a:off x="1612" y="1152"/>
                <a:ext cx="1022" cy="384"/>
                <a:chOff x="1612" y="1152"/>
                <a:chExt cx="1022" cy="384"/>
              </a:xfrm>
            </p:grpSpPr>
            <p:sp>
              <p:nvSpPr>
                <p:cNvPr id="15598" name="Rectangle 18"/>
                <p:cNvSpPr>
                  <a:spLocks noChangeArrowheads="1"/>
                </p:cNvSpPr>
                <p:nvPr/>
              </p:nvSpPr>
              <p:spPr bwMode="auto">
                <a:xfrm>
                  <a:off x="1655" y="1152"/>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 9,200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599" name="Rectangle 56"/>
                <p:cNvSpPr>
                  <a:spLocks noChangeArrowheads="1"/>
                </p:cNvSpPr>
                <p:nvPr/>
              </p:nvSpPr>
              <p:spPr bwMode="auto">
                <a:xfrm>
                  <a:off x="1612" y="1152"/>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571" name="Group 59"/>
              <p:cNvGrpSpPr>
                <a:grpSpLocks/>
              </p:cNvGrpSpPr>
              <p:nvPr/>
            </p:nvGrpSpPr>
            <p:grpSpPr bwMode="auto">
              <a:xfrm>
                <a:off x="2634" y="1152"/>
                <a:ext cx="1094" cy="384"/>
                <a:chOff x="2634" y="1152"/>
                <a:chExt cx="1094" cy="384"/>
              </a:xfrm>
            </p:grpSpPr>
            <p:sp>
              <p:nvSpPr>
                <p:cNvPr id="15596" name="Rectangle 19"/>
                <p:cNvSpPr>
                  <a:spLocks noChangeArrowheads="1"/>
                </p:cNvSpPr>
                <p:nvPr/>
              </p:nvSpPr>
              <p:spPr bwMode="auto">
                <a:xfrm>
                  <a:off x="2677" y="1152"/>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313</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597" name="Rectangle 58"/>
                <p:cNvSpPr>
                  <a:spLocks noChangeArrowheads="1"/>
                </p:cNvSpPr>
                <p:nvPr/>
              </p:nvSpPr>
              <p:spPr bwMode="auto">
                <a:xfrm>
                  <a:off x="2634" y="1152"/>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572" name="Group 61"/>
              <p:cNvGrpSpPr>
                <a:grpSpLocks/>
              </p:cNvGrpSpPr>
              <p:nvPr/>
            </p:nvGrpSpPr>
            <p:grpSpPr bwMode="auto">
              <a:xfrm>
                <a:off x="0" y="1536"/>
                <a:ext cx="856" cy="384"/>
                <a:chOff x="0" y="1536"/>
                <a:chExt cx="856" cy="384"/>
              </a:xfrm>
            </p:grpSpPr>
            <p:sp>
              <p:nvSpPr>
                <p:cNvPr id="15594" name="Rectangle 20"/>
                <p:cNvSpPr>
                  <a:spLocks noChangeArrowheads="1"/>
                </p:cNvSpPr>
                <p:nvPr/>
              </p:nvSpPr>
              <p:spPr bwMode="auto">
                <a:xfrm>
                  <a:off x="43" y="1536"/>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2937</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595" name="Rectangle 60"/>
                <p:cNvSpPr>
                  <a:spLocks noChangeArrowheads="1"/>
                </p:cNvSpPr>
                <p:nvPr/>
              </p:nvSpPr>
              <p:spPr bwMode="auto">
                <a:xfrm>
                  <a:off x="0" y="1536"/>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573" name="Group 63"/>
              <p:cNvGrpSpPr>
                <a:grpSpLocks/>
              </p:cNvGrpSpPr>
              <p:nvPr/>
            </p:nvGrpSpPr>
            <p:grpSpPr bwMode="auto">
              <a:xfrm>
                <a:off x="856" y="1536"/>
                <a:ext cx="756" cy="384"/>
                <a:chOff x="856" y="1536"/>
                <a:chExt cx="756" cy="384"/>
              </a:xfrm>
            </p:grpSpPr>
            <p:sp>
              <p:nvSpPr>
                <p:cNvPr id="15592" name="Rectangle 21"/>
                <p:cNvSpPr>
                  <a:spLocks noChangeArrowheads="1"/>
                </p:cNvSpPr>
                <p:nvPr/>
              </p:nvSpPr>
              <p:spPr bwMode="auto">
                <a:xfrm>
                  <a:off x="899" y="1536"/>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Федоров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593" name="Rectangle 62"/>
                <p:cNvSpPr>
                  <a:spLocks noChangeArrowheads="1"/>
                </p:cNvSpPr>
                <p:nvPr/>
              </p:nvSpPr>
              <p:spPr bwMode="auto">
                <a:xfrm>
                  <a:off x="856" y="1536"/>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574" name="Group 65"/>
              <p:cNvGrpSpPr>
                <a:grpSpLocks/>
              </p:cNvGrpSpPr>
              <p:nvPr/>
            </p:nvGrpSpPr>
            <p:grpSpPr bwMode="auto">
              <a:xfrm>
                <a:off x="1612" y="1536"/>
                <a:ext cx="1022" cy="384"/>
                <a:chOff x="1612" y="1536"/>
                <a:chExt cx="1022" cy="384"/>
              </a:xfrm>
            </p:grpSpPr>
            <p:sp>
              <p:nvSpPr>
                <p:cNvPr id="15590" name="Rectangle 22"/>
                <p:cNvSpPr>
                  <a:spLocks noChangeArrowheads="1"/>
                </p:cNvSpPr>
                <p:nvPr/>
              </p:nvSpPr>
              <p:spPr bwMode="auto">
                <a:xfrm>
                  <a:off x="1655" y="1536"/>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591" name="Rectangle 64"/>
                <p:cNvSpPr>
                  <a:spLocks noChangeArrowheads="1"/>
                </p:cNvSpPr>
                <p:nvPr/>
              </p:nvSpPr>
              <p:spPr bwMode="auto">
                <a:xfrm>
                  <a:off x="1612" y="1536"/>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575" name="Group 67"/>
              <p:cNvGrpSpPr>
                <a:grpSpLocks/>
              </p:cNvGrpSpPr>
              <p:nvPr/>
            </p:nvGrpSpPr>
            <p:grpSpPr bwMode="auto">
              <a:xfrm>
                <a:off x="2634" y="1536"/>
                <a:ext cx="1094" cy="384"/>
                <a:chOff x="2634" y="1536"/>
                <a:chExt cx="1094" cy="384"/>
              </a:xfrm>
            </p:grpSpPr>
            <p:sp>
              <p:nvSpPr>
                <p:cNvPr id="15588" name="Rectangle 23"/>
                <p:cNvSpPr>
                  <a:spLocks noChangeArrowheads="1"/>
                </p:cNvSpPr>
                <p:nvPr/>
              </p:nvSpPr>
              <p:spPr bwMode="auto">
                <a:xfrm>
                  <a:off x="2677" y="1536"/>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589" name="Rectangle 66"/>
                <p:cNvSpPr>
                  <a:spLocks noChangeArrowheads="1"/>
                </p:cNvSpPr>
                <p:nvPr/>
              </p:nvSpPr>
              <p:spPr bwMode="auto">
                <a:xfrm>
                  <a:off x="2634" y="1536"/>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576" name="Group 69"/>
              <p:cNvGrpSpPr>
                <a:grpSpLocks/>
              </p:cNvGrpSpPr>
              <p:nvPr/>
            </p:nvGrpSpPr>
            <p:grpSpPr bwMode="auto">
              <a:xfrm>
                <a:off x="0" y="1920"/>
                <a:ext cx="856" cy="384"/>
                <a:chOff x="0" y="1920"/>
                <a:chExt cx="856" cy="384"/>
              </a:xfrm>
            </p:grpSpPr>
            <p:sp>
              <p:nvSpPr>
                <p:cNvPr id="15586" name="Rectangle 24"/>
                <p:cNvSpPr>
                  <a:spLocks noChangeArrowheads="1"/>
                </p:cNvSpPr>
                <p:nvPr/>
              </p:nvSpPr>
              <p:spPr bwMode="auto">
                <a:xfrm>
                  <a:off x="43" y="1920"/>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2938</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587" name="Rectangle 68"/>
                <p:cNvSpPr>
                  <a:spLocks noChangeArrowheads="1"/>
                </p:cNvSpPr>
                <p:nvPr/>
              </p:nvSpPr>
              <p:spPr bwMode="auto">
                <a:xfrm>
                  <a:off x="0" y="1920"/>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577" name="Group 71"/>
              <p:cNvGrpSpPr>
                <a:grpSpLocks/>
              </p:cNvGrpSpPr>
              <p:nvPr/>
            </p:nvGrpSpPr>
            <p:grpSpPr bwMode="auto">
              <a:xfrm>
                <a:off x="856" y="1920"/>
                <a:ext cx="756" cy="384"/>
                <a:chOff x="856" y="1920"/>
                <a:chExt cx="756" cy="384"/>
              </a:xfrm>
            </p:grpSpPr>
            <p:sp>
              <p:nvSpPr>
                <p:cNvPr id="15584" name="Rectangle 25"/>
                <p:cNvSpPr>
                  <a:spLocks noChangeArrowheads="1"/>
                </p:cNvSpPr>
                <p:nvPr/>
              </p:nvSpPr>
              <p:spPr bwMode="auto">
                <a:xfrm>
                  <a:off x="899" y="1920"/>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Иванова</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585" name="Rectangle 70"/>
                <p:cNvSpPr>
                  <a:spLocks noChangeArrowheads="1"/>
                </p:cNvSpPr>
                <p:nvPr/>
              </p:nvSpPr>
              <p:spPr bwMode="auto">
                <a:xfrm>
                  <a:off x="856" y="1920"/>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578" name="Group 73"/>
              <p:cNvGrpSpPr>
                <a:grpSpLocks/>
              </p:cNvGrpSpPr>
              <p:nvPr/>
            </p:nvGrpSpPr>
            <p:grpSpPr bwMode="auto">
              <a:xfrm>
                <a:off x="1612" y="1920"/>
                <a:ext cx="1022" cy="384"/>
                <a:chOff x="1612" y="1920"/>
                <a:chExt cx="1022" cy="384"/>
              </a:xfrm>
            </p:grpSpPr>
            <p:sp>
              <p:nvSpPr>
                <p:cNvPr id="15582" name="Rectangle 26"/>
                <p:cNvSpPr>
                  <a:spLocks noChangeArrowheads="1"/>
                </p:cNvSpPr>
                <p:nvPr/>
              </p:nvSpPr>
              <p:spPr bwMode="auto">
                <a:xfrm>
                  <a:off x="1655" y="1920"/>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583" name="Rectangle 72"/>
                <p:cNvSpPr>
                  <a:spLocks noChangeArrowheads="1"/>
                </p:cNvSpPr>
                <p:nvPr/>
              </p:nvSpPr>
              <p:spPr bwMode="auto">
                <a:xfrm>
                  <a:off x="1612" y="1920"/>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579" name="Group 75"/>
              <p:cNvGrpSpPr>
                <a:grpSpLocks/>
              </p:cNvGrpSpPr>
              <p:nvPr/>
            </p:nvGrpSpPr>
            <p:grpSpPr bwMode="auto">
              <a:xfrm>
                <a:off x="2634" y="1920"/>
                <a:ext cx="1094" cy="384"/>
                <a:chOff x="2634" y="1920"/>
                <a:chExt cx="1094" cy="384"/>
              </a:xfrm>
            </p:grpSpPr>
            <p:sp>
              <p:nvSpPr>
                <p:cNvPr id="15580" name="Rectangle 27"/>
                <p:cNvSpPr>
                  <a:spLocks noChangeArrowheads="1"/>
                </p:cNvSpPr>
                <p:nvPr/>
              </p:nvSpPr>
              <p:spPr bwMode="auto">
                <a:xfrm>
                  <a:off x="2677" y="1920"/>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581" name="Rectangle 74"/>
                <p:cNvSpPr>
                  <a:spLocks noChangeArrowheads="1"/>
                </p:cNvSpPr>
                <p:nvPr/>
              </p:nvSpPr>
              <p:spPr bwMode="auto">
                <a:xfrm>
                  <a:off x="2634" y="1920"/>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15555" name="Rectangle 77"/>
            <p:cNvSpPr>
              <a:spLocks noChangeArrowheads="1"/>
            </p:cNvSpPr>
            <p:nvPr/>
          </p:nvSpPr>
          <p:spPr bwMode="auto">
            <a:xfrm>
              <a:off x="-3" y="-3"/>
              <a:ext cx="3734" cy="2310"/>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sp>
        <p:nvSpPr>
          <p:cNvPr id="15366" name="Rectangle 79"/>
          <p:cNvSpPr>
            <a:spLocks noChangeArrowheads="1"/>
          </p:cNvSpPr>
          <p:nvPr/>
        </p:nvSpPr>
        <p:spPr bwMode="auto">
          <a:xfrm>
            <a:off x="0" y="2636838"/>
            <a:ext cx="9144000"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200" b="1">
                <a:latin typeface="Times New Roman" panose="02020603050405020304" pitchFamily="18" charset="0"/>
                <a:cs typeface="Times New Roman" panose="02020603050405020304" pitchFamily="18" charset="0"/>
              </a:rPr>
              <a:t>СОТРУДНИКИ_В_ПРОЕКТЕ_2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grpSp>
        <p:nvGrpSpPr>
          <p:cNvPr id="15367" name="Group 154"/>
          <p:cNvGrpSpPr>
            <a:grpSpLocks/>
          </p:cNvGrpSpPr>
          <p:nvPr/>
        </p:nvGrpSpPr>
        <p:grpSpPr bwMode="auto">
          <a:xfrm>
            <a:off x="1524000" y="2924175"/>
            <a:ext cx="5568950" cy="1081088"/>
            <a:chOff x="-3" y="-3"/>
            <a:chExt cx="3734" cy="2310"/>
          </a:xfrm>
        </p:grpSpPr>
        <p:grpSp>
          <p:nvGrpSpPr>
            <p:cNvPr id="15480" name="Group 152"/>
            <p:cNvGrpSpPr>
              <a:grpSpLocks/>
            </p:cNvGrpSpPr>
            <p:nvPr/>
          </p:nvGrpSpPr>
          <p:grpSpPr bwMode="auto">
            <a:xfrm>
              <a:off x="0" y="0"/>
              <a:ext cx="3728" cy="2304"/>
              <a:chOff x="0" y="0"/>
              <a:chExt cx="3728" cy="2304"/>
            </a:xfrm>
          </p:grpSpPr>
          <p:grpSp>
            <p:nvGrpSpPr>
              <p:cNvPr id="15482" name="Group 105"/>
              <p:cNvGrpSpPr>
                <a:grpSpLocks/>
              </p:cNvGrpSpPr>
              <p:nvPr/>
            </p:nvGrpSpPr>
            <p:grpSpPr bwMode="auto">
              <a:xfrm>
                <a:off x="0" y="0"/>
                <a:ext cx="856" cy="384"/>
                <a:chOff x="0" y="0"/>
                <a:chExt cx="856" cy="384"/>
              </a:xfrm>
            </p:grpSpPr>
            <p:sp>
              <p:nvSpPr>
                <p:cNvPr id="15552" name="Rectangle 80"/>
                <p:cNvSpPr>
                  <a:spLocks noChangeArrowheads="1"/>
                </p:cNvSpPr>
                <p:nvPr/>
              </p:nvSpPr>
              <p:spPr bwMode="auto">
                <a:xfrm>
                  <a:off x="43" y="0"/>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СОТР_НОМЕР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553" name="Rectangle 104"/>
                <p:cNvSpPr>
                  <a:spLocks noChangeArrowheads="1"/>
                </p:cNvSpPr>
                <p:nvPr/>
              </p:nvSpPr>
              <p:spPr bwMode="auto">
                <a:xfrm>
                  <a:off x="0" y="0"/>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483" name="Group 107"/>
              <p:cNvGrpSpPr>
                <a:grpSpLocks/>
              </p:cNvGrpSpPr>
              <p:nvPr/>
            </p:nvGrpSpPr>
            <p:grpSpPr bwMode="auto">
              <a:xfrm>
                <a:off x="856" y="0"/>
                <a:ext cx="756" cy="384"/>
                <a:chOff x="856" y="0"/>
                <a:chExt cx="756" cy="384"/>
              </a:xfrm>
            </p:grpSpPr>
            <p:sp>
              <p:nvSpPr>
                <p:cNvPr id="15550" name="Rectangle 81"/>
                <p:cNvSpPr>
                  <a:spLocks noChangeArrowheads="1"/>
                </p:cNvSpPr>
                <p:nvPr/>
              </p:nvSpPr>
              <p:spPr bwMode="auto">
                <a:xfrm>
                  <a:off x="899" y="0"/>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СОТР_ИМЯ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551" name="Rectangle 106"/>
                <p:cNvSpPr>
                  <a:spLocks noChangeArrowheads="1"/>
                </p:cNvSpPr>
                <p:nvPr/>
              </p:nvSpPr>
              <p:spPr bwMode="auto">
                <a:xfrm>
                  <a:off x="856" y="0"/>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484" name="Group 109"/>
              <p:cNvGrpSpPr>
                <a:grpSpLocks/>
              </p:cNvGrpSpPr>
              <p:nvPr/>
            </p:nvGrpSpPr>
            <p:grpSpPr bwMode="auto">
              <a:xfrm>
                <a:off x="1612" y="0"/>
                <a:ext cx="1022" cy="384"/>
                <a:chOff x="1612" y="0"/>
                <a:chExt cx="1022" cy="384"/>
              </a:xfrm>
            </p:grpSpPr>
            <p:sp>
              <p:nvSpPr>
                <p:cNvPr id="15548" name="Rectangle 82"/>
                <p:cNvSpPr>
                  <a:spLocks noChangeArrowheads="1"/>
                </p:cNvSpPr>
                <p:nvPr/>
              </p:nvSpPr>
              <p:spPr bwMode="auto">
                <a:xfrm>
                  <a:off x="1655" y="0"/>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СОТР_ЗАРП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549" name="Rectangle 108"/>
                <p:cNvSpPr>
                  <a:spLocks noChangeArrowheads="1"/>
                </p:cNvSpPr>
                <p:nvPr/>
              </p:nvSpPr>
              <p:spPr bwMode="auto">
                <a:xfrm>
                  <a:off x="1612" y="0"/>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485" name="Group 111"/>
              <p:cNvGrpSpPr>
                <a:grpSpLocks/>
              </p:cNvGrpSpPr>
              <p:nvPr/>
            </p:nvGrpSpPr>
            <p:grpSpPr bwMode="auto">
              <a:xfrm>
                <a:off x="2634" y="0"/>
                <a:ext cx="1094" cy="384"/>
                <a:chOff x="2634" y="0"/>
                <a:chExt cx="1094" cy="384"/>
              </a:xfrm>
            </p:grpSpPr>
            <p:sp>
              <p:nvSpPr>
                <p:cNvPr id="15546" name="Rectangle 83"/>
                <p:cNvSpPr>
                  <a:spLocks noChangeArrowheads="1"/>
                </p:cNvSpPr>
                <p:nvPr/>
              </p:nvSpPr>
              <p:spPr bwMode="auto">
                <a:xfrm>
                  <a:off x="2677" y="0"/>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СОТР_ОТД_НОМЕР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547" name="Rectangle 110"/>
                <p:cNvSpPr>
                  <a:spLocks noChangeArrowheads="1"/>
                </p:cNvSpPr>
                <p:nvPr/>
              </p:nvSpPr>
              <p:spPr bwMode="auto">
                <a:xfrm>
                  <a:off x="2634" y="0"/>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486" name="Group 113"/>
              <p:cNvGrpSpPr>
                <a:grpSpLocks/>
              </p:cNvGrpSpPr>
              <p:nvPr/>
            </p:nvGrpSpPr>
            <p:grpSpPr bwMode="auto">
              <a:xfrm>
                <a:off x="0" y="384"/>
                <a:ext cx="856" cy="384"/>
                <a:chOff x="0" y="384"/>
                <a:chExt cx="856" cy="384"/>
              </a:xfrm>
            </p:grpSpPr>
            <p:sp>
              <p:nvSpPr>
                <p:cNvPr id="15544" name="Rectangle 84"/>
                <p:cNvSpPr>
                  <a:spLocks noChangeArrowheads="1"/>
                </p:cNvSpPr>
                <p:nvPr/>
              </p:nvSpPr>
              <p:spPr bwMode="auto">
                <a:xfrm>
                  <a:off x="43" y="384"/>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545" name="Rectangle 112"/>
                <p:cNvSpPr>
                  <a:spLocks noChangeArrowheads="1"/>
                </p:cNvSpPr>
                <p:nvPr/>
              </p:nvSpPr>
              <p:spPr bwMode="auto">
                <a:xfrm>
                  <a:off x="0" y="384"/>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487" name="Group 115"/>
              <p:cNvGrpSpPr>
                <a:grpSpLocks/>
              </p:cNvGrpSpPr>
              <p:nvPr/>
            </p:nvGrpSpPr>
            <p:grpSpPr bwMode="auto">
              <a:xfrm>
                <a:off x="856" y="384"/>
                <a:ext cx="756" cy="384"/>
                <a:chOff x="856" y="384"/>
                <a:chExt cx="756" cy="384"/>
              </a:xfrm>
            </p:grpSpPr>
            <p:sp>
              <p:nvSpPr>
                <p:cNvPr id="15542" name="Rectangle 85"/>
                <p:cNvSpPr>
                  <a:spLocks noChangeArrowheads="1"/>
                </p:cNvSpPr>
                <p:nvPr/>
              </p:nvSpPr>
              <p:spPr bwMode="auto">
                <a:xfrm>
                  <a:off x="899" y="384"/>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543" name="Rectangle 114"/>
                <p:cNvSpPr>
                  <a:spLocks noChangeArrowheads="1"/>
                </p:cNvSpPr>
                <p:nvPr/>
              </p:nvSpPr>
              <p:spPr bwMode="auto">
                <a:xfrm>
                  <a:off x="856" y="384"/>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488" name="Group 117"/>
              <p:cNvGrpSpPr>
                <a:grpSpLocks/>
              </p:cNvGrpSpPr>
              <p:nvPr/>
            </p:nvGrpSpPr>
            <p:grpSpPr bwMode="auto">
              <a:xfrm>
                <a:off x="1612" y="384"/>
                <a:ext cx="1022" cy="384"/>
                <a:chOff x="1612" y="384"/>
                <a:chExt cx="1022" cy="384"/>
              </a:xfrm>
            </p:grpSpPr>
            <p:sp>
              <p:nvSpPr>
                <p:cNvPr id="15540" name="Rectangle 86"/>
                <p:cNvSpPr>
                  <a:spLocks noChangeArrowheads="1"/>
                </p:cNvSpPr>
                <p:nvPr/>
              </p:nvSpPr>
              <p:spPr bwMode="auto">
                <a:xfrm>
                  <a:off x="1655" y="384"/>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541" name="Rectangle 116"/>
                <p:cNvSpPr>
                  <a:spLocks noChangeArrowheads="1"/>
                </p:cNvSpPr>
                <p:nvPr/>
              </p:nvSpPr>
              <p:spPr bwMode="auto">
                <a:xfrm>
                  <a:off x="1612" y="384"/>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489" name="Group 119"/>
              <p:cNvGrpSpPr>
                <a:grpSpLocks/>
              </p:cNvGrpSpPr>
              <p:nvPr/>
            </p:nvGrpSpPr>
            <p:grpSpPr bwMode="auto">
              <a:xfrm>
                <a:off x="2634" y="384"/>
                <a:ext cx="1094" cy="384"/>
                <a:chOff x="2634" y="384"/>
                <a:chExt cx="1094" cy="384"/>
              </a:xfrm>
            </p:grpSpPr>
            <p:sp>
              <p:nvSpPr>
                <p:cNvPr id="15538" name="Rectangle 87"/>
                <p:cNvSpPr>
                  <a:spLocks noChangeArrowheads="1"/>
                </p:cNvSpPr>
                <p:nvPr/>
              </p:nvSpPr>
              <p:spPr bwMode="auto">
                <a:xfrm>
                  <a:off x="2677" y="384"/>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539" name="Rectangle 118"/>
                <p:cNvSpPr>
                  <a:spLocks noChangeArrowheads="1"/>
                </p:cNvSpPr>
                <p:nvPr/>
              </p:nvSpPr>
              <p:spPr bwMode="auto">
                <a:xfrm>
                  <a:off x="2634" y="384"/>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490" name="Group 121"/>
              <p:cNvGrpSpPr>
                <a:grpSpLocks/>
              </p:cNvGrpSpPr>
              <p:nvPr/>
            </p:nvGrpSpPr>
            <p:grpSpPr bwMode="auto">
              <a:xfrm>
                <a:off x="0" y="768"/>
                <a:ext cx="856" cy="384"/>
                <a:chOff x="0" y="768"/>
                <a:chExt cx="856" cy="384"/>
              </a:xfrm>
            </p:grpSpPr>
            <p:sp>
              <p:nvSpPr>
                <p:cNvPr id="15536" name="Rectangle 88"/>
                <p:cNvSpPr>
                  <a:spLocks noChangeArrowheads="1"/>
                </p:cNvSpPr>
                <p:nvPr/>
              </p:nvSpPr>
              <p:spPr bwMode="auto">
                <a:xfrm>
                  <a:off x="43" y="768"/>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537" name="Rectangle 120"/>
                <p:cNvSpPr>
                  <a:spLocks noChangeArrowheads="1"/>
                </p:cNvSpPr>
                <p:nvPr/>
              </p:nvSpPr>
              <p:spPr bwMode="auto">
                <a:xfrm>
                  <a:off x="0" y="768"/>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491" name="Group 123"/>
              <p:cNvGrpSpPr>
                <a:grpSpLocks/>
              </p:cNvGrpSpPr>
              <p:nvPr/>
            </p:nvGrpSpPr>
            <p:grpSpPr bwMode="auto">
              <a:xfrm>
                <a:off x="856" y="768"/>
                <a:ext cx="756" cy="384"/>
                <a:chOff x="856" y="768"/>
                <a:chExt cx="756" cy="384"/>
              </a:xfrm>
            </p:grpSpPr>
            <p:sp>
              <p:nvSpPr>
                <p:cNvPr id="15534" name="Rectangle 89"/>
                <p:cNvSpPr>
                  <a:spLocks noChangeArrowheads="1"/>
                </p:cNvSpPr>
                <p:nvPr/>
              </p:nvSpPr>
              <p:spPr bwMode="auto">
                <a:xfrm>
                  <a:off x="899" y="768"/>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Петров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535" name="Rectangle 122"/>
                <p:cNvSpPr>
                  <a:spLocks noChangeArrowheads="1"/>
                </p:cNvSpPr>
                <p:nvPr/>
              </p:nvSpPr>
              <p:spPr bwMode="auto">
                <a:xfrm>
                  <a:off x="856" y="768"/>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492" name="Group 125"/>
              <p:cNvGrpSpPr>
                <a:grpSpLocks/>
              </p:cNvGrpSpPr>
              <p:nvPr/>
            </p:nvGrpSpPr>
            <p:grpSpPr bwMode="auto">
              <a:xfrm>
                <a:off x="1612" y="768"/>
                <a:ext cx="1022" cy="384"/>
                <a:chOff x="1612" y="768"/>
                <a:chExt cx="1022" cy="384"/>
              </a:xfrm>
            </p:grpSpPr>
            <p:sp>
              <p:nvSpPr>
                <p:cNvPr id="15532" name="Rectangle 90"/>
                <p:cNvSpPr>
                  <a:spLocks noChangeArrowheads="1"/>
                </p:cNvSpPr>
                <p:nvPr/>
              </p:nvSpPr>
              <p:spPr bwMode="auto">
                <a:xfrm>
                  <a:off x="1655" y="768"/>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14,400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533" name="Rectangle 124"/>
                <p:cNvSpPr>
                  <a:spLocks noChangeArrowheads="1"/>
                </p:cNvSpPr>
                <p:nvPr/>
              </p:nvSpPr>
              <p:spPr bwMode="auto">
                <a:xfrm>
                  <a:off x="1612" y="768"/>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493" name="Group 127"/>
              <p:cNvGrpSpPr>
                <a:grpSpLocks/>
              </p:cNvGrpSpPr>
              <p:nvPr/>
            </p:nvGrpSpPr>
            <p:grpSpPr bwMode="auto">
              <a:xfrm>
                <a:off x="2634" y="768"/>
                <a:ext cx="1094" cy="384"/>
                <a:chOff x="2634" y="768"/>
                <a:chExt cx="1094" cy="384"/>
              </a:xfrm>
            </p:grpSpPr>
            <p:sp>
              <p:nvSpPr>
                <p:cNvPr id="15530" name="Rectangle 91"/>
                <p:cNvSpPr>
                  <a:spLocks noChangeArrowheads="1"/>
                </p:cNvSpPr>
                <p:nvPr/>
              </p:nvSpPr>
              <p:spPr bwMode="auto">
                <a:xfrm>
                  <a:off x="2677" y="768"/>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531" name="Rectangle 126"/>
                <p:cNvSpPr>
                  <a:spLocks noChangeArrowheads="1"/>
                </p:cNvSpPr>
                <p:nvPr/>
              </p:nvSpPr>
              <p:spPr bwMode="auto">
                <a:xfrm>
                  <a:off x="2634" y="768"/>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494" name="Group 129"/>
              <p:cNvGrpSpPr>
                <a:grpSpLocks/>
              </p:cNvGrpSpPr>
              <p:nvPr/>
            </p:nvGrpSpPr>
            <p:grpSpPr bwMode="auto">
              <a:xfrm>
                <a:off x="0" y="1152"/>
                <a:ext cx="856" cy="384"/>
                <a:chOff x="0" y="1152"/>
                <a:chExt cx="856" cy="384"/>
              </a:xfrm>
            </p:grpSpPr>
            <p:sp>
              <p:nvSpPr>
                <p:cNvPr id="15528" name="Rectangle 92"/>
                <p:cNvSpPr>
                  <a:spLocks noChangeArrowheads="1"/>
                </p:cNvSpPr>
                <p:nvPr/>
              </p:nvSpPr>
              <p:spPr bwMode="auto">
                <a:xfrm>
                  <a:off x="43" y="1152"/>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2939</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529" name="Rectangle 128"/>
                <p:cNvSpPr>
                  <a:spLocks noChangeArrowheads="1"/>
                </p:cNvSpPr>
                <p:nvPr/>
              </p:nvSpPr>
              <p:spPr bwMode="auto">
                <a:xfrm>
                  <a:off x="0" y="1152"/>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495" name="Group 131"/>
              <p:cNvGrpSpPr>
                <a:grpSpLocks/>
              </p:cNvGrpSpPr>
              <p:nvPr/>
            </p:nvGrpSpPr>
            <p:grpSpPr bwMode="auto">
              <a:xfrm>
                <a:off x="856" y="1152"/>
                <a:ext cx="756" cy="384"/>
                <a:chOff x="856" y="1152"/>
                <a:chExt cx="756" cy="384"/>
              </a:xfrm>
            </p:grpSpPr>
            <p:sp>
              <p:nvSpPr>
                <p:cNvPr id="15526" name="Rectangle 93"/>
                <p:cNvSpPr>
                  <a:spLocks noChangeArrowheads="1"/>
                </p:cNvSpPr>
                <p:nvPr/>
              </p:nvSpPr>
              <p:spPr bwMode="auto">
                <a:xfrm>
                  <a:off x="899" y="1152"/>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Сидоренко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527" name="Rectangle 130"/>
                <p:cNvSpPr>
                  <a:spLocks noChangeArrowheads="1"/>
                </p:cNvSpPr>
                <p:nvPr/>
              </p:nvSpPr>
              <p:spPr bwMode="auto">
                <a:xfrm>
                  <a:off x="856" y="1152"/>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496" name="Group 133"/>
              <p:cNvGrpSpPr>
                <a:grpSpLocks/>
              </p:cNvGrpSpPr>
              <p:nvPr/>
            </p:nvGrpSpPr>
            <p:grpSpPr bwMode="auto">
              <a:xfrm>
                <a:off x="1612" y="1152"/>
                <a:ext cx="1022" cy="384"/>
                <a:chOff x="1612" y="1152"/>
                <a:chExt cx="1022" cy="384"/>
              </a:xfrm>
            </p:grpSpPr>
            <p:sp>
              <p:nvSpPr>
                <p:cNvPr id="15524" name="Rectangle 94"/>
                <p:cNvSpPr>
                  <a:spLocks noChangeArrowheads="1"/>
                </p:cNvSpPr>
                <p:nvPr/>
              </p:nvSpPr>
              <p:spPr bwMode="auto">
                <a:xfrm>
                  <a:off x="1655" y="1152"/>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 9,200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525" name="Rectangle 132"/>
                <p:cNvSpPr>
                  <a:spLocks noChangeArrowheads="1"/>
                </p:cNvSpPr>
                <p:nvPr/>
              </p:nvSpPr>
              <p:spPr bwMode="auto">
                <a:xfrm>
                  <a:off x="1612" y="1152"/>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497" name="Group 135"/>
              <p:cNvGrpSpPr>
                <a:grpSpLocks/>
              </p:cNvGrpSpPr>
              <p:nvPr/>
            </p:nvGrpSpPr>
            <p:grpSpPr bwMode="auto">
              <a:xfrm>
                <a:off x="2634" y="1152"/>
                <a:ext cx="1094" cy="384"/>
                <a:chOff x="2634" y="1152"/>
                <a:chExt cx="1094" cy="384"/>
              </a:xfrm>
            </p:grpSpPr>
            <p:sp>
              <p:nvSpPr>
                <p:cNvPr id="15522" name="Rectangle 95"/>
                <p:cNvSpPr>
                  <a:spLocks noChangeArrowheads="1"/>
                </p:cNvSpPr>
                <p:nvPr/>
              </p:nvSpPr>
              <p:spPr bwMode="auto">
                <a:xfrm>
                  <a:off x="2677" y="1152"/>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313</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523" name="Rectangle 134"/>
                <p:cNvSpPr>
                  <a:spLocks noChangeArrowheads="1"/>
                </p:cNvSpPr>
                <p:nvPr/>
              </p:nvSpPr>
              <p:spPr bwMode="auto">
                <a:xfrm>
                  <a:off x="2634" y="1152"/>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498" name="Group 137"/>
              <p:cNvGrpSpPr>
                <a:grpSpLocks/>
              </p:cNvGrpSpPr>
              <p:nvPr/>
            </p:nvGrpSpPr>
            <p:grpSpPr bwMode="auto">
              <a:xfrm>
                <a:off x="0" y="1536"/>
                <a:ext cx="856" cy="384"/>
                <a:chOff x="0" y="1536"/>
                <a:chExt cx="856" cy="384"/>
              </a:xfrm>
            </p:grpSpPr>
            <p:sp>
              <p:nvSpPr>
                <p:cNvPr id="15520" name="Rectangle 96"/>
                <p:cNvSpPr>
                  <a:spLocks noChangeArrowheads="1"/>
                </p:cNvSpPr>
                <p:nvPr/>
              </p:nvSpPr>
              <p:spPr bwMode="auto">
                <a:xfrm>
                  <a:off x="43" y="1536"/>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521" name="Rectangle 136"/>
                <p:cNvSpPr>
                  <a:spLocks noChangeArrowheads="1"/>
                </p:cNvSpPr>
                <p:nvPr/>
              </p:nvSpPr>
              <p:spPr bwMode="auto">
                <a:xfrm>
                  <a:off x="0" y="1536"/>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499" name="Group 139"/>
              <p:cNvGrpSpPr>
                <a:grpSpLocks/>
              </p:cNvGrpSpPr>
              <p:nvPr/>
            </p:nvGrpSpPr>
            <p:grpSpPr bwMode="auto">
              <a:xfrm>
                <a:off x="856" y="1536"/>
                <a:ext cx="756" cy="384"/>
                <a:chOff x="856" y="1536"/>
                <a:chExt cx="756" cy="384"/>
              </a:xfrm>
            </p:grpSpPr>
            <p:sp>
              <p:nvSpPr>
                <p:cNvPr id="15518" name="Rectangle 97"/>
                <p:cNvSpPr>
                  <a:spLocks noChangeArrowheads="1"/>
                </p:cNvSpPr>
                <p:nvPr/>
              </p:nvSpPr>
              <p:spPr bwMode="auto">
                <a:xfrm>
                  <a:off x="899" y="1536"/>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Федоренко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519" name="Rectangle 138"/>
                <p:cNvSpPr>
                  <a:spLocks noChangeArrowheads="1"/>
                </p:cNvSpPr>
                <p:nvPr/>
              </p:nvSpPr>
              <p:spPr bwMode="auto">
                <a:xfrm>
                  <a:off x="856" y="1536"/>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500" name="Group 141"/>
              <p:cNvGrpSpPr>
                <a:grpSpLocks/>
              </p:cNvGrpSpPr>
              <p:nvPr/>
            </p:nvGrpSpPr>
            <p:grpSpPr bwMode="auto">
              <a:xfrm>
                <a:off x="1612" y="1536"/>
                <a:ext cx="1022" cy="384"/>
                <a:chOff x="1612" y="1536"/>
                <a:chExt cx="1022" cy="384"/>
              </a:xfrm>
            </p:grpSpPr>
            <p:sp>
              <p:nvSpPr>
                <p:cNvPr id="15516" name="Rectangle 98"/>
                <p:cNvSpPr>
                  <a:spLocks noChangeArrowheads="1"/>
                </p:cNvSpPr>
                <p:nvPr/>
              </p:nvSpPr>
              <p:spPr bwMode="auto">
                <a:xfrm>
                  <a:off x="1655" y="1536"/>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517" name="Rectangle 140"/>
                <p:cNvSpPr>
                  <a:spLocks noChangeArrowheads="1"/>
                </p:cNvSpPr>
                <p:nvPr/>
              </p:nvSpPr>
              <p:spPr bwMode="auto">
                <a:xfrm>
                  <a:off x="1612" y="1536"/>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501" name="Group 143"/>
              <p:cNvGrpSpPr>
                <a:grpSpLocks/>
              </p:cNvGrpSpPr>
              <p:nvPr/>
            </p:nvGrpSpPr>
            <p:grpSpPr bwMode="auto">
              <a:xfrm>
                <a:off x="2634" y="1536"/>
                <a:ext cx="1094" cy="384"/>
                <a:chOff x="2634" y="1536"/>
                <a:chExt cx="1094" cy="384"/>
              </a:xfrm>
            </p:grpSpPr>
            <p:sp>
              <p:nvSpPr>
                <p:cNvPr id="15514" name="Rectangle 99"/>
                <p:cNvSpPr>
                  <a:spLocks noChangeArrowheads="1"/>
                </p:cNvSpPr>
                <p:nvPr/>
              </p:nvSpPr>
              <p:spPr bwMode="auto">
                <a:xfrm>
                  <a:off x="2677" y="1536"/>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515" name="Rectangle 142"/>
                <p:cNvSpPr>
                  <a:spLocks noChangeArrowheads="1"/>
                </p:cNvSpPr>
                <p:nvPr/>
              </p:nvSpPr>
              <p:spPr bwMode="auto">
                <a:xfrm>
                  <a:off x="2634" y="1536"/>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502" name="Group 145"/>
              <p:cNvGrpSpPr>
                <a:grpSpLocks/>
              </p:cNvGrpSpPr>
              <p:nvPr/>
            </p:nvGrpSpPr>
            <p:grpSpPr bwMode="auto">
              <a:xfrm>
                <a:off x="0" y="1920"/>
                <a:ext cx="856" cy="384"/>
                <a:chOff x="0" y="1920"/>
                <a:chExt cx="856" cy="384"/>
              </a:xfrm>
            </p:grpSpPr>
            <p:sp>
              <p:nvSpPr>
                <p:cNvPr id="15512" name="Rectangle 100"/>
                <p:cNvSpPr>
                  <a:spLocks noChangeArrowheads="1"/>
                </p:cNvSpPr>
                <p:nvPr/>
              </p:nvSpPr>
              <p:spPr bwMode="auto">
                <a:xfrm>
                  <a:off x="43" y="1920"/>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513" name="Rectangle 144"/>
                <p:cNvSpPr>
                  <a:spLocks noChangeArrowheads="1"/>
                </p:cNvSpPr>
                <p:nvPr/>
              </p:nvSpPr>
              <p:spPr bwMode="auto">
                <a:xfrm>
                  <a:off x="0" y="1920"/>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503" name="Group 147"/>
              <p:cNvGrpSpPr>
                <a:grpSpLocks/>
              </p:cNvGrpSpPr>
              <p:nvPr/>
            </p:nvGrpSpPr>
            <p:grpSpPr bwMode="auto">
              <a:xfrm>
                <a:off x="856" y="1920"/>
                <a:ext cx="756" cy="384"/>
                <a:chOff x="856" y="1920"/>
                <a:chExt cx="756" cy="384"/>
              </a:xfrm>
            </p:grpSpPr>
            <p:sp>
              <p:nvSpPr>
                <p:cNvPr id="15510" name="Rectangle 101"/>
                <p:cNvSpPr>
                  <a:spLocks noChangeArrowheads="1"/>
                </p:cNvSpPr>
                <p:nvPr/>
              </p:nvSpPr>
              <p:spPr bwMode="auto">
                <a:xfrm>
                  <a:off x="899" y="1920"/>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511" name="Rectangle 146"/>
                <p:cNvSpPr>
                  <a:spLocks noChangeArrowheads="1"/>
                </p:cNvSpPr>
                <p:nvPr/>
              </p:nvSpPr>
              <p:spPr bwMode="auto">
                <a:xfrm>
                  <a:off x="856" y="1920"/>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504" name="Group 149"/>
              <p:cNvGrpSpPr>
                <a:grpSpLocks/>
              </p:cNvGrpSpPr>
              <p:nvPr/>
            </p:nvGrpSpPr>
            <p:grpSpPr bwMode="auto">
              <a:xfrm>
                <a:off x="1612" y="1920"/>
                <a:ext cx="1022" cy="384"/>
                <a:chOff x="1612" y="1920"/>
                <a:chExt cx="1022" cy="384"/>
              </a:xfrm>
            </p:grpSpPr>
            <p:sp>
              <p:nvSpPr>
                <p:cNvPr id="15508" name="Rectangle 102"/>
                <p:cNvSpPr>
                  <a:spLocks noChangeArrowheads="1"/>
                </p:cNvSpPr>
                <p:nvPr/>
              </p:nvSpPr>
              <p:spPr bwMode="auto">
                <a:xfrm>
                  <a:off x="1655" y="1920"/>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509" name="Rectangle 148"/>
                <p:cNvSpPr>
                  <a:spLocks noChangeArrowheads="1"/>
                </p:cNvSpPr>
                <p:nvPr/>
              </p:nvSpPr>
              <p:spPr bwMode="auto">
                <a:xfrm>
                  <a:off x="1612" y="1920"/>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505" name="Group 151"/>
              <p:cNvGrpSpPr>
                <a:grpSpLocks/>
              </p:cNvGrpSpPr>
              <p:nvPr/>
            </p:nvGrpSpPr>
            <p:grpSpPr bwMode="auto">
              <a:xfrm>
                <a:off x="2634" y="1920"/>
                <a:ext cx="1094" cy="384"/>
                <a:chOff x="2634" y="1920"/>
                <a:chExt cx="1094" cy="384"/>
              </a:xfrm>
            </p:grpSpPr>
            <p:sp>
              <p:nvSpPr>
                <p:cNvPr id="15506" name="Rectangle 103"/>
                <p:cNvSpPr>
                  <a:spLocks noChangeArrowheads="1"/>
                </p:cNvSpPr>
                <p:nvPr/>
              </p:nvSpPr>
              <p:spPr bwMode="auto">
                <a:xfrm>
                  <a:off x="2677" y="1920"/>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507" name="Rectangle 150"/>
                <p:cNvSpPr>
                  <a:spLocks noChangeArrowheads="1"/>
                </p:cNvSpPr>
                <p:nvPr/>
              </p:nvSpPr>
              <p:spPr bwMode="auto">
                <a:xfrm>
                  <a:off x="2634" y="1920"/>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15481" name="Rectangle 153"/>
            <p:cNvSpPr>
              <a:spLocks noChangeArrowheads="1"/>
            </p:cNvSpPr>
            <p:nvPr/>
          </p:nvSpPr>
          <p:spPr bwMode="auto">
            <a:xfrm>
              <a:off x="-3" y="-3"/>
              <a:ext cx="3734" cy="2310"/>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368" name="Group 265"/>
          <p:cNvGrpSpPr>
            <a:grpSpLocks/>
          </p:cNvGrpSpPr>
          <p:nvPr/>
        </p:nvGrpSpPr>
        <p:grpSpPr bwMode="auto">
          <a:xfrm>
            <a:off x="1524000" y="4365625"/>
            <a:ext cx="5640388" cy="1727200"/>
            <a:chOff x="-3" y="-3"/>
            <a:chExt cx="3734" cy="3462"/>
          </a:xfrm>
        </p:grpSpPr>
        <p:grpSp>
          <p:nvGrpSpPr>
            <p:cNvPr id="15370" name="Group 263"/>
            <p:cNvGrpSpPr>
              <a:grpSpLocks/>
            </p:cNvGrpSpPr>
            <p:nvPr/>
          </p:nvGrpSpPr>
          <p:grpSpPr bwMode="auto">
            <a:xfrm>
              <a:off x="0" y="0"/>
              <a:ext cx="3728" cy="3456"/>
              <a:chOff x="0" y="0"/>
              <a:chExt cx="3728" cy="3456"/>
            </a:xfrm>
          </p:grpSpPr>
          <p:grpSp>
            <p:nvGrpSpPr>
              <p:cNvPr id="15372" name="Group 192"/>
              <p:cNvGrpSpPr>
                <a:grpSpLocks/>
              </p:cNvGrpSpPr>
              <p:nvPr/>
            </p:nvGrpSpPr>
            <p:grpSpPr bwMode="auto">
              <a:xfrm>
                <a:off x="0" y="0"/>
                <a:ext cx="856" cy="384"/>
                <a:chOff x="0" y="0"/>
                <a:chExt cx="856" cy="384"/>
              </a:xfrm>
            </p:grpSpPr>
            <p:sp>
              <p:nvSpPr>
                <p:cNvPr id="15478" name="Rectangle 155"/>
                <p:cNvSpPr>
                  <a:spLocks noChangeArrowheads="1"/>
                </p:cNvSpPr>
                <p:nvPr/>
              </p:nvSpPr>
              <p:spPr bwMode="auto">
                <a:xfrm>
                  <a:off x="43" y="0"/>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СОТР_НОМЕР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479" name="Rectangle 191"/>
                <p:cNvSpPr>
                  <a:spLocks noChangeArrowheads="1"/>
                </p:cNvSpPr>
                <p:nvPr/>
              </p:nvSpPr>
              <p:spPr bwMode="auto">
                <a:xfrm>
                  <a:off x="0" y="0"/>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373" name="Group 194"/>
              <p:cNvGrpSpPr>
                <a:grpSpLocks/>
              </p:cNvGrpSpPr>
              <p:nvPr/>
            </p:nvGrpSpPr>
            <p:grpSpPr bwMode="auto">
              <a:xfrm>
                <a:off x="856" y="0"/>
                <a:ext cx="756" cy="384"/>
                <a:chOff x="856" y="0"/>
                <a:chExt cx="756" cy="384"/>
              </a:xfrm>
            </p:grpSpPr>
            <p:sp>
              <p:nvSpPr>
                <p:cNvPr id="15476" name="Rectangle 156"/>
                <p:cNvSpPr>
                  <a:spLocks noChangeArrowheads="1"/>
                </p:cNvSpPr>
                <p:nvPr/>
              </p:nvSpPr>
              <p:spPr bwMode="auto">
                <a:xfrm>
                  <a:off x="899" y="0"/>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СОТР_ИМЯ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477" name="Rectangle 193"/>
                <p:cNvSpPr>
                  <a:spLocks noChangeArrowheads="1"/>
                </p:cNvSpPr>
                <p:nvPr/>
              </p:nvSpPr>
              <p:spPr bwMode="auto">
                <a:xfrm>
                  <a:off x="856" y="0"/>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374" name="Group 196"/>
              <p:cNvGrpSpPr>
                <a:grpSpLocks/>
              </p:cNvGrpSpPr>
              <p:nvPr/>
            </p:nvGrpSpPr>
            <p:grpSpPr bwMode="auto">
              <a:xfrm>
                <a:off x="1612" y="0"/>
                <a:ext cx="1022" cy="384"/>
                <a:chOff x="1612" y="0"/>
                <a:chExt cx="1022" cy="384"/>
              </a:xfrm>
            </p:grpSpPr>
            <p:sp>
              <p:nvSpPr>
                <p:cNvPr id="15474" name="Rectangle 157"/>
                <p:cNvSpPr>
                  <a:spLocks noChangeArrowheads="1"/>
                </p:cNvSpPr>
                <p:nvPr/>
              </p:nvSpPr>
              <p:spPr bwMode="auto">
                <a:xfrm>
                  <a:off x="1655" y="0"/>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СОТР_ЗАРП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475" name="Rectangle 195"/>
                <p:cNvSpPr>
                  <a:spLocks noChangeArrowheads="1"/>
                </p:cNvSpPr>
                <p:nvPr/>
              </p:nvSpPr>
              <p:spPr bwMode="auto">
                <a:xfrm>
                  <a:off x="1612" y="0"/>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375" name="Group 198"/>
              <p:cNvGrpSpPr>
                <a:grpSpLocks/>
              </p:cNvGrpSpPr>
              <p:nvPr/>
            </p:nvGrpSpPr>
            <p:grpSpPr bwMode="auto">
              <a:xfrm>
                <a:off x="2634" y="0"/>
                <a:ext cx="1094" cy="384"/>
                <a:chOff x="2634" y="0"/>
                <a:chExt cx="1094" cy="384"/>
              </a:xfrm>
            </p:grpSpPr>
            <p:sp>
              <p:nvSpPr>
                <p:cNvPr id="15472" name="Rectangle 158"/>
                <p:cNvSpPr>
                  <a:spLocks noChangeArrowheads="1"/>
                </p:cNvSpPr>
                <p:nvPr/>
              </p:nvSpPr>
              <p:spPr bwMode="auto">
                <a:xfrm>
                  <a:off x="2677" y="0"/>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СОТР_ОТД_НОМЕР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473" name="Rectangle 197"/>
                <p:cNvSpPr>
                  <a:spLocks noChangeArrowheads="1"/>
                </p:cNvSpPr>
                <p:nvPr/>
              </p:nvSpPr>
              <p:spPr bwMode="auto">
                <a:xfrm>
                  <a:off x="2634" y="0"/>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376" name="Group 200"/>
              <p:cNvGrpSpPr>
                <a:grpSpLocks/>
              </p:cNvGrpSpPr>
              <p:nvPr/>
            </p:nvGrpSpPr>
            <p:grpSpPr bwMode="auto">
              <a:xfrm>
                <a:off x="0" y="384"/>
                <a:ext cx="856" cy="384"/>
                <a:chOff x="0" y="384"/>
                <a:chExt cx="856" cy="384"/>
              </a:xfrm>
            </p:grpSpPr>
            <p:sp>
              <p:nvSpPr>
                <p:cNvPr id="15470" name="Rectangle 159"/>
                <p:cNvSpPr>
                  <a:spLocks noChangeArrowheads="1"/>
                </p:cNvSpPr>
                <p:nvPr/>
              </p:nvSpPr>
              <p:spPr bwMode="auto">
                <a:xfrm>
                  <a:off x="43" y="384"/>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471" name="Rectangle 199"/>
                <p:cNvSpPr>
                  <a:spLocks noChangeArrowheads="1"/>
                </p:cNvSpPr>
                <p:nvPr/>
              </p:nvSpPr>
              <p:spPr bwMode="auto">
                <a:xfrm>
                  <a:off x="0" y="384"/>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377" name="Group 202"/>
              <p:cNvGrpSpPr>
                <a:grpSpLocks/>
              </p:cNvGrpSpPr>
              <p:nvPr/>
            </p:nvGrpSpPr>
            <p:grpSpPr bwMode="auto">
              <a:xfrm>
                <a:off x="856" y="384"/>
                <a:ext cx="756" cy="384"/>
                <a:chOff x="856" y="384"/>
                <a:chExt cx="756" cy="384"/>
              </a:xfrm>
            </p:grpSpPr>
            <p:sp>
              <p:nvSpPr>
                <p:cNvPr id="15468" name="Rectangle 160"/>
                <p:cNvSpPr>
                  <a:spLocks noChangeArrowheads="1"/>
                </p:cNvSpPr>
                <p:nvPr/>
              </p:nvSpPr>
              <p:spPr bwMode="auto">
                <a:xfrm>
                  <a:off x="899" y="384"/>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469" name="Rectangle 201"/>
                <p:cNvSpPr>
                  <a:spLocks noChangeArrowheads="1"/>
                </p:cNvSpPr>
                <p:nvPr/>
              </p:nvSpPr>
              <p:spPr bwMode="auto">
                <a:xfrm>
                  <a:off x="856" y="384"/>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378" name="Group 204"/>
              <p:cNvGrpSpPr>
                <a:grpSpLocks/>
              </p:cNvGrpSpPr>
              <p:nvPr/>
            </p:nvGrpSpPr>
            <p:grpSpPr bwMode="auto">
              <a:xfrm>
                <a:off x="1612" y="384"/>
                <a:ext cx="1022" cy="384"/>
                <a:chOff x="1612" y="384"/>
                <a:chExt cx="1022" cy="384"/>
              </a:xfrm>
            </p:grpSpPr>
            <p:sp>
              <p:nvSpPr>
                <p:cNvPr id="15466" name="Rectangle 161"/>
                <p:cNvSpPr>
                  <a:spLocks noChangeArrowheads="1"/>
                </p:cNvSpPr>
                <p:nvPr/>
              </p:nvSpPr>
              <p:spPr bwMode="auto">
                <a:xfrm>
                  <a:off x="1655" y="384"/>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467" name="Rectangle 203"/>
                <p:cNvSpPr>
                  <a:spLocks noChangeArrowheads="1"/>
                </p:cNvSpPr>
                <p:nvPr/>
              </p:nvSpPr>
              <p:spPr bwMode="auto">
                <a:xfrm>
                  <a:off x="1612" y="384"/>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379" name="Group 206"/>
              <p:cNvGrpSpPr>
                <a:grpSpLocks/>
              </p:cNvGrpSpPr>
              <p:nvPr/>
            </p:nvGrpSpPr>
            <p:grpSpPr bwMode="auto">
              <a:xfrm>
                <a:off x="2634" y="384"/>
                <a:ext cx="1094" cy="384"/>
                <a:chOff x="2634" y="384"/>
                <a:chExt cx="1094" cy="384"/>
              </a:xfrm>
            </p:grpSpPr>
            <p:sp>
              <p:nvSpPr>
                <p:cNvPr id="15464" name="Rectangle 162"/>
                <p:cNvSpPr>
                  <a:spLocks noChangeArrowheads="1"/>
                </p:cNvSpPr>
                <p:nvPr/>
              </p:nvSpPr>
              <p:spPr bwMode="auto">
                <a:xfrm>
                  <a:off x="2677" y="384"/>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465" name="Rectangle 205"/>
                <p:cNvSpPr>
                  <a:spLocks noChangeArrowheads="1"/>
                </p:cNvSpPr>
                <p:nvPr/>
              </p:nvSpPr>
              <p:spPr bwMode="auto">
                <a:xfrm>
                  <a:off x="2634" y="384"/>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380" name="Group 208"/>
              <p:cNvGrpSpPr>
                <a:grpSpLocks/>
              </p:cNvGrpSpPr>
              <p:nvPr/>
            </p:nvGrpSpPr>
            <p:grpSpPr bwMode="auto">
              <a:xfrm>
                <a:off x="0" y="768"/>
                <a:ext cx="856" cy="384"/>
                <a:chOff x="0" y="768"/>
                <a:chExt cx="856" cy="384"/>
              </a:xfrm>
            </p:grpSpPr>
            <p:sp>
              <p:nvSpPr>
                <p:cNvPr id="15462" name="Rectangle 163"/>
                <p:cNvSpPr>
                  <a:spLocks noChangeArrowheads="1"/>
                </p:cNvSpPr>
                <p:nvPr/>
              </p:nvSpPr>
              <p:spPr bwMode="auto">
                <a:xfrm>
                  <a:off x="43" y="768"/>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463" name="Rectangle 207"/>
                <p:cNvSpPr>
                  <a:spLocks noChangeArrowheads="1"/>
                </p:cNvSpPr>
                <p:nvPr/>
              </p:nvSpPr>
              <p:spPr bwMode="auto">
                <a:xfrm>
                  <a:off x="0" y="768"/>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381" name="Group 210"/>
              <p:cNvGrpSpPr>
                <a:grpSpLocks/>
              </p:cNvGrpSpPr>
              <p:nvPr/>
            </p:nvGrpSpPr>
            <p:grpSpPr bwMode="auto">
              <a:xfrm>
                <a:off x="856" y="768"/>
                <a:ext cx="756" cy="384"/>
                <a:chOff x="856" y="768"/>
                <a:chExt cx="756" cy="384"/>
              </a:xfrm>
            </p:grpSpPr>
            <p:sp>
              <p:nvSpPr>
                <p:cNvPr id="15460" name="Rectangle 164"/>
                <p:cNvSpPr>
                  <a:spLocks noChangeArrowheads="1"/>
                </p:cNvSpPr>
                <p:nvPr/>
              </p:nvSpPr>
              <p:spPr bwMode="auto">
                <a:xfrm>
                  <a:off x="899" y="768"/>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Петров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461" name="Rectangle 209"/>
                <p:cNvSpPr>
                  <a:spLocks noChangeArrowheads="1"/>
                </p:cNvSpPr>
                <p:nvPr/>
              </p:nvSpPr>
              <p:spPr bwMode="auto">
                <a:xfrm>
                  <a:off x="856" y="768"/>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382" name="Group 212"/>
              <p:cNvGrpSpPr>
                <a:grpSpLocks/>
              </p:cNvGrpSpPr>
              <p:nvPr/>
            </p:nvGrpSpPr>
            <p:grpSpPr bwMode="auto">
              <a:xfrm>
                <a:off x="1612" y="768"/>
                <a:ext cx="1022" cy="384"/>
                <a:chOff x="1612" y="768"/>
                <a:chExt cx="1022" cy="384"/>
              </a:xfrm>
            </p:grpSpPr>
            <p:sp>
              <p:nvSpPr>
                <p:cNvPr id="15458" name="Rectangle 165"/>
                <p:cNvSpPr>
                  <a:spLocks noChangeArrowheads="1"/>
                </p:cNvSpPr>
                <p:nvPr/>
              </p:nvSpPr>
              <p:spPr bwMode="auto">
                <a:xfrm>
                  <a:off x="1655" y="768"/>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14,400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459" name="Rectangle 211"/>
                <p:cNvSpPr>
                  <a:spLocks noChangeArrowheads="1"/>
                </p:cNvSpPr>
                <p:nvPr/>
              </p:nvSpPr>
              <p:spPr bwMode="auto">
                <a:xfrm>
                  <a:off x="1612" y="768"/>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383" name="Group 214"/>
              <p:cNvGrpSpPr>
                <a:grpSpLocks/>
              </p:cNvGrpSpPr>
              <p:nvPr/>
            </p:nvGrpSpPr>
            <p:grpSpPr bwMode="auto">
              <a:xfrm>
                <a:off x="2634" y="768"/>
                <a:ext cx="1094" cy="384"/>
                <a:chOff x="2634" y="768"/>
                <a:chExt cx="1094" cy="384"/>
              </a:xfrm>
            </p:grpSpPr>
            <p:sp>
              <p:nvSpPr>
                <p:cNvPr id="15456" name="Rectangle 166"/>
                <p:cNvSpPr>
                  <a:spLocks noChangeArrowheads="1"/>
                </p:cNvSpPr>
                <p:nvPr/>
              </p:nvSpPr>
              <p:spPr bwMode="auto">
                <a:xfrm>
                  <a:off x="2677" y="768"/>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457" name="Rectangle 213"/>
                <p:cNvSpPr>
                  <a:spLocks noChangeArrowheads="1"/>
                </p:cNvSpPr>
                <p:nvPr/>
              </p:nvSpPr>
              <p:spPr bwMode="auto">
                <a:xfrm>
                  <a:off x="2634" y="768"/>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384" name="Group 216"/>
              <p:cNvGrpSpPr>
                <a:grpSpLocks/>
              </p:cNvGrpSpPr>
              <p:nvPr/>
            </p:nvGrpSpPr>
            <p:grpSpPr bwMode="auto">
              <a:xfrm>
                <a:off x="0" y="1152"/>
                <a:ext cx="856" cy="384"/>
                <a:chOff x="0" y="1152"/>
                <a:chExt cx="856" cy="384"/>
              </a:xfrm>
            </p:grpSpPr>
            <p:sp>
              <p:nvSpPr>
                <p:cNvPr id="15454" name="Rectangle 167"/>
                <p:cNvSpPr>
                  <a:spLocks noChangeArrowheads="1"/>
                </p:cNvSpPr>
                <p:nvPr/>
              </p:nvSpPr>
              <p:spPr bwMode="auto">
                <a:xfrm>
                  <a:off x="43" y="1152"/>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2939</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455" name="Rectangle 215"/>
                <p:cNvSpPr>
                  <a:spLocks noChangeArrowheads="1"/>
                </p:cNvSpPr>
                <p:nvPr/>
              </p:nvSpPr>
              <p:spPr bwMode="auto">
                <a:xfrm>
                  <a:off x="0" y="1152"/>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385" name="Group 218"/>
              <p:cNvGrpSpPr>
                <a:grpSpLocks/>
              </p:cNvGrpSpPr>
              <p:nvPr/>
            </p:nvGrpSpPr>
            <p:grpSpPr bwMode="auto">
              <a:xfrm>
                <a:off x="856" y="1152"/>
                <a:ext cx="756" cy="384"/>
                <a:chOff x="856" y="1152"/>
                <a:chExt cx="756" cy="384"/>
              </a:xfrm>
            </p:grpSpPr>
            <p:sp>
              <p:nvSpPr>
                <p:cNvPr id="15452" name="Rectangle 168"/>
                <p:cNvSpPr>
                  <a:spLocks noChangeArrowheads="1"/>
                </p:cNvSpPr>
                <p:nvPr/>
              </p:nvSpPr>
              <p:spPr bwMode="auto">
                <a:xfrm>
                  <a:off x="899" y="1152"/>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Сидоренко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453" name="Rectangle 217"/>
                <p:cNvSpPr>
                  <a:spLocks noChangeArrowheads="1"/>
                </p:cNvSpPr>
                <p:nvPr/>
              </p:nvSpPr>
              <p:spPr bwMode="auto">
                <a:xfrm>
                  <a:off x="856" y="1152"/>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386" name="Group 220"/>
              <p:cNvGrpSpPr>
                <a:grpSpLocks/>
              </p:cNvGrpSpPr>
              <p:nvPr/>
            </p:nvGrpSpPr>
            <p:grpSpPr bwMode="auto">
              <a:xfrm>
                <a:off x="1612" y="1152"/>
                <a:ext cx="1022" cy="384"/>
                <a:chOff x="1612" y="1152"/>
                <a:chExt cx="1022" cy="384"/>
              </a:xfrm>
            </p:grpSpPr>
            <p:sp>
              <p:nvSpPr>
                <p:cNvPr id="15450" name="Rectangle 169"/>
                <p:cNvSpPr>
                  <a:spLocks noChangeArrowheads="1"/>
                </p:cNvSpPr>
                <p:nvPr/>
              </p:nvSpPr>
              <p:spPr bwMode="auto">
                <a:xfrm>
                  <a:off x="1655" y="1152"/>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 9,200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451" name="Rectangle 219"/>
                <p:cNvSpPr>
                  <a:spLocks noChangeArrowheads="1"/>
                </p:cNvSpPr>
                <p:nvPr/>
              </p:nvSpPr>
              <p:spPr bwMode="auto">
                <a:xfrm>
                  <a:off x="1612" y="1152"/>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387" name="Group 222"/>
              <p:cNvGrpSpPr>
                <a:grpSpLocks/>
              </p:cNvGrpSpPr>
              <p:nvPr/>
            </p:nvGrpSpPr>
            <p:grpSpPr bwMode="auto">
              <a:xfrm>
                <a:off x="2634" y="1152"/>
                <a:ext cx="1094" cy="384"/>
                <a:chOff x="2634" y="1152"/>
                <a:chExt cx="1094" cy="384"/>
              </a:xfrm>
            </p:grpSpPr>
            <p:sp>
              <p:nvSpPr>
                <p:cNvPr id="15448" name="Rectangle 170"/>
                <p:cNvSpPr>
                  <a:spLocks noChangeArrowheads="1"/>
                </p:cNvSpPr>
                <p:nvPr/>
              </p:nvSpPr>
              <p:spPr bwMode="auto">
                <a:xfrm>
                  <a:off x="2677" y="1152"/>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313</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449" name="Rectangle 221"/>
                <p:cNvSpPr>
                  <a:spLocks noChangeArrowheads="1"/>
                </p:cNvSpPr>
                <p:nvPr/>
              </p:nvSpPr>
              <p:spPr bwMode="auto">
                <a:xfrm>
                  <a:off x="2634" y="1152"/>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388" name="Group 224"/>
              <p:cNvGrpSpPr>
                <a:grpSpLocks/>
              </p:cNvGrpSpPr>
              <p:nvPr/>
            </p:nvGrpSpPr>
            <p:grpSpPr bwMode="auto">
              <a:xfrm>
                <a:off x="0" y="1536"/>
                <a:ext cx="856" cy="384"/>
                <a:chOff x="0" y="1536"/>
                <a:chExt cx="856" cy="384"/>
              </a:xfrm>
            </p:grpSpPr>
            <p:sp>
              <p:nvSpPr>
                <p:cNvPr id="15446" name="Rectangle 171"/>
                <p:cNvSpPr>
                  <a:spLocks noChangeArrowheads="1"/>
                </p:cNvSpPr>
                <p:nvPr/>
              </p:nvSpPr>
              <p:spPr bwMode="auto">
                <a:xfrm>
                  <a:off x="43" y="1536"/>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447" name="Rectangle 223"/>
                <p:cNvSpPr>
                  <a:spLocks noChangeArrowheads="1"/>
                </p:cNvSpPr>
                <p:nvPr/>
              </p:nvSpPr>
              <p:spPr bwMode="auto">
                <a:xfrm>
                  <a:off x="0" y="1536"/>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389" name="Group 226"/>
              <p:cNvGrpSpPr>
                <a:grpSpLocks/>
              </p:cNvGrpSpPr>
              <p:nvPr/>
            </p:nvGrpSpPr>
            <p:grpSpPr bwMode="auto">
              <a:xfrm>
                <a:off x="856" y="1536"/>
                <a:ext cx="756" cy="384"/>
                <a:chOff x="856" y="1536"/>
                <a:chExt cx="756" cy="384"/>
              </a:xfrm>
            </p:grpSpPr>
            <p:sp>
              <p:nvSpPr>
                <p:cNvPr id="15444" name="Rectangle 172"/>
                <p:cNvSpPr>
                  <a:spLocks noChangeArrowheads="1"/>
                </p:cNvSpPr>
                <p:nvPr/>
              </p:nvSpPr>
              <p:spPr bwMode="auto">
                <a:xfrm>
                  <a:off x="899" y="1536"/>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Федоренко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445" name="Rectangle 225"/>
                <p:cNvSpPr>
                  <a:spLocks noChangeArrowheads="1"/>
                </p:cNvSpPr>
                <p:nvPr/>
              </p:nvSpPr>
              <p:spPr bwMode="auto">
                <a:xfrm>
                  <a:off x="856" y="1536"/>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390" name="Group 228"/>
              <p:cNvGrpSpPr>
                <a:grpSpLocks/>
              </p:cNvGrpSpPr>
              <p:nvPr/>
            </p:nvGrpSpPr>
            <p:grpSpPr bwMode="auto">
              <a:xfrm>
                <a:off x="1612" y="1536"/>
                <a:ext cx="1022" cy="384"/>
                <a:chOff x="1612" y="1536"/>
                <a:chExt cx="1022" cy="384"/>
              </a:xfrm>
            </p:grpSpPr>
            <p:sp>
              <p:nvSpPr>
                <p:cNvPr id="15442" name="Rectangle 173"/>
                <p:cNvSpPr>
                  <a:spLocks noChangeArrowheads="1"/>
                </p:cNvSpPr>
                <p:nvPr/>
              </p:nvSpPr>
              <p:spPr bwMode="auto">
                <a:xfrm>
                  <a:off x="1655" y="1536"/>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443" name="Rectangle 227"/>
                <p:cNvSpPr>
                  <a:spLocks noChangeArrowheads="1"/>
                </p:cNvSpPr>
                <p:nvPr/>
              </p:nvSpPr>
              <p:spPr bwMode="auto">
                <a:xfrm>
                  <a:off x="1612" y="1536"/>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391" name="Group 230"/>
              <p:cNvGrpSpPr>
                <a:grpSpLocks/>
              </p:cNvGrpSpPr>
              <p:nvPr/>
            </p:nvGrpSpPr>
            <p:grpSpPr bwMode="auto">
              <a:xfrm>
                <a:off x="2634" y="1536"/>
                <a:ext cx="1094" cy="384"/>
                <a:chOff x="2634" y="1536"/>
                <a:chExt cx="1094" cy="384"/>
              </a:xfrm>
            </p:grpSpPr>
            <p:sp>
              <p:nvSpPr>
                <p:cNvPr id="15440" name="Rectangle 174"/>
                <p:cNvSpPr>
                  <a:spLocks noChangeArrowheads="1"/>
                </p:cNvSpPr>
                <p:nvPr/>
              </p:nvSpPr>
              <p:spPr bwMode="auto">
                <a:xfrm>
                  <a:off x="2677" y="1536"/>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441" name="Rectangle 229"/>
                <p:cNvSpPr>
                  <a:spLocks noChangeArrowheads="1"/>
                </p:cNvSpPr>
                <p:nvPr/>
              </p:nvSpPr>
              <p:spPr bwMode="auto">
                <a:xfrm>
                  <a:off x="2634" y="1536"/>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392" name="Group 232"/>
              <p:cNvGrpSpPr>
                <a:grpSpLocks/>
              </p:cNvGrpSpPr>
              <p:nvPr/>
            </p:nvGrpSpPr>
            <p:grpSpPr bwMode="auto">
              <a:xfrm>
                <a:off x="0" y="1920"/>
                <a:ext cx="856" cy="384"/>
                <a:chOff x="0" y="1920"/>
                <a:chExt cx="856" cy="384"/>
              </a:xfrm>
            </p:grpSpPr>
            <p:sp>
              <p:nvSpPr>
                <p:cNvPr id="15438" name="Rectangle 175"/>
                <p:cNvSpPr>
                  <a:spLocks noChangeArrowheads="1"/>
                </p:cNvSpPr>
                <p:nvPr/>
              </p:nvSpPr>
              <p:spPr bwMode="auto">
                <a:xfrm>
                  <a:off x="43" y="1920"/>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439" name="Rectangle 231"/>
                <p:cNvSpPr>
                  <a:spLocks noChangeArrowheads="1"/>
                </p:cNvSpPr>
                <p:nvPr/>
              </p:nvSpPr>
              <p:spPr bwMode="auto">
                <a:xfrm>
                  <a:off x="0" y="1920"/>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393" name="Group 234"/>
              <p:cNvGrpSpPr>
                <a:grpSpLocks/>
              </p:cNvGrpSpPr>
              <p:nvPr/>
            </p:nvGrpSpPr>
            <p:grpSpPr bwMode="auto">
              <a:xfrm>
                <a:off x="856" y="1920"/>
                <a:ext cx="756" cy="384"/>
                <a:chOff x="856" y="1920"/>
                <a:chExt cx="756" cy="384"/>
              </a:xfrm>
            </p:grpSpPr>
            <p:sp>
              <p:nvSpPr>
                <p:cNvPr id="15436" name="Rectangle 176"/>
                <p:cNvSpPr>
                  <a:spLocks noChangeArrowheads="1"/>
                </p:cNvSpPr>
                <p:nvPr/>
              </p:nvSpPr>
              <p:spPr bwMode="auto">
                <a:xfrm>
                  <a:off x="899" y="1920"/>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437" name="Rectangle 233"/>
                <p:cNvSpPr>
                  <a:spLocks noChangeArrowheads="1"/>
                </p:cNvSpPr>
                <p:nvPr/>
              </p:nvSpPr>
              <p:spPr bwMode="auto">
                <a:xfrm>
                  <a:off x="856" y="1920"/>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394" name="Group 236"/>
              <p:cNvGrpSpPr>
                <a:grpSpLocks/>
              </p:cNvGrpSpPr>
              <p:nvPr/>
            </p:nvGrpSpPr>
            <p:grpSpPr bwMode="auto">
              <a:xfrm>
                <a:off x="1612" y="1920"/>
                <a:ext cx="1022" cy="384"/>
                <a:chOff x="1612" y="1920"/>
                <a:chExt cx="1022" cy="384"/>
              </a:xfrm>
            </p:grpSpPr>
            <p:sp>
              <p:nvSpPr>
                <p:cNvPr id="15434" name="Rectangle 177"/>
                <p:cNvSpPr>
                  <a:spLocks noChangeArrowheads="1"/>
                </p:cNvSpPr>
                <p:nvPr/>
              </p:nvSpPr>
              <p:spPr bwMode="auto">
                <a:xfrm>
                  <a:off x="1655" y="1920"/>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435" name="Rectangle 235"/>
                <p:cNvSpPr>
                  <a:spLocks noChangeArrowheads="1"/>
                </p:cNvSpPr>
                <p:nvPr/>
              </p:nvSpPr>
              <p:spPr bwMode="auto">
                <a:xfrm>
                  <a:off x="1612" y="1920"/>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395" name="Group 238"/>
              <p:cNvGrpSpPr>
                <a:grpSpLocks/>
              </p:cNvGrpSpPr>
              <p:nvPr/>
            </p:nvGrpSpPr>
            <p:grpSpPr bwMode="auto">
              <a:xfrm>
                <a:off x="2634" y="1920"/>
                <a:ext cx="1094" cy="384"/>
                <a:chOff x="2634" y="1920"/>
                <a:chExt cx="1094" cy="384"/>
              </a:xfrm>
            </p:grpSpPr>
            <p:sp>
              <p:nvSpPr>
                <p:cNvPr id="15432" name="Rectangle 178"/>
                <p:cNvSpPr>
                  <a:spLocks noChangeArrowheads="1"/>
                </p:cNvSpPr>
                <p:nvPr/>
              </p:nvSpPr>
              <p:spPr bwMode="auto">
                <a:xfrm>
                  <a:off x="2677" y="1920"/>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433" name="Rectangle 237"/>
                <p:cNvSpPr>
                  <a:spLocks noChangeArrowheads="1"/>
                </p:cNvSpPr>
                <p:nvPr/>
              </p:nvSpPr>
              <p:spPr bwMode="auto">
                <a:xfrm>
                  <a:off x="2634" y="1920"/>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396" name="Group 240"/>
              <p:cNvGrpSpPr>
                <a:grpSpLocks/>
              </p:cNvGrpSpPr>
              <p:nvPr/>
            </p:nvGrpSpPr>
            <p:grpSpPr bwMode="auto">
              <a:xfrm>
                <a:off x="0" y="2304"/>
                <a:ext cx="856" cy="384"/>
                <a:chOff x="0" y="2304"/>
                <a:chExt cx="856" cy="384"/>
              </a:xfrm>
            </p:grpSpPr>
            <p:sp>
              <p:nvSpPr>
                <p:cNvPr id="15430" name="Rectangle 179"/>
                <p:cNvSpPr>
                  <a:spLocks noChangeArrowheads="1"/>
                </p:cNvSpPr>
                <p:nvPr/>
              </p:nvSpPr>
              <p:spPr bwMode="auto">
                <a:xfrm>
                  <a:off x="43" y="2304"/>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2936</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431" name="Rectangle 239"/>
                <p:cNvSpPr>
                  <a:spLocks noChangeArrowheads="1"/>
                </p:cNvSpPr>
                <p:nvPr/>
              </p:nvSpPr>
              <p:spPr bwMode="auto">
                <a:xfrm>
                  <a:off x="0" y="2304"/>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397" name="Group 242"/>
              <p:cNvGrpSpPr>
                <a:grpSpLocks/>
              </p:cNvGrpSpPr>
              <p:nvPr/>
            </p:nvGrpSpPr>
            <p:grpSpPr bwMode="auto">
              <a:xfrm>
                <a:off x="856" y="2304"/>
                <a:ext cx="756" cy="384"/>
                <a:chOff x="856" y="2304"/>
                <a:chExt cx="756" cy="384"/>
              </a:xfrm>
            </p:grpSpPr>
            <p:sp>
              <p:nvSpPr>
                <p:cNvPr id="15428" name="Rectangle 180"/>
                <p:cNvSpPr>
                  <a:spLocks noChangeArrowheads="1"/>
                </p:cNvSpPr>
                <p:nvPr/>
              </p:nvSpPr>
              <p:spPr bwMode="auto">
                <a:xfrm>
                  <a:off x="899" y="2304"/>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Сидоров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429" name="Rectangle 241"/>
                <p:cNvSpPr>
                  <a:spLocks noChangeArrowheads="1"/>
                </p:cNvSpPr>
                <p:nvPr/>
              </p:nvSpPr>
              <p:spPr bwMode="auto">
                <a:xfrm>
                  <a:off x="856" y="2304"/>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398" name="Group 244"/>
              <p:cNvGrpSpPr>
                <a:grpSpLocks/>
              </p:cNvGrpSpPr>
              <p:nvPr/>
            </p:nvGrpSpPr>
            <p:grpSpPr bwMode="auto">
              <a:xfrm>
                <a:off x="1612" y="2304"/>
                <a:ext cx="1022" cy="384"/>
                <a:chOff x="1612" y="2304"/>
                <a:chExt cx="1022" cy="384"/>
              </a:xfrm>
            </p:grpSpPr>
            <p:sp>
              <p:nvSpPr>
                <p:cNvPr id="15426" name="Rectangle 181"/>
                <p:cNvSpPr>
                  <a:spLocks noChangeArrowheads="1"/>
                </p:cNvSpPr>
                <p:nvPr/>
              </p:nvSpPr>
              <p:spPr bwMode="auto">
                <a:xfrm>
                  <a:off x="1655" y="2304"/>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 9,200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427" name="Rectangle 243"/>
                <p:cNvSpPr>
                  <a:spLocks noChangeArrowheads="1"/>
                </p:cNvSpPr>
                <p:nvPr/>
              </p:nvSpPr>
              <p:spPr bwMode="auto">
                <a:xfrm>
                  <a:off x="1612" y="2304"/>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399" name="Group 246"/>
              <p:cNvGrpSpPr>
                <a:grpSpLocks/>
              </p:cNvGrpSpPr>
              <p:nvPr/>
            </p:nvGrpSpPr>
            <p:grpSpPr bwMode="auto">
              <a:xfrm>
                <a:off x="2634" y="2304"/>
                <a:ext cx="1094" cy="384"/>
                <a:chOff x="2634" y="2304"/>
                <a:chExt cx="1094" cy="384"/>
              </a:xfrm>
            </p:grpSpPr>
            <p:sp>
              <p:nvSpPr>
                <p:cNvPr id="15424" name="Rectangle 182"/>
                <p:cNvSpPr>
                  <a:spLocks noChangeArrowheads="1"/>
                </p:cNvSpPr>
                <p:nvPr/>
              </p:nvSpPr>
              <p:spPr bwMode="auto">
                <a:xfrm>
                  <a:off x="2677" y="2304"/>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313</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425" name="Rectangle 245"/>
                <p:cNvSpPr>
                  <a:spLocks noChangeArrowheads="1"/>
                </p:cNvSpPr>
                <p:nvPr/>
              </p:nvSpPr>
              <p:spPr bwMode="auto">
                <a:xfrm>
                  <a:off x="2634" y="2304"/>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400" name="Group 248"/>
              <p:cNvGrpSpPr>
                <a:grpSpLocks/>
              </p:cNvGrpSpPr>
              <p:nvPr/>
            </p:nvGrpSpPr>
            <p:grpSpPr bwMode="auto">
              <a:xfrm>
                <a:off x="0" y="2688"/>
                <a:ext cx="856" cy="384"/>
                <a:chOff x="0" y="2688"/>
                <a:chExt cx="856" cy="384"/>
              </a:xfrm>
            </p:grpSpPr>
            <p:sp>
              <p:nvSpPr>
                <p:cNvPr id="15422" name="Rectangle 183"/>
                <p:cNvSpPr>
                  <a:spLocks noChangeArrowheads="1"/>
                </p:cNvSpPr>
                <p:nvPr/>
              </p:nvSpPr>
              <p:spPr bwMode="auto">
                <a:xfrm>
                  <a:off x="43" y="2688"/>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2937</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423" name="Rectangle 247"/>
                <p:cNvSpPr>
                  <a:spLocks noChangeArrowheads="1"/>
                </p:cNvSpPr>
                <p:nvPr/>
              </p:nvSpPr>
              <p:spPr bwMode="auto">
                <a:xfrm>
                  <a:off x="0" y="2688"/>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401" name="Group 250"/>
              <p:cNvGrpSpPr>
                <a:grpSpLocks/>
              </p:cNvGrpSpPr>
              <p:nvPr/>
            </p:nvGrpSpPr>
            <p:grpSpPr bwMode="auto">
              <a:xfrm>
                <a:off x="856" y="2688"/>
                <a:ext cx="756" cy="384"/>
                <a:chOff x="856" y="2688"/>
                <a:chExt cx="756" cy="384"/>
              </a:xfrm>
            </p:grpSpPr>
            <p:sp>
              <p:nvSpPr>
                <p:cNvPr id="15420" name="Rectangle 184"/>
                <p:cNvSpPr>
                  <a:spLocks noChangeArrowheads="1"/>
                </p:cNvSpPr>
                <p:nvPr/>
              </p:nvSpPr>
              <p:spPr bwMode="auto">
                <a:xfrm>
                  <a:off x="899" y="2688"/>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Федоров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421" name="Rectangle 249"/>
                <p:cNvSpPr>
                  <a:spLocks noChangeArrowheads="1"/>
                </p:cNvSpPr>
                <p:nvPr/>
              </p:nvSpPr>
              <p:spPr bwMode="auto">
                <a:xfrm>
                  <a:off x="856" y="2688"/>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402" name="Group 252"/>
              <p:cNvGrpSpPr>
                <a:grpSpLocks/>
              </p:cNvGrpSpPr>
              <p:nvPr/>
            </p:nvGrpSpPr>
            <p:grpSpPr bwMode="auto">
              <a:xfrm>
                <a:off x="1612" y="2688"/>
                <a:ext cx="1022" cy="384"/>
                <a:chOff x="1612" y="2688"/>
                <a:chExt cx="1022" cy="384"/>
              </a:xfrm>
            </p:grpSpPr>
            <p:sp>
              <p:nvSpPr>
                <p:cNvPr id="15418" name="Rectangle 185"/>
                <p:cNvSpPr>
                  <a:spLocks noChangeArrowheads="1"/>
                </p:cNvSpPr>
                <p:nvPr/>
              </p:nvSpPr>
              <p:spPr bwMode="auto">
                <a:xfrm>
                  <a:off x="1655" y="2688"/>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419" name="Rectangle 251"/>
                <p:cNvSpPr>
                  <a:spLocks noChangeArrowheads="1"/>
                </p:cNvSpPr>
                <p:nvPr/>
              </p:nvSpPr>
              <p:spPr bwMode="auto">
                <a:xfrm>
                  <a:off x="1612" y="2688"/>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403" name="Group 254"/>
              <p:cNvGrpSpPr>
                <a:grpSpLocks/>
              </p:cNvGrpSpPr>
              <p:nvPr/>
            </p:nvGrpSpPr>
            <p:grpSpPr bwMode="auto">
              <a:xfrm>
                <a:off x="2634" y="2688"/>
                <a:ext cx="1094" cy="384"/>
                <a:chOff x="2634" y="2688"/>
                <a:chExt cx="1094" cy="384"/>
              </a:xfrm>
            </p:grpSpPr>
            <p:sp>
              <p:nvSpPr>
                <p:cNvPr id="15416" name="Rectangle 186"/>
                <p:cNvSpPr>
                  <a:spLocks noChangeArrowheads="1"/>
                </p:cNvSpPr>
                <p:nvPr/>
              </p:nvSpPr>
              <p:spPr bwMode="auto">
                <a:xfrm>
                  <a:off x="2677" y="2688"/>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417" name="Rectangle 253"/>
                <p:cNvSpPr>
                  <a:spLocks noChangeArrowheads="1"/>
                </p:cNvSpPr>
                <p:nvPr/>
              </p:nvSpPr>
              <p:spPr bwMode="auto">
                <a:xfrm>
                  <a:off x="2634" y="2688"/>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404" name="Group 256"/>
              <p:cNvGrpSpPr>
                <a:grpSpLocks/>
              </p:cNvGrpSpPr>
              <p:nvPr/>
            </p:nvGrpSpPr>
            <p:grpSpPr bwMode="auto">
              <a:xfrm>
                <a:off x="0" y="3072"/>
                <a:ext cx="856" cy="384"/>
                <a:chOff x="0" y="3072"/>
                <a:chExt cx="856" cy="384"/>
              </a:xfrm>
            </p:grpSpPr>
            <p:sp>
              <p:nvSpPr>
                <p:cNvPr id="15414" name="Rectangle 187"/>
                <p:cNvSpPr>
                  <a:spLocks noChangeArrowheads="1"/>
                </p:cNvSpPr>
                <p:nvPr/>
              </p:nvSpPr>
              <p:spPr bwMode="auto">
                <a:xfrm>
                  <a:off x="43" y="3072"/>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2938</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415" name="Rectangle 255"/>
                <p:cNvSpPr>
                  <a:spLocks noChangeArrowheads="1"/>
                </p:cNvSpPr>
                <p:nvPr/>
              </p:nvSpPr>
              <p:spPr bwMode="auto">
                <a:xfrm>
                  <a:off x="0" y="3072"/>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405" name="Group 258"/>
              <p:cNvGrpSpPr>
                <a:grpSpLocks/>
              </p:cNvGrpSpPr>
              <p:nvPr/>
            </p:nvGrpSpPr>
            <p:grpSpPr bwMode="auto">
              <a:xfrm>
                <a:off x="856" y="3072"/>
                <a:ext cx="756" cy="384"/>
                <a:chOff x="856" y="3072"/>
                <a:chExt cx="756" cy="384"/>
              </a:xfrm>
            </p:grpSpPr>
            <p:sp>
              <p:nvSpPr>
                <p:cNvPr id="15412" name="Rectangle 188"/>
                <p:cNvSpPr>
                  <a:spLocks noChangeArrowheads="1"/>
                </p:cNvSpPr>
                <p:nvPr/>
              </p:nvSpPr>
              <p:spPr bwMode="auto">
                <a:xfrm>
                  <a:off x="899" y="3072"/>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Иванова</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413" name="Rectangle 257"/>
                <p:cNvSpPr>
                  <a:spLocks noChangeArrowheads="1"/>
                </p:cNvSpPr>
                <p:nvPr/>
              </p:nvSpPr>
              <p:spPr bwMode="auto">
                <a:xfrm>
                  <a:off x="856" y="3072"/>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406" name="Group 260"/>
              <p:cNvGrpSpPr>
                <a:grpSpLocks/>
              </p:cNvGrpSpPr>
              <p:nvPr/>
            </p:nvGrpSpPr>
            <p:grpSpPr bwMode="auto">
              <a:xfrm>
                <a:off x="1612" y="3072"/>
                <a:ext cx="1022" cy="384"/>
                <a:chOff x="1612" y="3072"/>
                <a:chExt cx="1022" cy="384"/>
              </a:xfrm>
            </p:grpSpPr>
            <p:sp>
              <p:nvSpPr>
                <p:cNvPr id="15410" name="Rectangle 189"/>
                <p:cNvSpPr>
                  <a:spLocks noChangeArrowheads="1"/>
                </p:cNvSpPr>
                <p:nvPr/>
              </p:nvSpPr>
              <p:spPr bwMode="auto">
                <a:xfrm>
                  <a:off x="1655" y="3072"/>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411" name="Rectangle 259"/>
                <p:cNvSpPr>
                  <a:spLocks noChangeArrowheads="1"/>
                </p:cNvSpPr>
                <p:nvPr/>
              </p:nvSpPr>
              <p:spPr bwMode="auto">
                <a:xfrm>
                  <a:off x="1612" y="3072"/>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5407" name="Group 262"/>
              <p:cNvGrpSpPr>
                <a:grpSpLocks/>
              </p:cNvGrpSpPr>
              <p:nvPr/>
            </p:nvGrpSpPr>
            <p:grpSpPr bwMode="auto">
              <a:xfrm>
                <a:off x="2634" y="3072"/>
                <a:ext cx="1094" cy="384"/>
                <a:chOff x="2634" y="3072"/>
                <a:chExt cx="1094" cy="384"/>
              </a:xfrm>
            </p:grpSpPr>
            <p:sp>
              <p:nvSpPr>
                <p:cNvPr id="15408" name="Rectangle 190"/>
                <p:cNvSpPr>
                  <a:spLocks noChangeArrowheads="1"/>
                </p:cNvSpPr>
                <p:nvPr/>
              </p:nvSpPr>
              <p:spPr bwMode="auto">
                <a:xfrm>
                  <a:off x="2677" y="3072"/>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5409" name="Rectangle 261"/>
                <p:cNvSpPr>
                  <a:spLocks noChangeArrowheads="1"/>
                </p:cNvSpPr>
                <p:nvPr/>
              </p:nvSpPr>
              <p:spPr bwMode="auto">
                <a:xfrm>
                  <a:off x="2634" y="3072"/>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15371" name="Rectangle 264"/>
            <p:cNvSpPr>
              <a:spLocks noChangeArrowheads="1"/>
            </p:cNvSpPr>
            <p:nvPr/>
          </p:nvSpPr>
          <p:spPr bwMode="auto">
            <a:xfrm>
              <a:off x="-3" y="-3"/>
              <a:ext cx="3734" cy="3462"/>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sp>
        <p:nvSpPr>
          <p:cNvPr id="15369" name="Rectangle 266"/>
          <p:cNvSpPr>
            <a:spLocks noChangeArrowheads="1"/>
          </p:cNvSpPr>
          <p:nvPr/>
        </p:nvSpPr>
        <p:spPr bwMode="auto">
          <a:xfrm>
            <a:off x="0" y="4076700"/>
            <a:ext cx="9144000"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200" b="1">
                <a:latin typeface="Times New Roman" panose="02020603050405020304" pitchFamily="18" charset="0"/>
                <a:cs typeface="Times New Roman" panose="02020603050405020304" pitchFamily="18" charset="0"/>
              </a:rPr>
              <a:t>СОТРУДНИКИ_В_ПРОЕКТЕ_1 </a:t>
            </a:r>
            <a:r>
              <a:rPr lang="en-US" altLang="ru-RU" sz="1200" b="1">
                <a:cs typeface="Arial" panose="020B0604020202020204" pitchFamily="34" charset="0"/>
              </a:rPr>
              <a:t>UNION</a:t>
            </a:r>
            <a:r>
              <a:rPr lang="en-US" altLang="ru-RU" sz="1200">
                <a:latin typeface="Times New Roman" panose="02020603050405020304" pitchFamily="18" charset="0"/>
                <a:cs typeface="Times New Roman" panose="02020603050405020304" pitchFamily="18" charset="0"/>
              </a:rPr>
              <a:t> </a:t>
            </a:r>
            <a:r>
              <a:rPr lang="ru-RU" altLang="ru-RU" sz="1200" b="1">
                <a:latin typeface="Times New Roman" panose="02020603050405020304" pitchFamily="18" charset="0"/>
                <a:cs typeface="Times New Roman" panose="02020603050405020304" pitchFamily="18" charset="0"/>
              </a:rPr>
              <a:t>СОТРУДНИКИ_В_ПРОЕКТЕ_2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 name="Номер слайда 1"/>
          <p:cNvSpPr>
            <a:spLocks noGrp="1"/>
          </p:cNvSpPr>
          <p:nvPr>
            <p:ph type="sldNum" sz="quarter" idx="12"/>
          </p:nvPr>
        </p:nvSpPr>
        <p:spPr/>
        <p:txBody>
          <a:bodyPr/>
          <a:lstStyle/>
          <a:p>
            <a:fld id="{696E6B9C-D8EC-43A7-9BE7-CEFCAE10240F}" type="slidenum">
              <a:rPr lang="ru-RU" altLang="en-US" smtClean="0"/>
              <a:pPr/>
              <a:t>13</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Дата 2"/>
          <p:cNvSpPr>
            <a:spLocks noGrp="1"/>
          </p:cNvSpPr>
          <p:nvPr>
            <p:ph type="dt" sz="quarter" idx="10"/>
          </p:nvPr>
        </p:nvSpPr>
        <p:spPr/>
        <p:txBody>
          <a:bodyPr/>
          <a:lstStyle/>
          <a:p>
            <a:pPr>
              <a:defRPr/>
            </a:pPr>
            <a:fld id="{9123D8B7-ED95-48CE-934E-D7E7C94BBB88}" type="datetime1">
              <a:rPr lang="ru-RU" altLang="en-US" smtClean="0"/>
              <a:t>20.11.2019</a:t>
            </a:fld>
            <a:endParaRPr lang="ru-RU" altLang="en-US"/>
          </a:p>
        </p:txBody>
      </p:sp>
      <p:sp>
        <p:nvSpPr>
          <p:cNvPr id="16387" name="Rectangle 2"/>
          <p:cNvSpPr>
            <a:spLocks noGrp="1" noChangeArrowheads="1"/>
          </p:cNvSpPr>
          <p:nvPr>
            <p:ph type="title"/>
          </p:nvPr>
        </p:nvSpPr>
        <p:spPr>
          <a:xfrm>
            <a:off x="611188" y="260350"/>
            <a:ext cx="7772400" cy="838200"/>
          </a:xfrm>
        </p:spPr>
        <p:txBody>
          <a:bodyPr/>
          <a:lstStyle/>
          <a:p>
            <a:pPr eaLnBrk="1" hangingPunct="1"/>
            <a:r>
              <a:rPr lang="ru-RU" altLang="ru-RU" sz="2500" smtClean="0"/>
              <a:t>Алгебра Кодда (8)</a:t>
            </a:r>
            <a:br>
              <a:rPr lang="ru-RU" altLang="ru-RU" sz="2500" smtClean="0"/>
            </a:br>
            <a:r>
              <a:rPr lang="ru-RU" altLang="ru-RU" sz="2500" smtClean="0"/>
              <a:t> </a:t>
            </a:r>
            <a:r>
              <a:rPr lang="ru-RU" altLang="ru-RU" sz="2000" smtClean="0"/>
              <a:t>Теоретико-множественные операции (3)</a:t>
            </a:r>
          </a:p>
        </p:txBody>
      </p:sp>
      <p:sp>
        <p:nvSpPr>
          <p:cNvPr id="16388" name="Rectangle 3"/>
          <p:cNvSpPr>
            <a:spLocks noChangeArrowheads="1"/>
          </p:cNvSpPr>
          <p:nvPr/>
        </p:nvSpPr>
        <p:spPr bwMode="auto">
          <a:xfrm>
            <a:off x="0" y="1219200"/>
            <a:ext cx="9144000"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200" b="1">
                <a:latin typeface="Times New Roman" panose="02020603050405020304" pitchFamily="18" charset="0"/>
                <a:cs typeface="Times New Roman" panose="02020603050405020304" pitchFamily="18" charset="0"/>
              </a:rPr>
              <a:t>СОТРУДНИКИ_В_ПРОЕКТЕ_1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grpSp>
        <p:nvGrpSpPr>
          <p:cNvPr id="16389" name="Group 4"/>
          <p:cNvGrpSpPr>
            <a:grpSpLocks/>
          </p:cNvGrpSpPr>
          <p:nvPr/>
        </p:nvGrpSpPr>
        <p:grpSpPr bwMode="auto">
          <a:xfrm>
            <a:off x="1524000" y="1524000"/>
            <a:ext cx="5927725" cy="1295400"/>
            <a:chOff x="-3" y="-3"/>
            <a:chExt cx="3734" cy="2310"/>
          </a:xfrm>
        </p:grpSpPr>
        <p:grpSp>
          <p:nvGrpSpPr>
            <p:cNvPr id="16506" name="Group 5"/>
            <p:cNvGrpSpPr>
              <a:grpSpLocks/>
            </p:cNvGrpSpPr>
            <p:nvPr/>
          </p:nvGrpSpPr>
          <p:grpSpPr bwMode="auto">
            <a:xfrm>
              <a:off x="0" y="0"/>
              <a:ext cx="3728" cy="2304"/>
              <a:chOff x="0" y="0"/>
              <a:chExt cx="3728" cy="2304"/>
            </a:xfrm>
          </p:grpSpPr>
          <p:grpSp>
            <p:nvGrpSpPr>
              <p:cNvPr id="16508" name="Group 6"/>
              <p:cNvGrpSpPr>
                <a:grpSpLocks/>
              </p:cNvGrpSpPr>
              <p:nvPr/>
            </p:nvGrpSpPr>
            <p:grpSpPr bwMode="auto">
              <a:xfrm>
                <a:off x="0" y="0"/>
                <a:ext cx="856" cy="384"/>
                <a:chOff x="0" y="0"/>
                <a:chExt cx="856" cy="384"/>
              </a:xfrm>
            </p:grpSpPr>
            <p:sp>
              <p:nvSpPr>
                <p:cNvPr id="16578" name="Rectangle 7"/>
                <p:cNvSpPr>
                  <a:spLocks noChangeArrowheads="1"/>
                </p:cNvSpPr>
                <p:nvPr/>
              </p:nvSpPr>
              <p:spPr bwMode="auto">
                <a:xfrm>
                  <a:off x="43" y="0"/>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СОТР_НОМЕР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579" name="Rectangle 8"/>
                <p:cNvSpPr>
                  <a:spLocks noChangeArrowheads="1"/>
                </p:cNvSpPr>
                <p:nvPr/>
              </p:nvSpPr>
              <p:spPr bwMode="auto">
                <a:xfrm>
                  <a:off x="0" y="0"/>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509" name="Group 9"/>
              <p:cNvGrpSpPr>
                <a:grpSpLocks/>
              </p:cNvGrpSpPr>
              <p:nvPr/>
            </p:nvGrpSpPr>
            <p:grpSpPr bwMode="auto">
              <a:xfrm>
                <a:off x="856" y="0"/>
                <a:ext cx="756" cy="384"/>
                <a:chOff x="856" y="0"/>
                <a:chExt cx="756" cy="384"/>
              </a:xfrm>
            </p:grpSpPr>
            <p:sp>
              <p:nvSpPr>
                <p:cNvPr id="16576" name="Rectangle 10"/>
                <p:cNvSpPr>
                  <a:spLocks noChangeArrowheads="1"/>
                </p:cNvSpPr>
                <p:nvPr/>
              </p:nvSpPr>
              <p:spPr bwMode="auto">
                <a:xfrm>
                  <a:off x="899" y="0"/>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СОТР_ИМЯ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577" name="Rectangle 11"/>
                <p:cNvSpPr>
                  <a:spLocks noChangeArrowheads="1"/>
                </p:cNvSpPr>
                <p:nvPr/>
              </p:nvSpPr>
              <p:spPr bwMode="auto">
                <a:xfrm>
                  <a:off x="856" y="0"/>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510" name="Group 12"/>
              <p:cNvGrpSpPr>
                <a:grpSpLocks/>
              </p:cNvGrpSpPr>
              <p:nvPr/>
            </p:nvGrpSpPr>
            <p:grpSpPr bwMode="auto">
              <a:xfrm>
                <a:off x="1612" y="0"/>
                <a:ext cx="1022" cy="384"/>
                <a:chOff x="1612" y="0"/>
                <a:chExt cx="1022" cy="384"/>
              </a:xfrm>
            </p:grpSpPr>
            <p:sp>
              <p:nvSpPr>
                <p:cNvPr id="16574" name="Rectangle 13"/>
                <p:cNvSpPr>
                  <a:spLocks noChangeArrowheads="1"/>
                </p:cNvSpPr>
                <p:nvPr/>
              </p:nvSpPr>
              <p:spPr bwMode="auto">
                <a:xfrm>
                  <a:off x="1655" y="0"/>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СОТР_ЗАРП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575" name="Rectangle 14"/>
                <p:cNvSpPr>
                  <a:spLocks noChangeArrowheads="1"/>
                </p:cNvSpPr>
                <p:nvPr/>
              </p:nvSpPr>
              <p:spPr bwMode="auto">
                <a:xfrm>
                  <a:off x="1612" y="0"/>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511" name="Group 15"/>
              <p:cNvGrpSpPr>
                <a:grpSpLocks/>
              </p:cNvGrpSpPr>
              <p:nvPr/>
            </p:nvGrpSpPr>
            <p:grpSpPr bwMode="auto">
              <a:xfrm>
                <a:off x="2634" y="0"/>
                <a:ext cx="1094" cy="384"/>
                <a:chOff x="2634" y="0"/>
                <a:chExt cx="1094" cy="384"/>
              </a:xfrm>
            </p:grpSpPr>
            <p:sp>
              <p:nvSpPr>
                <p:cNvPr id="16572" name="Rectangle 16"/>
                <p:cNvSpPr>
                  <a:spLocks noChangeArrowheads="1"/>
                </p:cNvSpPr>
                <p:nvPr/>
              </p:nvSpPr>
              <p:spPr bwMode="auto">
                <a:xfrm>
                  <a:off x="2677" y="0"/>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СОТР_ОТД_НОМЕР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573" name="Rectangle 17"/>
                <p:cNvSpPr>
                  <a:spLocks noChangeArrowheads="1"/>
                </p:cNvSpPr>
                <p:nvPr/>
              </p:nvSpPr>
              <p:spPr bwMode="auto">
                <a:xfrm>
                  <a:off x="2634" y="0"/>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512" name="Group 18"/>
              <p:cNvGrpSpPr>
                <a:grpSpLocks/>
              </p:cNvGrpSpPr>
              <p:nvPr/>
            </p:nvGrpSpPr>
            <p:grpSpPr bwMode="auto">
              <a:xfrm>
                <a:off x="0" y="384"/>
                <a:ext cx="856" cy="384"/>
                <a:chOff x="0" y="384"/>
                <a:chExt cx="856" cy="384"/>
              </a:xfrm>
            </p:grpSpPr>
            <p:sp>
              <p:nvSpPr>
                <p:cNvPr id="16570" name="Rectangle 19"/>
                <p:cNvSpPr>
                  <a:spLocks noChangeArrowheads="1"/>
                </p:cNvSpPr>
                <p:nvPr/>
              </p:nvSpPr>
              <p:spPr bwMode="auto">
                <a:xfrm>
                  <a:off x="43" y="384"/>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571" name="Rectangle 20"/>
                <p:cNvSpPr>
                  <a:spLocks noChangeArrowheads="1"/>
                </p:cNvSpPr>
                <p:nvPr/>
              </p:nvSpPr>
              <p:spPr bwMode="auto">
                <a:xfrm>
                  <a:off x="0" y="384"/>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513" name="Group 21"/>
              <p:cNvGrpSpPr>
                <a:grpSpLocks/>
              </p:cNvGrpSpPr>
              <p:nvPr/>
            </p:nvGrpSpPr>
            <p:grpSpPr bwMode="auto">
              <a:xfrm>
                <a:off x="856" y="384"/>
                <a:ext cx="756" cy="384"/>
                <a:chOff x="856" y="384"/>
                <a:chExt cx="756" cy="384"/>
              </a:xfrm>
            </p:grpSpPr>
            <p:sp>
              <p:nvSpPr>
                <p:cNvPr id="16568" name="Rectangle 22"/>
                <p:cNvSpPr>
                  <a:spLocks noChangeArrowheads="1"/>
                </p:cNvSpPr>
                <p:nvPr/>
              </p:nvSpPr>
              <p:spPr bwMode="auto">
                <a:xfrm>
                  <a:off x="899" y="384"/>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569" name="Rectangle 23"/>
                <p:cNvSpPr>
                  <a:spLocks noChangeArrowheads="1"/>
                </p:cNvSpPr>
                <p:nvPr/>
              </p:nvSpPr>
              <p:spPr bwMode="auto">
                <a:xfrm>
                  <a:off x="856" y="384"/>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514" name="Group 24"/>
              <p:cNvGrpSpPr>
                <a:grpSpLocks/>
              </p:cNvGrpSpPr>
              <p:nvPr/>
            </p:nvGrpSpPr>
            <p:grpSpPr bwMode="auto">
              <a:xfrm>
                <a:off x="1612" y="384"/>
                <a:ext cx="1022" cy="384"/>
                <a:chOff x="1612" y="384"/>
                <a:chExt cx="1022" cy="384"/>
              </a:xfrm>
            </p:grpSpPr>
            <p:sp>
              <p:nvSpPr>
                <p:cNvPr id="16566" name="Rectangle 25"/>
                <p:cNvSpPr>
                  <a:spLocks noChangeArrowheads="1"/>
                </p:cNvSpPr>
                <p:nvPr/>
              </p:nvSpPr>
              <p:spPr bwMode="auto">
                <a:xfrm>
                  <a:off x="1655" y="384"/>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567" name="Rectangle 26"/>
                <p:cNvSpPr>
                  <a:spLocks noChangeArrowheads="1"/>
                </p:cNvSpPr>
                <p:nvPr/>
              </p:nvSpPr>
              <p:spPr bwMode="auto">
                <a:xfrm>
                  <a:off x="1612" y="384"/>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515" name="Group 27"/>
              <p:cNvGrpSpPr>
                <a:grpSpLocks/>
              </p:cNvGrpSpPr>
              <p:nvPr/>
            </p:nvGrpSpPr>
            <p:grpSpPr bwMode="auto">
              <a:xfrm>
                <a:off x="2634" y="384"/>
                <a:ext cx="1094" cy="384"/>
                <a:chOff x="2634" y="384"/>
                <a:chExt cx="1094" cy="384"/>
              </a:xfrm>
            </p:grpSpPr>
            <p:sp>
              <p:nvSpPr>
                <p:cNvPr id="16564" name="Rectangle 28"/>
                <p:cNvSpPr>
                  <a:spLocks noChangeArrowheads="1"/>
                </p:cNvSpPr>
                <p:nvPr/>
              </p:nvSpPr>
              <p:spPr bwMode="auto">
                <a:xfrm>
                  <a:off x="2677" y="384"/>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565" name="Rectangle 29"/>
                <p:cNvSpPr>
                  <a:spLocks noChangeArrowheads="1"/>
                </p:cNvSpPr>
                <p:nvPr/>
              </p:nvSpPr>
              <p:spPr bwMode="auto">
                <a:xfrm>
                  <a:off x="2634" y="384"/>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516" name="Group 30"/>
              <p:cNvGrpSpPr>
                <a:grpSpLocks/>
              </p:cNvGrpSpPr>
              <p:nvPr/>
            </p:nvGrpSpPr>
            <p:grpSpPr bwMode="auto">
              <a:xfrm>
                <a:off x="0" y="768"/>
                <a:ext cx="856" cy="384"/>
                <a:chOff x="0" y="768"/>
                <a:chExt cx="856" cy="384"/>
              </a:xfrm>
            </p:grpSpPr>
            <p:sp>
              <p:nvSpPr>
                <p:cNvPr id="16562" name="Rectangle 31"/>
                <p:cNvSpPr>
                  <a:spLocks noChangeArrowheads="1"/>
                </p:cNvSpPr>
                <p:nvPr/>
              </p:nvSpPr>
              <p:spPr bwMode="auto">
                <a:xfrm>
                  <a:off x="43" y="768"/>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563" name="Rectangle 32"/>
                <p:cNvSpPr>
                  <a:spLocks noChangeArrowheads="1"/>
                </p:cNvSpPr>
                <p:nvPr/>
              </p:nvSpPr>
              <p:spPr bwMode="auto">
                <a:xfrm>
                  <a:off x="0" y="768"/>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517" name="Group 33"/>
              <p:cNvGrpSpPr>
                <a:grpSpLocks/>
              </p:cNvGrpSpPr>
              <p:nvPr/>
            </p:nvGrpSpPr>
            <p:grpSpPr bwMode="auto">
              <a:xfrm>
                <a:off x="856" y="768"/>
                <a:ext cx="756" cy="384"/>
                <a:chOff x="856" y="768"/>
                <a:chExt cx="756" cy="384"/>
              </a:xfrm>
            </p:grpSpPr>
            <p:sp>
              <p:nvSpPr>
                <p:cNvPr id="16560" name="Rectangle 34"/>
                <p:cNvSpPr>
                  <a:spLocks noChangeArrowheads="1"/>
                </p:cNvSpPr>
                <p:nvPr/>
              </p:nvSpPr>
              <p:spPr bwMode="auto">
                <a:xfrm>
                  <a:off x="899" y="768"/>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Петров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561" name="Rectangle 35"/>
                <p:cNvSpPr>
                  <a:spLocks noChangeArrowheads="1"/>
                </p:cNvSpPr>
                <p:nvPr/>
              </p:nvSpPr>
              <p:spPr bwMode="auto">
                <a:xfrm>
                  <a:off x="856" y="768"/>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518" name="Group 36"/>
              <p:cNvGrpSpPr>
                <a:grpSpLocks/>
              </p:cNvGrpSpPr>
              <p:nvPr/>
            </p:nvGrpSpPr>
            <p:grpSpPr bwMode="auto">
              <a:xfrm>
                <a:off x="1612" y="768"/>
                <a:ext cx="1022" cy="384"/>
                <a:chOff x="1612" y="768"/>
                <a:chExt cx="1022" cy="384"/>
              </a:xfrm>
            </p:grpSpPr>
            <p:sp>
              <p:nvSpPr>
                <p:cNvPr id="16558" name="Rectangle 37"/>
                <p:cNvSpPr>
                  <a:spLocks noChangeArrowheads="1"/>
                </p:cNvSpPr>
                <p:nvPr/>
              </p:nvSpPr>
              <p:spPr bwMode="auto">
                <a:xfrm>
                  <a:off x="1655" y="768"/>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14,400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559" name="Rectangle 38"/>
                <p:cNvSpPr>
                  <a:spLocks noChangeArrowheads="1"/>
                </p:cNvSpPr>
                <p:nvPr/>
              </p:nvSpPr>
              <p:spPr bwMode="auto">
                <a:xfrm>
                  <a:off x="1612" y="768"/>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519" name="Group 39"/>
              <p:cNvGrpSpPr>
                <a:grpSpLocks/>
              </p:cNvGrpSpPr>
              <p:nvPr/>
            </p:nvGrpSpPr>
            <p:grpSpPr bwMode="auto">
              <a:xfrm>
                <a:off x="2634" y="768"/>
                <a:ext cx="1094" cy="384"/>
                <a:chOff x="2634" y="768"/>
                <a:chExt cx="1094" cy="384"/>
              </a:xfrm>
            </p:grpSpPr>
            <p:sp>
              <p:nvSpPr>
                <p:cNvPr id="16556" name="Rectangle 40"/>
                <p:cNvSpPr>
                  <a:spLocks noChangeArrowheads="1"/>
                </p:cNvSpPr>
                <p:nvPr/>
              </p:nvSpPr>
              <p:spPr bwMode="auto">
                <a:xfrm>
                  <a:off x="2677" y="768"/>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557" name="Rectangle 41"/>
                <p:cNvSpPr>
                  <a:spLocks noChangeArrowheads="1"/>
                </p:cNvSpPr>
                <p:nvPr/>
              </p:nvSpPr>
              <p:spPr bwMode="auto">
                <a:xfrm>
                  <a:off x="2634" y="768"/>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520" name="Group 42"/>
              <p:cNvGrpSpPr>
                <a:grpSpLocks/>
              </p:cNvGrpSpPr>
              <p:nvPr/>
            </p:nvGrpSpPr>
            <p:grpSpPr bwMode="auto">
              <a:xfrm>
                <a:off x="0" y="1152"/>
                <a:ext cx="856" cy="384"/>
                <a:chOff x="0" y="1152"/>
                <a:chExt cx="856" cy="384"/>
              </a:xfrm>
            </p:grpSpPr>
            <p:sp>
              <p:nvSpPr>
                <p:cNvPr id="16554" name="Rectangle 43"/>
                <p:cNvSpPr>
                  <a:spLocks noChangeArrowheads="1"/>
                </p:cNvSpPr>
                <p:nvPr/>
              </p:nvSpPr>
              <p:spPr bwMode="auto">
                <a:xfrm>
                  <a:off x="43" y="1152"/>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2936</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555" name="Rectangle 44"/>
                <p:cNvSpPr>
                  <a:spLocks noChangeArrowheads="1"/>
                </p:cNvSpPr>
                <p:nvPr/>
              </p:nvSpPr>
              <p:spPr bwMode="auto">
                <a:xfrm>
                  <a:off x="0" y="1152"/>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521" name="Group 45"/>
              <p:cNvGrpSpPr>
                <a:grpSpLocks/>
              </p:cNvGrpSpPr>
              <p:nvPr/>
            </p:nvGrpSpPr>
            <p:grpSpPr bwMode="auto">
              <a:xfrm>
                <a:off x="856" y="1152"/>
                <a:ext cx="756" cy="384"/>
                <a:chOff x="856" y="1152"/>
                <a:chExt cx="756" cy="384"/>
              </a:xfrm>
            </p:grpSpPr>
            <p:sp>
              <p:nvSpPr>
                <p:cNvPr id="16552" name="Rectangle 46"/>
                <p:cNvSpPr>
                  <a:spLocks noChangeArrowheads="1"/>
                </p:cNvSpPr>
                <p:nvPr/>
              </p:nvSpPr>
              <p:spPr bwMode="auto">
                <a:xfrm>
                  <a:off x="899" y="1152"/>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Сидоров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553" name="Rectangle 47"/>
                <p:cNvSpPr>
                  <a:spLocks noChangeArrowheads="1"/>
                </p:cNvSpPr>
                <p:nvPr/>
              </p:nvSpPr>
              <p:spPr bwMode="auto">
                <a:xfrm>
                  <a:off x="856" y="1152"/>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522" name="Group 48"/>
              <p:cNvGrpSpPr>
                <a:grpSpLocks/>
              </p:cNvGrpSpPr>
              <p:nvPr/>
            </p:nvGrpSpPr>
            <p:grpSpPr bwMode="auto">
              <a:xfrm>
                <a:off x="1612" y="1152"/>
                <a:ext cx="1022" cy="384"/>
                <a:chOff x="1612" y="1152"/>
                <a:chExt cx="1022" cy="384"/>
              </a:xfrm>
            </p:grpSpPr>
            <p:sp>
              <p:nvSpPr>
                <p:cNvPr id="16550" name="Rectangle 49"/>
                <p:cNvSpPr>
                  <a:spLocks noChangeArrowheads="1"/>
                </p:cNvSpPr>
                <p:nvPr/>
              </p:nvSpPr>
              <p:spPr bwMode="auto">
                <a:xfrm>
                  <a:off x="1655" y="1152"/>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 9,200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551" name="Rectangle 50"/>
                <p:cNvSpPr>
                  <a:spLocks noChangeArrowheads="1"/>
                </p:cNvSpPr>
                <p:nvPr/>
              </p:nvSpPr>
              <p:spPr bwMode="auto">
                <a:xfrm>
                  <a:off x="1612" y="1152"/>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523" name="Group 51"/>
              <p:cNvGrpSpPr>
                <a:grpSpLocks/>
              </p:cNvGrpSpPr>
              <p:nvPr/>
            </p:nvGrpSpPr>
            <p:grpSpPr bwMode="auto">
              <a:xfrm>
                <a:off x="2634" y="1152"/>
                <a:ext cx="1094" cy="384"/>
                <a:chOff x="2634" y="1152"/>
                <a:chExt cx="1094" cy="384"/>
              </a:xfrm>
            </p:grpSpPr>
            <p:sp>
              <p:nvSpPr>
                <p:cNvPr id="16548" name="Rectangle 52"/>
                <p:cNvSpPr>
                  <a:spLocks noChangeArrowheads="1"/>
                </p:cNvSpPr>
                <p:nvPr/>
              </p:nvSpPr>
              <p:spPr bwMode="auto">
                <a:xfrm>
                  <a:off x="2677" y="1152"/>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313</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549" name="Rectangle 53"/>
                <p:cNvSpPr>
                  <a:spLocks noChangeArrowheads="1"/>
                </p:cNvSpPr>
                <p:nvPr/>
              </p:nvSpPr>
              <p:spPr bwMode="auto">
                <a:xfrm>
                  <a:off x="2634" y="1152"/>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524" name="Group 54"/>
              <p:cNvGrpSpPr>
                <a:grpSpLocks/>
              </p:cNvGrpSpPr>
              <p:nvPr/>
            </p:nvGrpSpPr>
            <p:grpSpPr bwMode="auto">
              <a:xfrm>
                <a:off x="0" y="1536"/>
                <a:ext cx="856" cy="384"/>
                <a:chOff x="0" y="1536"/>
                <a:chExt cx="856" cy="384"/>
              </a:xfrm>
            </p:grpSpPr>
            <p:sp>
              <p:nvSpPr>
                <p:cNvPr id="16546" name="Rectangle 55"/>
                <p:cNvSpPr>
                  <a:spLocks noChangeArrowheads="1"/>
                </p:cNvSpPr>
                <p:nvPr/>
              </p:nvSpPr>
              <p:spPr bwMode="auto">
                <a:xfrm>
                  <a:off x="43" y="1536"/>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2937</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547" name="Rectangle 56"/>
                <p:cNvSpPr>
                  <a:spLocks noChangeArrowheads="1"/>
                </p:cNvSpPr>
                <p:nvPr/>
              </p:nvSpPr>
              <p:spPr bwMode="auto">
                <a:xfrm>
                  <a:off x="0" y="1536"/>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525" name="Group 57"/>
              <p:cNvGrpSpPr>
                <a:grpSpLocks/>
              </p:cNvGrpSpPr>
              <p:nvPr/>
            </p:nvGrpSpPr>
            <p:grpSpPr bwMode="auto">
              <a:xfrm>
                <a:off x="856" y="1536"/>
                <a:ext cx="756" cy="384"/>
                <a:chOff x="856" y="1536"/>
                <a:chExt cx="756" cy="384"/>
              </a:xfrm>
            </p:grpSpPr>
            <p:sp>
              <p:nvSpPr>
                <p:cNvPr id="16544" name="Rectangle 58"/>
                <p:cNvSpPr>
                  <a:spLocks noChangeArrowheads="1"/>
                </p:cNvSpPr>
                <p:nvPr/>
              </p:nvSpPr>
              <p:spPr bwMode="auto">
                <a:xfrm>
                  <a:off x="899" y="1536"/>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Федоров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545" name="Rectangle 59"/>
                <p:cNvSpPr>
                  <a:spLocks noChangeArrowheads="1"/>
                </p:cNvSpPr>
                <p:nvPr/>
              </p:nvSpPr>
              <p:spPr bwMode="auto">
                <a:xfrm>
                  <a:off x="856" y="1536"/>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526" name="Group 60"/>
              <p:cNvGrpSpPr>
                <a:grpSpLocks/>
              </p:cNvGrpSpPr>
              <p:nvPr/>
            </p:nvGrpSpPr>
            <p:grpSpPr bwMode="auto">
              <a:xfrm>
                <a:off x="1612" y="1536"/>
                <a:ext cx="1022" cy="384"/>
                <a:chOff x="1612" y="1536"/>
                <a:chExt cx="1022" cy="384"/>
              </a:xfrm>
            </p:grpSpPr>
            <p:sp>
              <p:nvSpPr>
                <p:cNvPr id="16542" name="Rectangle 61"/>
                <p:cNvSpPr>
                  <a:spLocks noChangeArrowheads="1"/>
                </p:cNvSpPr>
                <p:nvPr/>
              </p:nvSpPr>
              <p:spPr bwMode="auto">
                <a:xfrm>
                  <a:off x="1655" y="1536"/>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543" name="Rectangle 62"/>
                <p:cNvSpPr>
                  <a:spLocks noChangeArrowheads="1"/>
                </p:cNvSpPr>
                <p:nvPr/>
              </p:nvSpPr>
              <p:spPr bwMode="auto">
                <a:xfrm>
                  <a:off x="1612" y="1536"/>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527" name="Group 63"/>
              <p:cNvGrpSpPr>
                <a:grpSpLocks/>
              </p:cNvGrpSpPr>
              <p:nvPr/>
            </p:nvGrpSpPr>
            <p:grpSpPr bwMode="auto">
              <a:xfrm>
                <a:off x="2634" y="1536"/>
                <a:ext cx="1094" cy="384"/>
                <a:chOff x="2634" y="1536"/>
                <a:chExt cx="1094" cy="384"/>
              </a:xfrm>
            </p:grpSpPr>
            <p:sp>
              <p:nvSpPr>
                <p:cNvPr id="16540" name="Rectangle 64"/>
                <p:cNvSpPr>
                  <a:spLocks noChangeArrowheads="1"/>
                </p:cNvSpPr>
                <p:nvPr/>
              </p:nvSpPr>
              <p:spPr bwMode="auto">
                <a:xfrm>
                  <a:off x="2677" y="1536"/>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541" name="Rectangle 65"/>
                <p:cNvSpPr>
                  <a:spLocks noChangeArrowheads="1"/>
                </p:cNvSpPr>
                <p:nvPr/>
              </p:nvSpPr>
              <p:spPr bwMode="auto">
                <a:xfrm>
                  <a:off x="2634" y="1536"/>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528" name="Group 66"/>
              <p:cNvGrpSpPr>
                <a:grpSpLocks/>
              </p:cNvGrpSpPr>
              <p:nvPr/>
            </p:nvGrpSpPr>
            <p:grpSpPr bwMode="auto">
              <a:xfrm>
                <a:off x="0" y="1920"/>
                <a:ext cx="856" cy="384"/>
                <a:chOff x="0" y="1920"/>
                <a:chExt cx="856" cy="384"/>
              </a:xfrm>
            </p:grpSpPr>
            <p:sp>
              <p:nvSpPr>
                <p:cNvPr id="16538" name="Rectangle 67"/>
                <p:cNvSpPr>
                  <a:spLocks noChangeArrowheads="1"/>
                </p:cNvSpPr>
                <p:nvPr/>
              </p:nvSpPr>
              <p:spPr bwMode="auto">
                <a:xfrm>
                  <a:off x="43" y="1920"/>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2938</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539" name="Rectangle 68"/>
                <p:cNvSpPr>
                  <a:spLocks noChangeArrowheads="1"/>
                </p:cNvSpPr>
                <p:nvPr/>
              </p:nvSpPr>
              <p:spPr bwMode="auto">
                <a:xfrm>
                  <a:off x="0" y="1920"/>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529" name="Group 69"/>
              <p:cNvGrpSpPr>
                <a:grpSpLocks/>
              </p:cNvGrpSpPr>
              <p:nvPr/>
            </p:nvGrpSpPr>
            <p:grpSpPr bwMode="auto">
              <a:xfrm>
                <a:off x="856" y="1920"/>
                <a:ext cx="756" cy="384"/>
                <a:chOff x="856" y="1920"/>
                <a:chExt cx="756" cy="384"/>
              </a:xfrm>
            </p:grpSpPr>
            <p:sp>
              <p:nvSpPr>
                <p:cNvPr id="16536" name="Rectangle 70"/>
                <p:cNvSpPr>
                  <a:spLocks noChangeArrowheads="1"/>
                </p:cNvSpPr>
                <p:nvPr/>
              </p:nvSpPr>
              <p:spPr bwMode="auto">
                <a:xfrm>
                  <a:off x="899" y="1920"/>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Иванова</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537" name="Rectangle 71"/>
                <p:cNvSpPr>
                  <a:spLocks noChangeArrowheads="1"/>
                </p:cNvSpPr>
                <p:nvPr/>
              </p:nvSpPr>
              <p:spPr bwMode="auto">
                <a:xfrm>
                  <a:off x="856" y="1920"/>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530" name="Group 72"/>
              <p:cNvGrpSpPr>
                <a:grpSpLocks/>
              </p:cNvGrpSpPr>
              <p:nvPr/>
            </p:nvGrpSpPr>
            <p:grpSpPr bwMode="auto">
              <a:xfrm>
                <a:off x="1612" y="1920"/>
                <a:ext cx="1022" cy="384"/>
                <a:chOff x="1612" y="1920"/>
                <a:chExt cx="1022" cy="384"/>
              </a:xfrm>
            </p:grpSpPr>
            <p:sp>
              <p:nvSpPr>
                <p:cNvPr id="16534" name="Rectangle 73"/>
                <p:cNvSpPr>
                  <a:spLocks noChangeArrowheads="1"/>
                </p:cNvSpPr>
                <p:nvPr/>
              </p:nvSpPr>
              <p:spPr bwMode="auto">
                <a:xfrm>
                  <a:off x="1655" y="1920"/>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535" name="Rectangle 74"/>
                <p:cNvSpPr>
                  <a:spLocks noChangeArrowheads="1"/>
                </p:cNvSpPr>
                <p:nvPr/>
              </p:nvSpPr>
              <p:spPr bwMode="auto">
                <a:xfrm>
                  <a:off x="1612" y="1920"/>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531" name="Group 75"/>
              <p:cNvGrpSpPr>
                <a:grpSpLocks/>
              </p:cNvGrpSpPr>
              <p:nvPr/>
            </p:nvGrpSpPr>
            <p:grpSpPr bwMode="auto">
              <a:xfrm>
                <a:off x="2634" y="1920"/>
                <a:ext cx="1094" cy="384"/>
                <a:chOff x="2634" y="1920"/>
                <a:chExt cx="1094" cy="384"/>
              </a:xfrm>
            </p:grpSpPr>
            <p:sp>
              <p:nvSpPr>
                <p:cNvPr id="16532" name="Rectangle 76"/>
                <p:cNvSpPr>
                  <a:spLocks noChangeArrowheads="1"/>
                </p:cNvSpPr>
                <p:nvPr/>
              </p:nvSpPr>
              <p:spPr bwMode="auto">
                <a:xfrm>
                  <a:off x="2677" y="1920"/>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533" name="Rectangle 77"/>
                <p:cNvSpPr>
                  <a:spLocks noChangeArrowheads="1"/>
                </p:cNvSpPr>
                <p:nvPr/>
              </p:nvSpPr>
              <p:spPr bwMode="auto">
                <a:xfrm>
                  <a:off x="2634" y="1920"/>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16507" name="Rectangle 78"/>
            <p:cNvSpPr>
              <a:spLocks noChangeArrowheads="1"/>
            </p:cNvSpPr>
            <p:nvPr/>
          </p:nvSpPr>
          <p:spPr bwMode="auto">
            <a:xfrm>
              <a:off x="-3" y="-3"/>
              <a:ext cx="3734" cy="2310"/>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sp>
        <p:nvSpPr>
          <p:cNvPr id="16390" name="Rectangle 79"/>
          <p:cNvSpPr>
            <a:spLocks noChangeArrowheads="1"/>
          </p:cNvSpPr>
          <p:nvPr/>
        </p:nvSpPr>
        <p:spPr bwMode="auto">
          <a:xfrm>
            <a:off x="0" y="2819400"/>
            <a:ext cx="9144000"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200" b="1">
                <a:latin typeface="Times New Roman" panose="02020603050405020304" pitchFamily="18" charset="0"/>
                <a:cs typeface="Times New Roman" panose="02020603050405020304" pitchFamily="18" charset="0"/>
              </a:rPr>
              <a:t>СОТРУДНИКИ_В_ПРОЕКТЕ_2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grpSp>
        <p:nvGrpSpPr>
          <p:cNvPr id="16391" name="Group 80"/>
          <p:cNvGrpSpPr>
            <a:grpSpLocks/>
          </p:cNvGrpSpPr>
          <p:nvPr/>
        </p:nvGrpSpPr>
        <p:grpSpPr bwMode="auto">
          <a:xfrm>
            <a:off x="1524000" y="3048000"/>
            <a:ext cx="5927725" cy="1447800"/>
            <a:chOff x="-3" y="-3"/>
            <a:chExt cx="3734" cy="2310"/>
          </a:xfrm>
        </p:grpSpPr>
        <p:grpSp>
          <p:nvGrpSpPr>
            <p:cNvPr id="16432" name="Group 81"/>
            <p:cNvGrpSpPr>
              <a:grpSpLocks/>
            </p:cNvGrpSpPr>
            <p:nvPr/>
          </p:nvGrpSpPr>
          <p:grpSpPr bwMode="auto">
            <a:xfrm>
              <a:off x="0" y="0"/>
              <a:ext cx="3728" cy="2304"/>
              <a:chOff x="0" y="0"/>
              <a:chExt cx="3728" cy="2304"/>
            </a:xfrm>
          </p:grpSpPr>
          <p:grpSp>
            <p:nvGrpSpPr>
              <p:cNvPr id="16434" name="Group 82"/>
              <p:cNvGrpSpPr>
                <a:grpSpLocks/>
              </p:cNvGrpSpPr>
              <p:nvPr/>
            </p:nvGrpSpPr>
            <p:grpSpPr bwMode="auto">
              <a:xfrm>
                <a:off x="0" y="0"/>
                <a:ext cx="856" cy="384"/>
                <a:chOff x="0" y="0"/>
                <a:chExt cx="856" cy="384"/>
              </a:xfrm>
            </p:grpSpPr>
            <p:sp>
              <p:nvSpPr>
                <p:cNvPr id="16504" name="Rectangle 83"/>
                <p:cNvSpPr>
                  <a:spLocks noChangeArrowheads="1"/>
                </p:cNvSpPr>
                <p:nvPr/>
              </p:nvSpPr>
              <p:spPr bwMode="auto">
                <a:xfrm>
                  <a:off x="43" y="0"/>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СОТР_НОМЕР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505" name="Rectangle 84"/>
                <p:cNvSpPr>
                  <a:spLocks noChangeArrowheads="1"/>
                </p:cNvSpPr>
                <p:nvPr/>
              </p:nvSpPr>
              <p:spPr bwMode="auto">
                <a:xfrm>
                  <a:off x="0" y="0"/>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435" name="Group 85"/>
              <p:cNvGrpSpPr>
                <a:grpSpLocks/>
              </p:cNvGrpSpPr>
              <p:nvPr/>
            </p:nvGrpSpPr>
            <p:grpSpPr bwMode="auto">
              <a:xfrm>
                <a:off x="856" y="0"/>
                <a:ext cx="756" cy="384"/>
                <a:chOff x="856" y="0"/>
                <a:chExt cx="756" cy="384"/>
              </a:xfrm>
            </p:grpSpPr>
            <p:sp>
              <p:nvSpPr>
                <p:cNvPr id="16502" name="Rectangle 86"/>
                <p:cNvSpPr>
                  <a:spLocks noChangeArrowheads="1"/>
                </p:cNvSpPr>
                <p:nvPr/>
              </p:nvSpPr>
              <p:spPr bwMode="auto">
                <a:xfrm>
                  <a:off x="899" y="0"/>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СОТР_ИМЯ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503" name="Rectangle 87"/>
                <p:cNvSpPr>
                  <a:spLocks noChangeArrowheads="1"/>
                </p:cNvSpPr>
                <p:nvPr/>
              </p:nvSpPr>
              <p:spPr bwMode="auto">
                <a:xfrm>
                  <a:off x="856" y="0"/>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436" name="Group 88"/>
              <p:cNvGrpSpPr>
                <a:grpSpLocks/>
              </p:cNvGrpSpPr>
              <p:nvPr/>
            </p:nvGrpSpPr>
            <p:grpSpPr bwMode="auto">
              <a:xfrm>
                <a:off x="1612" y="0"/>
                <a:ext cx="1022" cy="384"/>
                <a:chOff x="1612" y="0"/>
                <a:chExt cx="1022" cy="384"/>
              </a:xfrm>
            </p:grpSpPr>
            <p:sp>
              <p:nvSpPr>
                <p:cNvPr id="16500" name="Rectangle 89"/>
                <p:cNvSpPr>
                  <a:spLocks noChangeArrowheads="1"/>
                </p:cNvSpPr>
                <p:nvPr/>
              </p:nvSpPr>
              <p:spPr bwMode="auto">
                <a:xfrm>
                  <a:off x="1655" y="0"/>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СОТР_ЗАРП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501" name="Rectangle 90"/>
                <p:cNvSpPr>
                  <a:spLocks noChangeArrowheads="1"/>
                </p:cNvSpPr>
                <p:nvPr/>
              </p:nvSpPr>
              <p:spPr bwMode="auto">
                <a:xfrm>
                  <a:off x="1612" y="0"/>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437" name="Group 91"/>
              <p:cNvGrpSpPr>
                <a:grpSpLocks/>
              </p:cNvGrpSpPr>
              <p:nvPr/>
            </p:nvGrpSpPr>
            <p:grpSpPr bwMode="auto">
              <a:xfrm>
                <a:off x="2634" y="0"/>
                <a:ext cx="1094" cy="384"/>
                <a:chOff x="2634" y="0"/>
                <a:chExt cx="1094" cy="384"/>
              </a:xfrm>
            </p:grpSpPr>
            <p:sp>
              <p:nvSpPr>
                <p:cNvPr id="16498" name="Rectangle 92"/>
                <p:cNvSpPr>
                  <a:spLocks noChangeArrowheads="1"/>
                </p:cNvSpPr>
                <p:nvPr/>
              </p:nvSpPr>
              <p:spPr bwMode="auto">
                <a:xfrm>
                  <a:off x="2677" y="0"/>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СОТР_ОТД_НОМЕР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499" name="Rectangle 93"/>
                <p:cNvSpPr>
                  <a:spLocks noChangeArrowheads="1"/>
                </p:cNvSpPr>
                <p:nvPr/>
              </p:nvSpPr>
              <p:spPr bwMode="auto">
                <a:xfrm>
                  <a:off x="2634" y="0"/>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438" name="Group 94"/>
              <p:cNvGrpSpPr>
                <a:grpSpLocks/>
              </p:cNvGrpSpPr>
              <p:nvPr/>
            </p:nvGrpSpPr>
            <p:grpSpPr bwMode="auto">
              <a:xfrm>
                <a:off x="0" y="384"/>
                <a:ext cx="856" cy="384"/>
                <a:chOff x="0" y="384"/>
                <a:chExt cx="856" cy="384"/>
              </a:xfrm>
            </p:grpSpPr>
            <p:sp>
              <p:nvSpPr>
                <p:cNvPr id="16496" name="Rectangle 95"/>
                <p:cNvSpPr>
                  <a:spLocks noChangeArrowheads="1"/>
                </p:cNvSpPr>
                <p:nvPr/>
              </p:nvSpPr>
              <p:spPr bwMode="auto">
                <a:xfrm>
                  <a:off x="43" y="384"/>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497" name="Rectangle 96"/>
                <p:cNvSpPr>
                  <a:spLocks noChangeArrowheads="1"/>
                </p:cNvSpPr>
                <p:nvPr/>
              </p:nvSpPr>
              <p:spPr bwMode="auto">
                <a:xfrm>
                  <a:off x="0" y="384"/>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439" name="Group 97"/>
              <p:cNvGrpSpPr>
                <a:grpSpLocks/>
              </p:cNvGrpSpPr>
              <p:nvPr/>
            </p:nvGrpSpPr>
            <p:grpSpPr bwMode="auto">
              <a:xfrm>
                <a:off x="856" y="384"/>
                <a:ext cx="756" cy="384"/>
                <a:chOff x="856" y="384"/>
                <a:chExt cx="756" cy="384"/>
              </a:xfrm>
            </p:grpSpPr>
            <p:sp>
              <p:nvSpPr>
                <p:cNvPr id="16494" name="Rectangle 98"/>
                <p:cNvSpPr>
                  <a:spLocks noChangeArrowheads="1"/>
                </p:cNvSpPr>
                <p:nvPr/>
              </p:nvSpPr>
              <p:spPr bwMode="auto">
                <a:xfrm>
                  <a:off x="899" y="384"/>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495" name="Rectangle 99"/>
                <p:cNvSpPr>
                  <a:spLocks noChangeArrowheads="1"/>
                </p:cNvSpPr>
                <p:nvPr/>
              </p:nvSpPr>
              <p:spPr bwMode="auto">
                <a:xfrm>
                  <a:off x="856" y="384"/>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440" name="Group 100"/>
              <p:cNvGrpSpPr>
                <a:grpSpLocks/>
              </p:cNvGrpSpPr>
              <p:nvPr/>
            </p:nvGrpSpPr>
            <p:grpSpPr bwMode="auto">
              <a:xfrm>
                <a:off x="1612" y="384"/>
                <a:ext cx="1022" cy="384"/>
                <a:chOff x="1612" y="384"/>
                <a:chExt cx="1022" cy="384"/>
              </a:xfrm>
            </p:grpSpPr>
            <p:sp>
              <p:nvSpPr>
                <p:cNvPr id="16492" name="Rectangle 101"/>
                <p:cNvSpPr>
                  <a:spLocks noChangeArrowheads="1"/>
                </p:cNvSpPr>
                <p:nvPr/>
              </p:nvSpPr>
              <p:spPr bwMode="auto">
                <a:xfrm>
                  <a:off x="1655" y="384"/>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493" name="Rectangle 102"/>
                <p:cNvSpPr>
                  <a:spLocks noChangeArrowheads="1"/>
                </p:cNvSpPr>
                <p:nvPr/>
              </p:nvSpPr>
              <p:spPr bwMode="auto">
                <a:xfrm>
                  <a:off x="1612" y="384"/>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441" name="Group 103"/>
              <p:cNvGrpSpPr>
                <a:grpSpLocks/>
              </p:cNvGrpSpPr>
              <p:nvPr/>
            </p:nvGrpSpPr>
            <p:grpSpPr bwMode="auto">
              <a:xfrm>
                <a:off x="2634" y="384"/>
                <a:ext cx="1094" cy="384"/>
                <a:chOff x="2634" y="384"/>
                <a:chExt cx="1094" cy="384"/>
              </a:xfrm>
            </p:grpSpPr>
            <p:sp>
              <p:nvSpPr>
                <p:cNvPr id="16490" name="Rectangle 104"/>
                <p:cNvSpPr>
                  <a:spLocks noChangeArrowheads="1"/>
                </p:cNvSpPr>
                <p:nvPr/>
              </p:nvSpPr>
              <p:spPr bwMode="auto">
                <a:xfrm>
                  <a:off x="2677" y="384"/>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491" name="Rectangle 105"/>
                <p:cNvSpPr>
                  <a:spLocks noChangeArrowheads="1"/>
                </p:cNvSpPr>
                <p:nvPr/>
              </p:nvSpPr>
              <p:spPr bwMode="auto">
                <a:xfrm>
                  <a:off x="2634" y="384"/>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442" name="Group 106"/>
              <p:cNvGrpSpPr>
                <a:grpSpLocks/>
              </p:cNvGrpSpPr>
              <p:nvPr/>
            </p:nvGrpSpPr>
            <p:grpSpPr bwMode="auto">
              <a:xfrm>
                <a:off x="0" y="768"/>
                <a:ext cx="856" cy="384"/>
                <a:chOff x="0" y="768"/>
                <a:chExt cx="856" cy="384"/>
              </a:xfrm>
            </p:grpSpPr>
            <p:sp>
              <p:nvSpPr>
                <p:cNvPr id="16488" name="Rectangle 107"/>
                <p:cNvSpPr>
                  <a:spLocks noChangeArrowheads="1"/>
                </p:cNvSpPr>
                <p:nvPr/>
              </p:nvSpPr>
              <p:spPr bwMode="auto">
                <a:xfrm>
                  <a:off x="43" y="768"/>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489" name="Rectangle 108"/>
                <p:cNvSpPr>
                  <a:spLocks noChangeArrowheads="1"/>
                </p:cNvSpPr>
                <p:nvPr/>
              </p:nvSpPr>
              <p:spPr bwMode="auto">
                <a:xfrm>
                  <a:off x="0" y="768"/>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443" name="Group 109"/>
              <p:cNvGrpSpPr>
                <a:grpSpLocks/>
              </p:cNvGrpSpPr>
              <p:nvPr/>
            </p:nvGrpSpPr>
            <p:grpSpPr bwMode="auto">
              <a:xfrm>
                <a:off x="856" y="768"/>
                <a:ext cx="756" cy="384"/>
                <a:chOff x="856" y="768"/>
                <a:chExt cx="756" cy="384"/>
              </a:xfrm>
            </p:grpSpPr>
            <p:sp>
              <p:nvSpPr>
                <p:cNvPr id="16486" name="Rectangle 110"/>
                <p:cNvSpPr>
                  <a:spLocks noChangeArrowheads="1"/>
                </p:cNvSpPr>
                <p:nvPr/>
              </p:nvSpPr>
              <p:spPr bwMode="auto">
                <a:xfrm>
                  <a:off x="899" y="768"/>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Петров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487" name="Rectangle 111"/>
                <p:cNvSpPr>
                  <a:spLocks noChangeArrowheads="1"/>
                </p:cNvSpPr>
                <p:nvPr/>
              </p:nvSpPr>
              <p:spPr bwMode="auto">
                <a:xfrm>
                  <a:off x="856" y="768"/>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444" name="Group 112"/>
              <p:cNvGrpSpPr>
                <a:grpSpLocks/>
              </p:cNvGrpSpPr>
              <p:nvPr/>
            </p:nvGrpSpPr>
            <p:grpSpPr bwMode="auto">
              <a:xfrm>
                <a:off x="1612" y="768"/>
                <a:ext cx="1022" cy="384"/>
                <a:chOff x="1612" y="768"/>
                <a:chExt cx="1022" cy="384"/>
              </a:xfrm>
            </p:grpSpPr>
            <p:sp>
              <p:nvSpPr>
                <p:cNvPr id="16484" name="Rectangle 113"/>
                <p:cNvSpPr>
                  <a:spLocks noChangeArrowheads="1"/>
                </p:cNvSpPr>
                <p:nvPr/>
              </p:nvSpPr>
              <p:spPr bwMode="auto">
                <a:xfrm>
                  <a:off x="1655" y="768"/>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14,400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485" name="Rectangle 114"/>
                <p:cNvSpPr>
                  <a:spLocks noChangeArrowheads="1"/>
                </p:cNvSpPr>
                <p:nvPr/>
              </p:nvSpPr>
              <p:spPr bwMode="auto">
                <a:xfrm>
                  <a:off x="1612" y="768"/>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445" name="Group 115"/>
              <p:cNvGrpSpPr>
                <a:grpSpLocks/>
              </p:cNvGrpSpPr>
              <p:nvPr/>
            </p:nvGrpSpPr>
            <p:grpSpPr bwMode="auto">
              <a:xfrm>
                <a:off x="2634" y="768"/>
                <a:ext cx="1094" cy="384"/>
                <a:chOff x="2634" y="768"/>
                <a:chExt cx="1094" cy="384"/>
              </a:xfrm>
            </p:grpSpPr>
            <p:sp>
              <p:nvSpPr>
                <p:cNvPr id="16482" name="Rectangle 116"/>
                <p:cNvSpPr>
                  <a:spLocks noChangeArrowheads="1"/>
                </p:cNvSpPr>
                <p:nvPr/>
              </p:nvSpPr>
              <p:spPr bwMode="auto">
                <a:xfrm>
                  <a:off x="2677" y="768"/>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483" name="Rectangle 117"/>
                <p:cNvSpPr>
                  <a:spLocks noChangeArrowheads="1"/>
                </p:cNvSpPr>
                <p:nvPr/>
              </p:nvSpPr>
              <p:spPr bwMode="auto">
                <a:xfrm>
                  <a:off x="2634" y="768"/>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446" name="Group 118"/>
              <p:cNvGrpSpPr>
                <a:grpSpLocks/>
              </p:cNvGrpSpPr>
              <p:nvPr/>
            </p:nvGrpSpPr>
            <p:grpSpPr bwMode="auto">
              <a:xfrm>
                <a:off x="0" y="1152"/>
                <a:ext cx="856" cy="384"/>
                <a:chOff x="0" y="1152"/>
                <a:chExt cx="856" cy="384"/>
              </a:xfrm>
            </p:grpSpPr>
            <p:sp>
              <p:nvSpPr>
                <p:cNvPr id="16480" name="Rectangle 119"/>
                <p:cNvSpPr>
                  <a:spLocks noChangeArrowheads="1"/>
                </p:cNvSpPr>
                <p:nvPr/>
              </p:nvSpPr>
              <p:spPr bwMode="auto">
                <a:xfrm>
                  <a:off x="43" y="1152"/>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2939</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481" name="Rectangle 120"/>
                <p:cNvSpPr>
                  <a:spLocks noChangeArrowheads="1"/>
                </p:cNvSpPr>
                <p:nvPr/>
              </p:nvSpPr>
              <p:spPr bwMode="auto">
                <a:xfrm>
                  <a:off x="0" y="1152"/>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447" name="Group 121"/>
              <p:cNvGrpSpPr>
                <a:grpSpLocks/>
              </p:cNvGrpSpPr>
              <p:nvPr/>
            </p:nvGrpSpPr>
            <p:grpSpPr bwMode="auto">
              <a:xfrm>
                <a:off x="856" y="1152"/>
                <a:ext cx="756" cy="384"/>
                <a:chOff x="856" y="1152"/>
                <a:chExt cx="756" cy="384"/>
              </a:xfrm>
            </p:grpSpPr>
            <p:sp>
              <p:nvSpPr>
                <p:cNvPr id="16478" name="Rectangle 122"/>
                <p:cNvSpPr>
                  <a:spLocks noChangeArrowheads="1"/>
                </p:cNvSpPr>
                <p:nvPr/>
              </p:nvSpPr>
              <p:spPr bwMode="auto">
                <a:xfrm>
                  <a:off x="899" y="1152"/>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Сидоренко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479" name="Rectangle 123"/>
                <p:cNvSpPr>
                  <a:spLocks noChangeArrowheads="1"/>
                </p:cNvSpPr>
                <p:nvPr/>
              </p:nvSpPr>
              <p:spPr bwMode="auto">
                <a:xfrm>
                  <a:off x="856" y="1152"/>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448" name="Group 124"/>
              <p:cNvGrpSpPr>
                <a:grpSpLocks/>
              </p:cNvGrpSpPr>
              <p:nvPr/>
            </p:nvGrpSpPr>
            <p:grpSpPr bwMode="auto">
              <a:xfrm>
                <a:off x="1612" y="1152"/>
                <a:ext cx="1022" cy="384"/>
                <a:chOff x="1612" y="1152"/>
                <a:chExt cx="1022" cy="384"/>
              </a:xfrm>
            </p:grpSpPr>
            <p:sp>
              <p:nvSpPr>
                <p:cNvPr id="16476" name="Rectangle 125"/>
                <p:cNvSpPr>
                  <a:spLocks noChangeArrowheads="1"/>
                </p:cNvSpPr>
                <p:nvPr/>
              </p:nvSpPr>
              <p:spPr bwMode="auto">
                <a:xfrm>
                  <a:off x="1655" y="1152"/>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 9,200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477" name="Rectangle 126"/>
                <p:cNvSpPr>
                  <a:spLocks noChangeArrowheads="1"/>
                </p:cNvSpPr>
                <p:nvPr/>
              </p:nvSpPr>
              <p:spPr bwMode="auto">
                <a:xfrm>
                  <a:off x="1612" y="1152"/>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449" name="Group 127"/>
              <p:cNvGrpSpPr>
                <a:grpSpLocks/>
              </p:cNvGrpSpPr>
              <p:nvPr/>
            </p:nvGrpSpPr>
            <p:grpSpPr bwMode="auto">
              <a:xfrm>
                <a:off x="2634" y="1152"/>
                <a:ext cx="1094" cy="384"/>
                <a:chOff x="2634" y="1152"/>
                <a:chExt cx="1094" cy="384"/>
              </a:xfrm>
            </p:grpSpPr>
            <p:sp>
              <p:nvSpPr>
                <p:cNvPr id="16474" name="Rectangle 128"/>
                <p:cNvSpPr>
                  <a:spLocks noChangeArrowheads="1"/>
                </p:cNvSpPr>
                <p:nvPr/>
              </p:nvSpPr>
              <p:spPr bwMode="auto">
                <a:xfrm>
                  <a:off x="2677" y="1152"/>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313</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475" name="Rectangle 129"/>
                <p:cNvSpPr>
                  <a:spLocks noChangeArrowheads="1"/>
                </p:cNvSpPr>
                <p:nvPr/>
              </p:nvSpPr>
              <p:spPr bwMode="auto">
                <a:xfrm>
                  <a:off x="2634" y="1152"/>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450" name="Group 130"/>
              <p:cNvGrpSpPr>
                <a:grpSpLocks/>
              </p:cNvGrpSpPr>
              <p:nvPr/>
            </p:nvGrpSpPr>
            <p:grpSpPr bwMode="auto">
              <a:xfrm>
                <a:off x="0" y="1536"/>
                <a:ext cx="856" cy="384"/>
                <a:chOff x="0" y="1536"/>
                <a:chExt cx="856" cy="384"/>
              </a:xfrm>
            </p:grpSpPr>
            <p:sp>
              <p:nvSpPr>
                <p:cNvPr id="16472" name="Rectangle 131"/>
                <p:cNvSpPr>
                  <a:spLocks noChangeArrowheads="1"/>
                </p:cNvSpPr>
                <p:nvPr/>
              </p:nvSpPr>
              <p:spPr bwMode="auto">
                <a:xfrm>
                  <a:off x="43" y="1536"/>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473" name="Rectangle 132"/>
                <p:cNvSpPr>
                  <a:spLocks noChangeArrowheads="1"/>
                </p:cNvSpPr>
                <p:nvPr/>
              </p:nvSpPr>
              <p:spPr bwMode="auto">
                <a:xfrm>
                  <a:off x="0" y="1536"/>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451" name="Group 133"/>
              <p:cNvGrpSpPr>
                <a:grpSpLocks/>
              </p:cNvGrpSpPr>
              <p:nvPr/>
            </p:nvGrpSpPr>
            <p:grpSpPr bwMode="auto">
              <a:xfrm>
                <a:off x="856" y="1536"/>
                <a:ext cx="756" cy="384"/>
                <a:chOff x="856" y="1536"/>
                <a:chExt cx="756" cy="384"/>
              </a:xfrm>
            </p:grpSpPr>
            <p:sp>
              <p:nvSpPr>
                <p:cNvPr id="16470" name="Rectangle 134"/>
                <p:cNvSpPr>
                  <a:spLocks noChangeArrowheads="1"/>
                </p:cNvSpPr>
                <p:nvPr/>
              </p:nvSpPr>
              <p:spPr bwMode="auto">
                <a:xfrm>
                  <a:off x="899" y="1536"/>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Федоренко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471" name="Rectangle 135"/>
                <p:cNvSpPr>
                  <a:spLocks noChangeArrowheads="1"/>
                </p:cNvSpPr>
                <p:nvPr/>
              </p:nvSpPr>
              <p:spPr bwMode="auto">
                <a:xfrm>
                  <a:off x="856" y="1536"/>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452" name="Group 136"/>
              <p:cNvGrpSpPr>
                <a:grpSpLocks/>
              </p:cNvGrpSpPr>
              <p:nvPr/>
            </p:nvGrpSpPr>
            <p:grpSpPr bwMode="auto">
              <a:xfrm>
                <a:off x="1612" y="1536"/>
                <a:ext cx="1022" cy="384"/>
                <a:chOff x="1612" y="1536"/>
                <a:chExt cx="1022" cy="384"/>
              </a:xfrm>
            </p:grpSpPr>
            <p:sp>
              <p:nvSpPr>
                <p:cNvPr id="16468" name="Rectangle 137"/>
                <p:cNvSpPr>
                  <a:spLocks noChangeArrowheads="1"/>
                </p:cNvSpPr>
                <p:nvPr/>
              </p:nvSpPr>
              <p:spPr bwMode="auto">
                <a:xfrm>
                  <a:off x="1655" y="1536"/>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469" name="Rectangle 138"/>
                <p:cNvSpPr>
                  <a:spLocks noChangeArrowheads="1"/>
                </p:cNvSpPr>
                <p:nvPr/>
              </p:nvSpPr>
              <p:spPr bwMode="auto">
                <a:xfrm>
                  <a:off x="1612" y="1536"/>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453" name="Group 139"/>
              <p:cNvGrpSpPr>
                <a:grpSpLocks/>
              </p:cNvGrpSpPr>
              <p:nvPr/>
            </p:nvGrpSpPr>
            <p:grpSpPr bwMode="auto">
              <a:xfrm>
                <a:off x="2634" y="1536"/>
                <a:ext cx="1094" cy="384"/>
                <a:chOff x="2634" y="1536"/>
                <a:chExt cx="1094" cy="384"/>
              </a:xfrm>
            </p:grpSpPr>
            <p:sp>
              <p:nvSpPr>
                <p:cNvPr id="16466" name="Rectangle 140"/>
                <p:cNvSpPr>
                  <a:spLocks noChangeArrowheads="1"/>
                </p:cNvSpPr>
                <p:nvPr/>
              </p:nvSpPr>
              <p:spPr bwMode="auto">
                <a:xfrm>
                  <a:off x="2677" y="1536"/>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467" name="Rectangle 141"/>
                <p:cNvSpPr>
                  <a:spLocks noChangeArrowheads="1"/>
                </p:cNvSpPr>
                <p:nvPr/>
              </p:nvSpPr>
              <p:spPr bwMode="auto">
                <a:xfrm>
                  <a:off x="2634" y="1536"/>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454" name="Group 142"/>
              <p:cNvGrpSpPr>
                <a:grpSpLocks/>
              </p:cNvGrpSpPr>
              <p:nvPr/>
            </p:nvGrpSpPr>
            <p:grpSpPr bwMode="auto">
              <a:xfrm>
                <a:off x="0" y="1920"/>
                <a:ext cx="856" cy="384"/>
                <a:chOff x="0" y="1920"/>
                <a:chExt cx="856" cy="384"/>
              </a:xfrm>
            </p:grpSpPr>
            <p:sp>
              <p:nvSpPr>
                <p:cNvPr id="16464" name="Rectangle 143"/>
                <p:cNvSpPr>
                  <a:spLocks noChangeArrowheads="1"/>
                </p:cNvSpPr>
                <p:nvPr/>
              </p:nvSpPr>
              <p:spPr bwMode="auto">
                <a:xfrm>
                  <a:off x="43" y="1920"/>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465" name="Rectangle 144"/>
                <p:cNvSpPr>
                  <a:spLocks noChangeArrowheads="1"/>
                </p:cNvSpPr>
                <p:nvPr/>
              </p:nvSpPr>
              <p:spPr bwMode="auto">
                <a:xfrm>
                  <a:off x="0" y="1920"/>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455" name="Group 145"/>
              <p:cNvGrpSpPr>
                <a:grpSpLocks/>
              </p:cNvGrpSpPr>
              <p:nvPr/>
            </p:nvGrpSpPr>
            <p:grpSpPr bwMode="auto">
              <a:xfrm>
                <a:off x="856" y="1920"/>
                <a:ext cx="756" cy="384"/>
                <a:chOff x="856" y="1920"/>
                <a:chExt cx="756" cy="384"/>
              </a:xfrm>
            </p:grpSpPr>
            <p:sp>
              <p:nvSpPr>
                <p:cNvPr id="16462" name="Rectangle 146"/>
                <p:cNvSpPr>
                  <a:spLocks noChangeArrowheads="1"/>
                </p:cNvSpPr>
                <p:nvPr/>
              </p:nvSpPr>
              <p:spPr bwMode="auto">
                <a:xfrm>
                  <a:off x="899" y="1920"/>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463" name="Rectangle 147"/>
                <p:cNvSpPr>
                  <a:spLocks noChangeArrowheads="1"/>
                </p:cNvSpPr>
                <p:nvPr/>
              </p:nvSpPr>
              <p:spPr bwMode="auto">
                <a:xfrm>
                  <a:off x="856" y="1920"/>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456" name="Group 148"/>
              <p:cNvGrpSpPr>
                <a:grpSpLocks/>
              </p:cNvGrpSpPr>
              <p:nvPr/>
            </p:nvGrpSpPr>
            <p:grpSpPr bwMode="auto">
              <a:xfrm>
                <a:off x="1612" y="1920"/>
                <a:ext cx="1022" cy="384"/>
                <a:chOff x="1612" y="1920"/>
                <a:chExt cx="1022" cy="384"/>
              </a:xfrm>
            </p:grpSpPr>
            <p:sp>
              <p:nvSpPr>
                <p:cNvPr id="16460" name="Rectangle 149"/>
                <p:cNvSpPr>
                  <a:spLocks noChangeArrowheads="1"/>
                </p:cNvSpPr>
                <p:nvPr/>
              </p:nvSpPr>
              <p:spPr bwMode="auto">
                <a:xfrm>
                  <a:off x="1655" y="1920"/>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461" name="Rectangle 150"/>
                <p:cNvSpPr>
                  <a:spLocks noChangeArrowheads="1"/>
                </p:cNvSpPr>
                <p:nvPr/>
              </p:nvSpPr>
              <p:spPr bwMode="auto">
                <a:xfrm>
                  <a:off x="1612" y="1920"/>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457" name="Group 151"/>
              <p:cNvGrpSpPr>
                <a:grpSpLocks/>
              </p:cNvGrpSpPr>
              <p:nvPr/>
            </p:nvGrpSpPr>
            <p:grpSpPr bwMode="auto">
              <a:xfrm>
                <a:off x="2634" y="1920"/>
                <a:ext cx="1094" cy="384"/>
                <a:chOff x="2634" y="1920"/>
                <a:chExt cx="1094" cy="384"/>
              </a:xfrm>
            </p:grpSpPr>
            <p:sp>
              <p:nvSpPr>
                <p:cNvPr id="16458" name="Rectangle 152"/>
                <p:cNvSpPr>
                  <a:spLocks noChangeArrowheads="1"/>
                </p:cNvSpPr>
                <p:nvPr/>
              </p:nvSpPr>
              <p:spPr bwMode="auto">
                <a:xfrm>
                  <a:off x="2677" y="1920"/>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459" name="Rectangle 153"/>
                <p:cNvSpPr>
                  <a:spLocks noChangeArrowheads="1"/>
                </p:cNvSpPr>
                <p:nvPr/>
              </p:nvSpPr>
              <p:spPr bwMode="auto">
                <a:xfrm>
                  <a:off x="2634" y="1920"/>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16433" name="Rectangle 154"/>
            <p:cNvSpPr>
              <a:spLocks noChangeArrowheads="1"/>
            </p:cNvSpPr>
            <p:nvPr/>
          </p:nvSpPr>
          <p:spPr bwMode="auto">
            <a:xfrm>
              <a:off x="-3" y="-3"/>
              <a:ext cx="3734" cy="2310"/>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sp>
        <p:nvSpPr>
          <p:cNvPr id="16392" name="Rectangle 266"/>
          <p:cNvSpPr>
            <a:spLocks noChangeArrowheads="1"/>
          </p:cNvSpPr>
          <p:nvPr/>
        </p:nvSpPr>
        <p:spPr bwMode="auto">
          <a:xfrm>
            <a:off x="0" y="4572000"/>
            <a:ext cx="9144000"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200" b="1">
                <a:latin typeface="Times New Roman" panose="02020603050405020304" pitchFamily="18" charset="0"/>
                <a:cs typeface="Times New Roman" panose="02020603050405020304" pitchFamily="18" charset="0"/>
              </a:rPr>
              <a:t>СОТРУДНИКИ_В_ПРОЕКТЕ_1 </a:t>
            </a:r>
            <a:r>
              <a:rPr lang="en-US" altLang="ru-RU" sz="1200" b="1">
                <a:cs typeface="Arial" panose="020B0604020202020204" pitchFamily="34" charset="0"/>
              </a:rPr>
              <a:t>INTERSECT</a:t>
            </a:r>
            <a:r>
              <a:rPr lang="en-US" altLang="ru-RU" sz="1200">
                <a:latin typeface="Times New Roman" panose="02020603050405020304" pitchFamily="18" charset="0"/>
                <a:cs typeface="Times New Roman" panose="02020603050405020304" pitchFamily="18" charset="0"/>
              </a:rPr>
              <a:t> </a:t>
            </a:r>
            <a:r>
              <a:rPr lang="ru-RU" altLang="ru-RU" sz="1200" b="1">
                <a:latin typeface="Times New Roman" panose="02020603050405020304" pitchFamily="18" charset="0"/>
                <a:cs typeface="Times New Roman" panose="02020603050405020304" pitchFamily="18" charset="0"/>
              </a:rPr>
              <a:t>СОТРУДНИКИ_В_ПРОЕКТЕ_2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grpSp>
        <p:nvGrpSpPr>
          <p:cNvPr id="16393" name="Group 305"/>
          <p:cNvGrpSpPr>
            <a:grpSpLocks/>
          </p:cNvGrpSpPr>
          <p:nvPr/>
        </p:nvGrpSpPr>
        <p:grpSpPr bwMode="auto">
          <a:xfrm>
            <a:off x="1524000" y="5029200"/>
            <a:ext cx="5927725" cy="990600"/>
            <a:chOff x="-3" y="-3"/>
            <a:chExt cx="3734" cy="1158"/>
          </a:xfrm>
        </p:grpSpPr>
        <p:grpSp>
          <p:nvGrpSpPr>
            <p:cNvPr id="16394" name="Group 303"/>
            <p:cNvGrpSpPr>
              <a:grpSpLocks/>
            </p:cNvGrpSpPr>
            <p:nvPr/>
          </p:nvGrpSpPr>
          <p:grpSpPr bwMode="auto">
            <a:xfrm>
              <a:off x="0" y="0"/>
              <a:ext cx="3728" cy="1152"/>
              <a:chOff x="0" y="0"/>
              <a:chExt cx="3728" cy="1152"/>
            </a:xfrm>
          </p:grpSpPr>
          <p:grpSp>
            <p:nvGrpSpPr>
              <p:cNvPr id="16396" name="Group 280"/>
              <p:cNvGrpSpPr>
                <a:grpSpLocks/>
              </p:cNvGrpSpPr>
              <p:nvPr/>
            </p:nvGrpSpPr>
            <p:grpSpPr bwMode="auto">
              <a:xfrm>
                <a:off x="0" y="0"/>
                <a:ext cx="856" cy="384"/>
                <a:chOff x="0" y="0"/>
                <a:chExt cx="856" cy="384"/>
              </a:xfrm>
            </p:grpSpPr>
            <p:sp>
              <p:nvSpPr>
                <p:cNvPr id="16430" name="Rectangle 267"/>
                <p:cNvSpPr>
                  <a:spLocks noChangeArrowheads="1"/>
                </p:cNvSpPr>
                <p:nvPr/>
              </p:nvSpPr>
              <p:spPr bwMode="auto">
                <a:xfrm>
                  <a:off x="43" y="0"/>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СОТР_НОМЕР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431" name="Rectangle 279"/>
                <p:cNvSpPr>
                  <a:spLocks noChangeArrowheads="1"/>
                </p:cNvSpPr>
                <p:nvPr/>
              </p:nvSpPr>
              <p:spPr bwMode="auto">
                <a:xfrm>
                  <a:off x="0" y="0"/>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397" name="Group 282"/>
              <p:cNvGrpSpPr>
                <a:grpSpLocks/>
              </p:cNvGrpSpPr>
              <p:nvPr/>
            </p:nvGrpSpPr>
            <p:grpSpPr bwMode="auto">
              <a:xfrm>
                <a:off x="856" y="0"/>
                <a:ext cx="756" cy="384"/>
                <a:chOff x="856" y="0"/>
                <a:chExt cx="756" cy="384"/>
              </a:xfrm>
            </p:grpSpPr>
            <p:sp>
              <p:nvSpPr>
                <p:cNvPr id="16428" name="Rectangle 268"/>
                <p:cNvSpPr>
                  <a:spLocks noChangeArrowheads="1"/>
                </p:cNvSpPr>
                <p:nvPr/>
              </p:nvSpPr>
              <p:spPr bwMode="auto">
                <a:xfrm>
                  <a:off x="899" y="0"/>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СОТР_ИМЯ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429" name="Rectangle 281"/>
                <p:cNvSpPr>
                  <a:spLocks noChangeArrowheads="1"/>
                </p:cNvSpPr>
                <p:nvPr/>
              </p:nvSpPr>
              <p:spPr bwMode="auto">
                <a:xfrm>
                  <a:off x="856" y="0"/>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398" name="Group 284"/>
              <p:cNvGrpSpPr>
                <a:grpSpLocks/>
              </p:cNvGrpSpPr>
              <p:nvPr/>
            </p:nvGrpSpPr>
            <p:grpSpPr bwMode="auto">
              <a:xfrm>
                <a:off x="1612" y="0"/>
                <a:ext cx="1022" cy="384"/>
                <a:chOff x="1612" y="0"/>
                <a:chExt cx="1022" cy="384"/>
              </a:xfrm>
            </p:grpSpPr>
            <p:sp>
              <p:nvSpPr>
                <p:cNvPr id="16426" name="Rectangle 269"/>
                <p:cNvSpPr>
                  <a:spLocks noChangeArrowheads="1"/>
                </p:cNvSpPr>
                <p:nvPr/>
              </p:nvSpPr>
              <p:spPr bwMode="auto">
                <a:xfrm>
                  <a:off x="1655" y="0"/>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СОТР_ЗАРП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427" name="Rectangle 283"/>
                <p:cNvSpPr>
                  <a:spLocks noChangeArrowheads="1"/>
                </p:cNvSpPr>
                <p:nvPr/>
              </p:nvSpPr>
              <p:spPr bwMode="auto">
                <a:xfrm>
                  <a:off x="1612" y="0"/>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399" name="Group 286"/>
              <p:cNvGrpSpPr>
                <a:grpSpLocks/>
              </p:cNvGrpSpPr>
              <p:nvPr/>
            </p:nvGrpSpPr>
            <p:grpSpPr bwMode="auto">
              <a:xfrm>
                <a:off x="2634" y="0"/>
                <a:ext cx="1094" cy="384"/>
                <a:chOff x="2634" y="0"/>
                <a:chExt cx="1094" cy="384"/>
              </a:xfrm>
            </p:grpSpPr>
            <p:sp>
              <p:nvSpPr>
                <p:cNvPr id="16424" name="Rectangle 270"/>
                <p:cNvSpPr>
                  <a:spLocks noChangeArrowheads="1"/>
                </p:cNvSpPr>
                <p:nvPr/>
              </p:nvSpPr>
              <p:spPr bwMode="auto">
                <a:xfrm>
                  <a:off x="2677" y="0"/>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СОТР_ОТД_НОМЕР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425" name="Rectangle 285"/>
                <p:cNvSpPr>
                  <a:spLocks noChangeArrowheads="1"/>
                </p:cNvSpPr>
                <p:nvPr/>
              </p:nvSpPr>
              <p:spPr bwMode="auto">
                <a:xfrm>
                  <a:off x="2634" y="0"/>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400" name="Group 288"/>
              <p:cNvGrpSpPr>
                <a:grpSpLocks/>
              </p:cNvGrpSpPr>
              <p:nvPr/>
            </p:nvGrpSpPr>
            <p:grpSpPr bwMode="auto">
              <a:xfrm>
                <a:off x="0" y="384"/>
                <a:ext cx="856" cy="384"/>
                <a:chOff x="0" y="384"/>
                <a:chExt cx="856" cy="384"/>
              </a:xfrm>
            </p:grpSpPr>
            <p:sp>
              <p:nvSpPr>
                <p:cNvPr id="16422" name="Rectangle 271"/>
                <p:cNvSpPr>
                  <a:spLocks noChangeArrowheads="1"/>
                </p:cNvSpPr>
                <p:nvPr/>
              </p:nvSpPr>
              <p:spPr bwMode="auto">
                <a:xfrm>
                  <a:off x="43" y="384"/>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423" name="Rectangle 287"/>
                <p:cNvSpPr>
                  <a:spLocks noChangeArrowheads="1"/>
                </p:cNvSpPr>
                <p:nvPr/>
              </p:nvSpPr>
              <p:spPr bwMode="auto">
                <a:xfrm>
                  <a:off x="0" y="384"/>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401" name="Group 290"/>
              <p:cNvGrpSpPr>
                <a:grpSpLocks/>
              </p:cNvGrpSpPr>
              <p:nvPr/>
            </p:nvGrpSpPr>
            <p:grpSpPr bwMode="auto">
              <a:xfrm>
                <a:off x="856" y="384"/>
                <a:ext cx="756" cy="384"/>
                <a:chOff x="856" y="384"/>
                <a:chExt cx="756" cy="384"/>
              </a:xfrm>
            </p:grpSpPr>
            <p:sp>
              <p:nvSpPr>
                <p:cNvPr id="16420" name="Rectangle 272"/>
                <p:cNvSpPr>
                  <a:spLocks noChangeArrowheads="1"/>
                </p:cNvSpPr>
                <p:nvPr/>
              </p:nvSpPr>
              <p:spPr bwMode="auto">
                <a:xfrm>
                  <a:off x="899" y="384"/>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421" name="Rectangle 289"/>
                <p:cNvSpPr>
                  <a:spLocks noChangeArrowheads="1"/>
                </p:cNvSpPr>
                <p:nvPr/>
              </p:nvSpPr>
              <p:spPr bwMode="auto">
                <a:xfrm>
                  <a:off x="856" y="384"/>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402" name="Group 292"/>
              <p:cNvGrpSpPr>
                <a:grpSpLocks/>
              </p:cNvGrpSpPr>
              <p:nvPr/>
            </p:nvGrpSpPr>
            <p:grpSpPr bwMode="auto">
              <a:xfrm>
                <a:off x="1612" y="384"/>
                <a:ext cx="1022" cy="384"/>
                <a:chOff x="1612" y="384"/>
                <a:chExt cx="1022" cy="384"/>
              </a:xfrm>
            </p:grpSpPr>
            <p:sp>
              <p:nvSpPr>
                <p:cNvPr id="16418" name="Rectangle 273"/>
                <p:cNvSpPr>
                  <a:spLocks noChangeArrowheads="1"/>
                </p:cNvSpPr>
                <p:nvPr/>
              </p:nvSpPr>
              <p:spPr bwMode="auto">
                <a:xfrm>
                  <a:off x="1655" y="384"/>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419" name="Rectangle 291"/>
                <p:cNvSpPr>
                  <a:spLocks noChangeArrowheads="1"/>
                </p:cNvSpPr>
                <p:nvPr/>
              </p:nvSpPr>
              <p:spPr bwMode="auto">
                <a:xfrm>
                  <a:off x="1612" y="384"/>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403" name="Group 294"/>
              <p:cNvGrpSpPr>
                <a:grpSpLocks/>
              </p:cNvGrpSpPr>
              <p:nvPr/>
            </p:nvGrpSpPr>
            <p:grpSpPr bwMode="auto">
              <a:xfrm>
                <a:off x="2634" y="384"/>
                <a:ext cx="1094" cy="384"/>
                <a:chOff x="2634" y="384"/>
                <a:chExt cx="1094" cy="384"/>
              </a:xfrm>
            </p:grpSpPr>
            <p:sp>
              <p:nvSpPr>
                <p:cNvPr id="16416" name="Rectangle 274"/>
                <p:cNvSpPr>
                  <a:spLocks noChangeArrowheads="1"/>
                </p:cNvSpPr>
                <p:nvPr/>
              </p:nvSpPr>
              <p:spPr bwMode="auto">
                <a:xfrm>
                  <a:off x="2677" y="384"/>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417" name="Rectangle 293"/>
                <p:cNvSpPr>
                  <a:spLocks noChangeArrowheads="1"/>
                </p:cNvSpPr>
                <p:nvPr/>
              </p:nvSpPr>
              <p:spPr bwMode="auto">
                <a:xfrm>
                  <a:off x="2634" y="384"/>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404" name="Group 296"/>
              <p:cNvGrpSpPr>
                <a:grpSpLocks/>
              </p:cNvGrpSpPr>
              <p:nvPr/>
            </p:nvGrpSpPr>
            <p:grpSpPr bwMode="auto">
              <a:xfrm>
                <a:off x="0" y="768"/>
                <a:ext cx="856" cy="384"/>
                <a:chOff x="0" y="768"/>
                <a:chExt cx="856" cy="384"/>
              </a:xfrm>
            </p:grpSpPr>
            <p:sp>
              <p:nvSpPr>
                <p:cNvPr id="16414" name="Rectangle 275"/>
                <p:cNvSpPr>
                  <a:spLocks noChangeArrowheads="1"/>
                </p:cNvSpPr>
                <p:nvPr/>
              </p:nvSpPr>
              <p:spPr bwMode="auto">
                <a:xfrm>
                  <a:off x="43" y="768"/>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415" name="Rectangle 295"/>
                <p:cNvSpPr>
                  <a:spLocks noChangeArrowheads="1"/>
                </p:cNvSpPr>
                <p:nvPr/>
              </p:nvSpPr>
              <p:spPr bwMode="auto">
                <a:xfrm>
                  <a:off x="0" y="768"/>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405" name="Group 298"/>
              <p:cNvGrpSpPr>
                <a:grpSpLocks/>
              </p:cNvGrpSpPr>
              <p:nvPr/>
            </p:nvGrpSpPr>
            <p:grpSpPr bwMode="auto">
              <a:xfrm>
                <a:off x="856" y="768"/>
                <a:ext cx="756" cy="384"/>
                <a:chOff x="856" y="768"/>
                <a:chExt cx="756" cy="384"/>
              </a:xfrm>
            </p:grpSpPr>
            <p:sp>
              <p:nvSpPr>
                <p:cNvPr id="16412" name="Rectangle 276"/>
                <p:cNvSpPr>
                  <a:spLocks noChangeArrowheads="1"/>
                </p:cNvSpPr>
                <p:nvPr/>
              </p:nvSpPr>
              <p:spPr bwMode="auto">
                <a:xfrm>
                  <a:off x="899" y="768"/>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Петров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413" name="Rectangle 297"/>
                <p:cNvSpPr>
                  <a:spLocks noChangeArrowheads="1"/>
                </p:cNvSpPr>
                <p:nvPr/>
              </p:nvSpPr>
              <p:spPr bwMode="auto">
                <a:xfrm>
                  <a:off x="856" y="768"/>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406" name="Group 300"/>
              <p:cNvGrpSpPr>
                <a:grpSpLocks/>
              </p:cNvGrpSpPr>
              <p:nvPr/>
            </p:nvGrpSpPr>
            <p:grpSpPr bwMode="auto">
              <a:xfrm>
                <a:off x="1612" y="768"/>
                <a:ext cx="1022" cy="384"/>
                <a:chOff x="1612" y="768"/>
                <a:chExt cx="1022" cy="384"/>
              </a:xfrm>
            </p:grpSpPr>
            <p:sp>
              <p:nvSpPr>
                <p:cNvPr id="16410" name="Rectangle 277"/>
                <p:cNvSpPr>
                  <a:spLocks noChangeArrowheads="1"/>
                </p:cNvSpPr>
                <p:nvPr/>
              </p:nvSpPr>
              <p:spPr bwMode="auto">
                <a:xfrm>
                  <a:off x="1655" y="768"/>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14,400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411" name="Rectangle 299"/>
                <p:cNvSpPr>
                  <a:spLocks noChangeArrowheads="1"/>
                </p:cNvSpPr>
                <p:nvPr/>
              </p:nvSpPr>
              <p:spPr bwMode="auto">
                <a:xfrm>
                  <a:off x="1612" y="768"/>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6407" name="Group 302"/>
              <p:cNvGrpSpPr>
                <a:grpSpLocks/>
              </p:cNvGrpSpPr>
              <p:nvPr/>
            </p:nvGrpSpPr>
            <p:grpSpPr bwMode="auto">
              <a:xfrm>
                <a:off x="2634" y="768"/>
                <a:ext cx="1094" cy="384"/>
                <a:chOff x="2634" y="768"/>
                <a:chExt cx="1094" cy="384"/>
              </a:xfrm>
            </p:grpSpPr>
            <p:sp>
              <p:nvSpPr>
                <p:cNvPr id="16408" name="Rectangle 278"/>
                <p:cNvSpPr>
                  <a:spLocks noChangeArrowheads="1"/>
                </p:cNvSpPr>
                <p:nvPr/>
              </p:nvSpPr>
              <p:spPr bwMode="auto">
                <a:xfrm>
                  <a:off x="2677" y="768"/>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6409" name="Rectangle 301"/>
                <p:cNvSpPr>
                  <a:spLocks noChangeArrowheads="1"/>
                </p:cNvSpPr>
                <p:nvPr/>
              </p:nvSpPr>
              <p:spPr bwMode="auto">
                <a:xfrm>
                  <a:off x="2634" y="768"/>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16395" name="Rectangle 304"/>
            <p:cNvSpPr>
              <a:spLocks noChangeArrowheads="1"/>
            </p:cNvSpPr>
            <p:nvPr/>
          </p:nvSpPr>
          <p:spPr bwMode="auto">
            <a:xfrm>
              <a:off x="-3" y="-3"/>
              <a:ext cx="3734" cy="1158"/>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sp>
        <p:nvSpPr>
          <p:cNvPr id="2" name="Номер слайда 1"/>
          <p:cNvSpPr>
            <a:spLocks noGrp="1"/>
          </p:cNvSpPr>
          <p:nvPr>
            <p:ph type="sldNum" sz="quarter" idx="12"/>
          </p:nvPr>
        </p:nvSpPr>
        <p:spPr/>
        <p:txBody>
          <a:bodyPr/>
          <a:lstStyle/>
          <a:p>
            <a:fld id="{696E6B9C-D8EC-43A7-9BE7-CEFCAE10240F}" type="slidenum">
              <a:rPr lang="ru-RU" altLang="en-US" smtClean="0"/>
              <a:pPr/>
              <a:t>14</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 name="Дата 2"/>
          <p:cNvSpPr>
            <a:spLocks noGrp="1"/>
          </p:cNvSpPr>
          <p:nvPr>
            <p:ph type="dt" sz="quarter" idx="10"/>
          </p:nvPr>
        </p:nvSpPr>
        <p:spPr/>
        <p:txBody>
          <a:bodyPr/>
          <a:lstStyle/>
          <a:p>
            <a:pPr>
              <a:defRPr/>
            </a:pPr>
            <a:fld id="{C8D7D24A-EA5E-4AAA-90A5-BE9DCFC5034F}" type="datetime1">
              <a:rPr lang="ru-RU" altLang="en-US" smtClean="0"/>
              <a:t>20.11.2019</a:t>
            </a:fld>
            <a:endParaRPr lang="ru-RU" altLang="en-US"/>
          </a:p>
        </p:txBody>
      </p:sp>
      <p:sp>
        <p:nvSpPr>
          <p:cNvPr id="17411" name="Rectangle 2"/>
          <p:cNvSpPr>
            <a:spLocks noGrp="1" noChangeArrowheads="1"/>
          </p:cNvSpPr>
          <p:nvPr>
            <p:ph type="title"/>
          </p:nvPr>
        </p:nvSpPr>
        <p:spPr>
          <a:xfrm>
            <a:off x="685800" y="304800"/>
            <a:ext cx="7772400" cy="838200"/>
          </a:xfrm>
        </p:spPr>
        <p:txBody>
          <a:bodyPr/>
          <a:lstStyle/>
          <a:p>
            <a:pPr eaLnBrk="1" hangingPunct="1"/>
            <a:r>
              <a:rPr lang="ru-RU" altLang="ru-RU" sz="2500" smtClean="0"/>
              <a:t>Алгебра Кодда (9)</a:t>
            </a:r>
            <a:br>
              <a:rPr lang="ru-RU" altLang="ru-RU" sz="2500" smtClean="0"/>
            </a:br>
            <a:r>
              <a:rPr lang="ru-RU" altLang="ru-RU" sz="2500" smtClean="0"/>
              <a:t> </a:t>
            </a:r>
            <a:r>
              <a:rPr lang="ru-RU" altLang="ru-RU" sz="2000" smtClean="0"/>
              <a:t>Теоретико-множественные операции (4)</a:t>
            </a:r>
          </a:p>
        </p:txBody>
      </p:sp>
      <p:sp>
        <p:nvSpPr>
          <p:cNvPr id="17412" name="Rectangle 3"/>
          <p:cNvSpPr>
            <a:spLocks noChangeArrowheads="1"/>
          </p:cNvSpPr>
          <p:nvPr/>
        </p:nvSpPr>
        <p:spPr bwMode="auto">
          <a:xfrm>
            <a:off x="0" y="1219200"/>
            <a:ext cx="9144000"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200" b="1">
                <a:latin typeface="Times New Roman" panose="02020603050405020304" pitchFamily="18" charset="0"/>
                <a:cs typeface="Times New Roman" panose="02020603050405020304" pitchFamily="18" charset="0"/>
              </a:rPr>
              <a:t>СОТРУДНИКИ_В_ПРОЕКТЕ_1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grpSp>
        <p:nvGrpSpPr>
          <p:cNvPr id="17413" name="Group 4"/>
          <p:cNvGrpSpPr>
            <a:grpSpLocks/>
          </p:cNvGrpSpPr>
          <p:nvPr/>
        </p:nvGrpSpPr>
        <p:grpSpPr bwMode="auto">
          <a:xfrm>
            <a:off x="1524000" y="1524000"/>
            <a:ext cx="5495925" cy="1112838"/>
            <a:chOff x="-3" y="-3"/>
            <a:chExt cx="3734" cy="2310"/>
          </a:xfrm>
        </p:grpSpPr>
        <p:grpSp>
          <p:nvGrpSpPr>
            <p:cNvPr id="17543" name="Group 5"/>
            <p:cNvGrpSpPr>
              <a:grpSpLocks/>
            </p:cNvGrpSpPr>
            <p:nvPr/>
          </p:nvGrpSpPr>
          <p:grpSpPr bwMode="auto">
            <a:xfrm>
              <a:off x="0" y="0"/>
              <a:ext cx="3728" cy="2304"/>
              <a:chOff x="0" y="0"/>
              <a:chExt cx="3728" cy="2304"/>
            </a:xfrm>
          </p:grpSpPr>
          <p:grpSp>
            <p:nvGrpSpPr>
              <p:cNvPr id="17545" name="Group 6"/>
              <p:cNvGrpSpPr>
                <a:grpSpLocks/>
              </p:cNvGrpSpPr>
              <p:nvPr/>
            </p:nvGrpSpPr>
            <p:grpSpPr bwMode="auto">
              <a:xfrm>
                <a:off x="0" y="0"/>
                <a:ext cx="856" cy="384"/>
                <a:chOff x="0" y="0"/>
                <a:chExt cx="856" cy="384"/>
              </a:xfrm>
            </p:grpSpPr>
            <p:sp>
              <p:nvSpPr>
                <p:cNvPr id="17615" name="Rectangle 7"/>
                <p:cNvSpPr>
                  <a:spLocks noChangeArrowheads="1"/>
                </p:cNvSpPr>
                <p:nvPr/>
              </p:nvSpPr>
              <p:spPr bwMode="auto">
                <a:xfrm>
                  <a:off x="43" y="0"/>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СОТР_НОМЕР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616" name="Rectangle 8"/>
                <p:cNvSpPr>
                  <a:spLocks noChangeArrowheads="1"/>
                </p:cNvSpPr>
                <p:nvPr/>
              </p:nvSpPr>
              <p:spPr bwMode="auto">
                <a:xfrm>
                  <a:off x="0" y="0"/>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546" name="Group 9"/>
              <p:cNvGrpSpPr>
                <a:grpSpLocks/>
              </p:cNvGrpSpPr>
              <p:nvPr/>
            </p:nvGrpSpPr>
            <p:grpSpPr bwMode="auto">
              <a:xfrm>
                <a:off x="856" y="0"/>
                <a:ext cx="756" cy="384"/>
                <a:chOff x="856" y="0"/>
                <a:chExt cx="756" cy="384"/>
              </a:xfrm>
            </p:grpSpPr>
            <p:sp>
              <p:nvSpPr>
                <p:cNvPr id="17613" name="Rectangle 10"/>
                <p:cNvSpPr>
                  <a:spLocks noChangeArrowheads="1"/>
                </p:cNvSpPr>
                <p:nvPr/>
              </p:nvSpPr>
              <p:spPr bwMode="auto">
                <a:xfrm>
                  <a:off x="899" y="0"/>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СОТР_ИМЯ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614" name="Rectangle 11"/>
                <p:cNvSpPr>
                  <a:spLocks noChangeArrowheads="1"/>
                </p:cNvSpPr>
                <p:nvPr/>
              </p:nvSpPr>
              <p:spPr bwMode="auto">
                <a:xfrm>
                  <a:off x="856" y="0"/>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547" name="Group 12"/>
              <p:cNvGrpSpPr>
                <a:grpSpLocks/>
              </p:cNvGrpSpPr>
              <p:nvPr/>
            </p:nvGrpSpPr>
            <p:grpSpPr bwMode="auto">
              <a:xfrm>
                <a:off x="1612" y="0"/>
                <a:ext cx="1022" cy="384"/>
                <a:chOff x="1612" y="0"/>
                <a:chExt cx="1022" cy="384"/>
              </a:xfrm>
            </p:grpSpPr>
            <p:sp>
              <p:nvSpPr>
                <p:cNvPr id="17611" name="Rectangle 13"/>
                <p:cNvSpPr>
                  <a:spLocks noChangeArrowheads="1"/>
                </p:cNvSpPr>
                <p:nvPr/>
              </p:nvSpPr>
              <p:spPr bwMode="auto">
                <a:xfrm>
                  <a:off x="1655" y="0"/>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СОТР_ЗАРП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612" name="Rectangle 14"/>
                <p:cNvSpPr>
                  <a:spLocks noChangeArrowheads="1"/>
                </p:cNvSpPr>
                <p:nvPr/>
              </p:nvSpPr>
              <p:spPr bwMode="auto">
                <a:xfrm>
                  <a:off x="1612" y="0"/>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548" name="Group 15"/>
              <p:cNvGrpSpPr>
                <a:grpSpLocks/>
              </p:cNvGrpSpPr>
              <p:nvPr/>
            </p:nvGrpSpPr>
            <p:grpSpPr bwMode="auto">
              <a:xfrm>
                <a:off x="2634" y="0"/>
                <a:ext cx="1094" cy="384"/>
                <a:chOff x="2634" y="0"/>
                <a:chExt cx="1094" cy="384"/>
              </a:xfrm>
            </p:grpSpPr>
            <p:sp>
              <p:nvSpPr>
                <p:cNvPr id="17609" name="Rectangle 16"/>
                <p:cNvSpPr>
                  <a:spLocks noChangeArrowheads="1"/>
                </p:cNvSpPr>
                <p:nvPr/>
              </p:nvSpPr>
              <p:spPr bwMode="auto">
                <a:xfrm>
                  <a:off x="2677" y="0"/>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СОТР_ОТД_НОМЕР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610" name="Rectangle 17"/>
                <p:cNvSpPr>
                  <a:spLocks noChangeArrowheads="1"/>
                </p:cNvSpPr>
                <p:nvPr/>
              </p:nvSpPr>
              <p:spPr bwMode="auto">
                <a:xfrm>
                  <a:off x="2634" y="0"/>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549" name="Group 18"/>
              <p:cNvGrpSpPr>
                <a:grpSpLocks/>
              </p:cNvGrpSpPr>
              <p:nvPr/>
            </p:nvGrpSpPr>
            <p:grpSpPr bwMode="auto">
              <a:xfrm>
                <a:off x="0" y="384"/>
                <a:ext cx="856" cy="384"/>
                <a:chOff x="0" y="384"/>
                <a:chExt cx="856" cy="384"/>
              </a:xfrm>
            </p:grpSpPr>
            <p:sp>
              <p:nvSpPr>
                <p:cNvPr id="17607" name="Rectangle 19"/>
                <p:cNvSpPr>
                  <a:spLocks noChangeArrowheads="1"/>
                </p:cNvSpPr>
                <p:nvPr/>
              </p:nvSpPr>
              <p:spPr bwMode="auto">
                <a:xfrm>
                  <a:off x="43" y="384"/>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608" name="Rectangle 20"/>
                <p:cNvSpPr>
                  <a:spLocks noChangeArrowheads="1"/>
                </p:cNvSpPr>
                <p:nvPr/>
              </p:nvSpPr>
              <p:spPr bwMode="auto">
                <a:xfrm>
                  <a:off x="0" y="384"/>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550" name="Group 21"/>
              <p:cNvGrpSpPr>
                <a:grpSpLocks/>
              </p:cNvGrpSpPr>
              <p:nvPr/>
            </p:nvGrpSpPr>
            <p:grpSpPr bwMode="auto">
              <a:xfrm>
                <a:off x="856" y="384"/>
                <a:ext cx="756" cy="384"/>
                <a:chOff x="856" y="384"/>
                <a:chExt cx="756" cy="384"/>
              </a:xfrm>
            </p:grpSpPr>
            <p:sp>
              <p:nvSpPr>
                <p:cNvPr id="17605" name="Rectangle 22"/>
                <p:cNvSpPr>
                  <a:spLocks noChangeArrowheads="1"/>
                </p:cNvSpPr>
                <p:nvPr/>
              </p:nvSpPr>
              <p:spPr bwMode="auto">
                <a:xfrm>
                  <a:off x="899" y="384"/>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606" name="Rectangle 23"/>
                <p:cNvSpPr>
                  <a:spLocks noChangeArrowheads="1"/>
                </p:cNvSpPr>
                <p:nvPr/>
              </p:nvSpPr>
              <p:spPr bwMode="auto">
                <a:xfrm>
                  <a:off x="856" y="384"/>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551" name="Group 24"/>
              <p:cNvGrpSpPr>
                <a:grpSpLocks/>
              </p:cNvGrpSpPr>
              <p:nvPr/>
            </p:nvGrpSpPr>
            <p:grpSpPr bwMode="auto">
              <a:xfrm>
                <a:off x="1612" y="384"/>
                <a:ext cx="1022" cy="384"/>
                <a:chOff x="1612" y="384"/>
                <a:chExt cx="1022" cy="384"/>
              </a:xfrm>
            </p:grpSpPr>
            <p:sp>
              <p:nvSpPr>
                <p:cNvPr id="17603" name="Rectangle 25"/>
                <p:cNvSpPr>
                  <a:spLocks noChangeArrowheads="1"/>
                </p:cNvSpPr>
                <p:nvPr/>
              </p:nvSpPr>
              <p:spPr bwMode="auto">
                <a:xfrm>
                  <a:off x="1655" y="384"/>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604" name="Rectangle 26"/>
                <p:cNvSpPr>
                  <a:spLocks noChangeArrowheads="1"/>
                </p:cNvSpPr>
                <p:nvPr/>
              </p:nvSpPr>
              <p:spPr bwMode="auto">
                <a:xfrm>
                  <a:off x="1612" y="384"/>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552" name="Group 27"/>
              <p:cNvGrpSpPr>
                <a:grpSpLocks/>
              </p:cNvGrpSpPr>
              <p:nvPr/>
            </p:nvGrpSpPr>
            <p:grpSpPr bwMode="auto">
              <a:xfrm>
                <a:off x="2634" y="384"/>
                <a:ext cx="1094" cy="384"/>
                <a:chOff x="2634" y="384"/>
                <a:chExt cx="1094" cy="384"/>
              </a:xfrm>
            </p:grpSpPr>
            <p:sp>
              <p:nvSpPr>
                <p:cNvPr id="17601" name="Rectangle 28"/>
                <p:cNvSpPr>
                  <a:spLocks noChangeArrowheads="1"/>
                </p:cNvSpPr>
                <p:nvPr/>
              </p:nvSpPr>
              <p:spPr bwMode="auto">
                <a:xfrm>
                  <a:off x="2677" y="384"/>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602" name="Rectangle 29"/>
                <p:cNvSpPr>
                  <a:spLocks noChangeArrowheads="1"/>
                </p:cNvSpPr>
                <p:nvPr/>
              </p:nvSpPr>
              <p:spPr bwMode="auto">
                <a:xfrm>
                  <a:off x="2634" y="384"/>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553" name="Group 30"/>
              <p:cNvGrpSpPr>
                <a:grpSpLocks/>
              </p:cNvGrpSpPr>
              <p:nvPr/>
            </p:nvGrpSpPr>
            <p:grpSpPr bwMode="auto">
              <a:xfrm>
                <a:off x="0" y="768"/>
                <a:ext cx="856" cy="384"/>
                <a:chOff x="0" y="768"/>
                <a:chExt cx="856" cy="384"/>
              </a:xfrm>
            </p:grpSpPr>
            <p:sp>
              <p:nvSpPr>
                <p:cNvPr id="17599" name="Rectangle 31"/>
                <p:cNvSpPr>
                  <a:spLocks noChangeArrowheads="1"/>
                </p:cNvSpPr>
                <p:nvPr/>
              </p:nvSpPr>
              <p:spPr bwMode="auto">
                <a:xfrm>
                  <a:off x="43" y="768"/>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600" name="Rectangle 32"/>
                <p:cNvSpPr>
                  <a:spLocks noChangeArrowheads="1"/>
                </p:cNvSpPr>
                <p:nvPr/>
              </p:nvSpPr>
              <p:spPr bwMode="auto">
                <a:xfrm>
                  <a:off x="0" y="768"/>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554" name="Group 33"/>
              <p:cNvGrpSpPr>
                <a:grpSpLocks/>
              </p:cNvGrpSpPr>
              <p:nvPr/>
            </p:nvGrpSpPr>
            <p:grpSpPr bwMode="auto">
              <a:xfrm>
                <a:off x="856" y="768"/>
                <a:ext cx="756" cy="384"/>
                <a:chOff x="856" y="768"/>
                <a:chExt cx="756" cy="384"/>
              </a:xfrm>
            </p:grpSpPr>
            <p:sp>
              <p:nvSpPr>
                <p:cNvPr id="17597" name="Rectangle 34"/>
                <p:cNvSpPr>
                  <a:spLocks noChangeArrowheads="1"/>
                </p:cNvSpPr>
                <p:nvPr/>
              </p:nvSpPr>
              <p:spPr bwMode="auto">
                <a:xfrm>
                  <a:off x="899" y="768"/>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Петров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598" name="Rectangle 35"/>
                <p:cNvSpPr>
                  <a:spLocks noChangeArrowheads="1"/>
                </p:cNvSpPr>
                <p:nvPr/>
              </p:nvSpPr>
              <p:spPr bwMode="auto">
                <a:xfrm>
                  <a:off x="856" y="768"/>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555" name="Group 36"/>
              <p:cNvGrpSpPr>
                <a:grpSpLocks/>
              </p:cNvGrpSpPr>
              <p:nvPr/>
            </p:nvGrpSpPr>
            <p:grpSpPr bwMode="auto">
              <a:xfrm>
                <a:off x="1612" y="768"/>
                <a:ext cx="1022" cy="384"/>
                <a:chOff x="1612" y="768"/>
                <a:chExt cx="1022" cy="384"/>
              </a:xfrm>
            </p:grpSpPr>
            <p:sp>
              <p:nvSpPr>
                <p:cNvPr id="17595" name="Rectangle 37"/>
                <p:cNvSpPr>
                  <a:spLocks noChangeArrowheads="1"/>
                </p:cNvSpPr>
                <p:nvPr/>
              </p:nvSpPr>
              <p:spPr bwMode="auto">
                <a:xfrm>
                  <a:off x="1655" y="768"/>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14,400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596" name="Rectangle 38"/>
                <p:cNvSpPr>
                  <a:spLocks noChangeArrowheads="1"/>
                </p:cNvSpPr>
                <p:nvPr/>
              </p:nvSpPr>
              <p:spPr bwMode="auto">
                <a:xfrm>
                  <a:off x="1612" y="768"/>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556" name="Group 39"/>
              <p:cNvGrpSpPr>
                <a:grpSpLocks/>
              </p:cNvGrpSpPr>
              <p:nvPr/>
            </p:nvGrpSpPr>
            <p:grpSpPr bwMode="auto">
              <a:xfrm>
                <a:off x="2634" y="768"/>
                <a:ext cx="1094" cy="384"/>
                <a:chOff x="2634" y="768"/>
                <a:chExt cx="1094" cy="384"/>
              </a:xfrm>
            </p:grpSpPr>
            <p:sp>
              <p:nvSpPr>
                <p:cNvPr id="17593" name="Rectangle 40"/>
                <p:cNvSpPr>
                  <a:spLocks noChangeArrowheads="1"/>
                </p:cNvSpPr>
                <p:nvPr/>
              </p:nvSpPr>
              <p:spPr bwMode="auto">
                <a:xfrm>
                  <a:off x="2677" y="768"/>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594" name="Rectangle 41"/>
                <p:cNvSpPr>
                  <a:spLocks noChangeArrowheads="1"/>
                </p:cNvSpPr>
                <p:nvPr/>
              </p:nvSpPr>
              <p:spPr bwMode="auto">
                <a:xfrm>
                  <a:off x="2634" y="768"/>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557" name="Group 42"/>
              <p:cNvGrpSpPr>
                <a:grpSpLocks/>
              </p:cNvGrpSpPr>
              <p:nvPr/>
            </p:nvGrpSpPr>
            <p:grpSpPr bwMode="auto">
              <a:xfrm>
                <a:off x="0" y="1152"/>
                <a:ext cx="856" cy="384"/>
                <a:chOff x="0" y="1152"/>
                <a:chExt cx="856" cy="384"/>
              </a:xfrm>
            </p:grpSpPr>
            <p:sp>
              <p:nvSpPr>
                <p:cNvPr id="17591" name="Rectangle 43"/>
                <p:cNvSpPr>
                  <a:spLocks noChangeArrowheads="1"/>
                </p:cNvSpPr>
                <p:nvPr/>
              </p:nvSpPr>
              <p:spPr bwMode="auto">
                <a:xfrm>
                  <a:off x="43" y="1152"/>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2936</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592" name="Rectangle 44"/>
                <p:cNvSpPr>
                  <a:spLocks noChangeArrowheads="1"/>
                </p:cNvSpPr>
                <p:nvPr/>
              </p:nvSpPr>
              <p:spPr bwMode="auto">
                <a:xfrm>
                  <a:off x="0" y="1152"/>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558" name="Group 45"/>
              <p:cNvGrpSpPr>
                <a:grpSpLocks/>
              </p:cNvGrpSpPr>
              <p:nvPr/>
            </p:nvGrpSpPr>
            <p:grpSpPr bwMode="auto">
              <a:xfrm>
                <a:off x="856" y="1152"/>
                <a:ext cx="756" cy="384"/>
                <a:chOff x="856" y="1152"/>
                <a:chExt cx="756" cy="384"/>
              </a:xfrm>
            </p:grpSpPr>
            <p:sp>
              <p:nvSpPr>
                <p:cNvPr id="17589" name="Rectangle 46"/>
                <p:cNvSpPr>
                  <a:spLocks noChangeArrowheads="1"/>
                </p:cNvSpPr>
                <p:nvPr/>
              </p:nvSpPr>
              <p:spPr bwMode="auto">
                <a:xfrm>
                  <a:off x="899" y="1152"/>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Сидоров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590" name="Rectangle 47"/>
                <p:cNvSpPr>
                  <a:spLocks noChangeArrowheads="1"/>
                </p:cNvSpPr>
                <p:nvPr/>
              </p:nvSpPr>
              <p:spPr bwMode="auto">
                <a:xfrm>
                  <a:off x="856" y="1152"/>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559" name="Group 48"/>
              <p:cNvGrpSpPr>
                <a:grpSpLocks/>
              </p:cNvGrpSpPr>
              <p:nvPr/>
            </p:nvGrpSpPr>
            <p:grpSpPr bwMode="auto">
              <a:xfrm>
                <a:off x="1612" y="1152"/>
                <a:ext cx="1022" cy="384"/>
                <a:chOff x="1612" y="1152"/>
                <a:chExt cx="1022" cy="384"/>
              </a:xfrm>
            </p:grpSpPr>
            <p:sp>
              <p:nvSpPr>
                <p:cNvPr id="17587" name="Rectangle 49"/>
                <p:cNvSpPr>
                  <a:spLocks noChangeArrowheads="1"/>
                </p:cNvSpPr>
                <p:nvPr/>
              </p:nvSpPr>
              <p:spPr bwMode="auto">
                <a:xfrm>
                  <a:off x="1655" y="1152"/>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 9,200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588" name="Rectangle 50"/>
                <p:cNvSpPr>
                  <a:spLocks noChangeArrowheads="1"/>
                </p:cNvSpPr>
                <p:nvPr/>
              </p:nvSpPr>
              <p:spPr bwMode="auto">
                <a:xfrm>
                  <a:off x="1612" y="1152"/>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560" name="Group 51"/>
              <p:cNvGrpSpPr>
                <a:grpSpLocks/>
              </p:cNvGrpSpPr>
              <p:nvPr/>
            </p:nvGrpSpPr>
            <p:grpSpPr bwMode="auto">
              <a:xfrm>
                <a:off x="2634" y="1152"/>
                <a:ext cx="1094" cy="384"/>
                <a:chOff x="2634" y="1152"/>
                <a:chExt cx="1094" cy="384"/>
              </a:xfrm>
            </p:grpSpPr>
            <p:sp>
              <p:nvSpPr>
                <p:cNvPr id="17585" name="Rectangle 52"/>
                <p:cNvSpPr>
                  <a:spLocks noChangeArrowheads="1"/>
                </p:cNvSpPr>
                <p:nvPr/>
              </p:nvSpPr>
              <p:spPr bwMode="auto">
                <a:xfrm>
                  <a:off x="2677" y="1152"/>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313</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586" name="Rectangle 53"/>
                <p:cNvSpPr>
                  <a:spLocks noChangeArrowheads="1"/>
                </p:cNvSpPr>
                <p:nvPr/>
              </p:nvSpPr>
              <p:spPr bwMode="auto">
                <a:xfrm>
                  <a:off x="2634" y="1152"/>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561" name="Group 54"/>
              <p:cNvGrpSpPr>
                <a:grpSpLocks/>
              </p:cNvGrpSpPr>
              <p:nvPr/>
            </p:nvGrpSpPr>
            <p:grpSpPr bwMode="auto">
              <a:xfrm>
                <a:off x="0" y="1536"/>
                <a:ext cx="856" cy="384"/>
                <a:chOff x="0" y="1536"/>
                <a:chExt cx="856" cy="384"/>
              </a:xfrm>
            </p:grpSpPr>
            <p:sp>
              <p:nvSpPr>
                <p:cNvPr id="17583" name="Rectangle 55"/>
                <p:cNvSpPr>
                  <a:spLocks noChangeArrowheads="1"/>
                </p:cNvSpPr>
                <p:nvPr/>
              </p:nvSpPr>
              <p:spPr bwMode="auto">
                <a:xfrm>
                  <a:off x="43" y="1536"/>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2937</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584" name="Rectangle 56"/>
                <p:cNvSpPr>
                  <a:spLocks noChangeArrowheads="1"/>
                </p:cNvSpPr>
                <p:nvPr/>
              </p:nvSpPr>
              <p:spPr bwMode="auto">
                <a:xfrm>
                  <a:off x="0" y="1536"/>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562" name="Group 57"/>
              <p:cNvGrpSpPr>
                <a:grpSpLocks/>
              </p:cNvGrpSpPr>
              <p:nvPr/>
            </p:nvGrpSpPr>
            <p:grpSpPr bwMode="auto">
              <a:xfrm>
                <a:off x="856" y="1536"/>
                <a:ext cx="756" cy="384"/>
                <a:chOff x="856" y="1536"/>
                <a:chExt cx="756" cy="384"/>
              </a:xfrm>
            </p:grpSpPr>
            <p:sp>
              <p:nvSpPr>
                <p:cNvPr id="17581" name="Rectangle 58"/>
                <p:cNvSpPr>
                  <a:spLocks noChangeArrowheads="1"/>
                </p:cNvSpPr>
                <p:nvPr/>
              </p:nvSpPr>
              <p:spPr bwMode="auto">
                <a:xfrm>
                  <a:off x="899" y="1536"/>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Федоров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582" name="Rectangle 59"/>
                <p:cNvSpPr>
                  <a:spLocks noChangeArrowheads="1"/>
                </p:cNvSpPr>
                <p:nvPr/>
              </p:nvSpPr>
              <p:spPr bwMode="auto">
                <a:xfrm>
                  <a:off x="856" y="1536"/>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563" name="Group 60"/>
              <p:cNvGrpSpPr>
                <a:grpSpLocks/>
              </p:cNvGrpSpPr>
              <p:nvPr/>
            </p:nvGrpSpPr>
            <p:grpSpPr bwMode="auto">
              <a:xfrm>
                <a:off x="1612" y="1536"/>
                <a:ext cx="1022" cy="384"/>
                <a:chOff x="1612" y="1536"/>
                <a:chExt cx="1022" cy="384"/>
              </a:xfrm>
            </p:grpSpPr>
            <p:sp>
              <p:nvSpPr>
                <p:cNvPr id="17579" name="Rectangle 61"/>
                <p:cNvSpPr>
                  <a:spLocks noChangeArrowheads="1"/>
                </p:cNvSpPr>
                <p:nvPr/>
              </p:nvSpPr>
              <p:spPr bwMode="auto">
                <a:xfrm>
                  <a:off x="1655" y="1536"/>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580" name="Rectangle 62"/>
                <p:cNvSpPr>
                  <a:spLocks noChangeArrowheads="1"/>
                </p:cNvSpPr>
                <p:nvPr/>
              </p:nvSpPr>
              <p:spPr bwMode="auto">
                <a:xfrm>
                  <a:off x="1612" y="1536"/>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564" name="Group 63"/>
              <p:cNvGrpSpPr>
                <a:grpSpLocks/>
              </p:cNvGrpSpPr>
              <p:nvPr/>
            </p:nvGrpSpPr>
            <p:grpSpPr bwMode="auto">
              <a:xfrm>
                <a:off x="2634" y="1536"/>
                <a:ext cx="1094" cy="384"/>
                <a:chOff x="2634" y="1536"/>
                <a:chExt cx="1094" cy="384"/>
              </a:xfrm>
            </p:grpSpPr>
            <p:sp>
              <p:nvSpPr>
                <p:cNvPr id="17577" name="Rectangle 64"/>
                <p:cNvSpPr>
                  <a:spLocks noChangeArrowheads="1"/>
                </p:cNvSpPr>
                <p:nvPr/>
              </p:nvSpPr>
              <p:spPr bwMode="auto">
                <a:xfrm>
                  <a:off x="2677" y="1536"/>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578" name="Rectangle 65"/>
                <p:cNvSpPr>
                  <a:spLocks noChangeArrowheads="1"/>
                </p:cNvSpPr>
                <p:nvPr/>
              </p:nvSpPr>
              <p:spPr bwMode="auto">
                <a:xfrm>
                  <a:off x="2634" y="1536"/>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565" name="Group 66"/>
              <p:cNvGrpSpPr>
                <a:grpSpLocks/>
              </p:cNvGrpSpPr>
              <p:nvPr/>
            </p:nvGrpSpPr>
            <p:grpSpPr bwMode="auto">
              <a:xfrm>
                <a:off x="0" y="1920"/>
                <a:ext cx="856" cy="384"/>
                <a:chOff x="0" y="1920"/>
                <a:chExt cx="856" cy="384"/>
              </a:xfrm>
            </p:grpSpPr>
            <p:sp>
              <p:nvSpPr>
                <p:cNvPr id="17575" name="Rectangle 67"/>
                <p:cNvSpPr>
                  <a:spLocks noChangeArrowheads="1"/>
                </p:cNvSpPr>
                <p:nvPr/>
              </p:nvSpPr>
              <p:spPr bwMode="auto">
                <a:xfrm>
                  <a:off x="43" y="1920"/>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2938</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576" name="Rectangle 68"/>
                <p:cNvSpPr>
                  <a:spLocks noChangeArrowheads="1"/>
                </p:cNvSpPr>
                <p:nvPr/>
              </p:nvSpPr>
              <p:spPr bwMode="auto">
                <a:xfrm>
                  <a:off x="0" y="1920"/>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566" name="Group 69"/>
              <p:cNvGrpSpPr>
                <a:grpSpLocks/>
              </p:cNvGrpSpPr>
              <p:nvPr/>
            </p:nvGrpSpPr>
            <p:grpSpPr bwMode="auto">
              <a:xfrm>
                <a:off x="856" y="1920"/>
                <a:ext cx="756" cy="384"/>
                <a:chOff x="856" y="1920"/>
                <a:chExt cx="756" cy="384"/>
              </a:xfrm>
            </p:grpSpPr>
            <p:sp>
              <p:nvSpPr>
                <p:cNvPr id="17573" name="Rectangle 70"/>
                <p:cNvSpPr>
                  <a:spLocks noChangeArrowheads="1"/>
                </p:cNvSpPr>
                <p:nvPr/>
              </p:nvSpPr>
              <p:spPr bwMode="auto">
                <a:xfrm>
                  <a:off x="899" y="1920"/>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Иванова</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574" name="Rectangle 71"/>
                <p:cNvSpPr>
                  <a:spLocks noChangeArrowheads="1"/>
                </p:cNvSpPr>
                <p:nvPr/>
              </p:nvSpPr>
              <p:spPr bwMode="auto">
                <a:xfrm>
                  <a:off x="856" y="1920"/>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567" name="Group 72"/>
              <p:cNvGrpSpPr>
                <a:grpSpLocks/>
              </p:cNvGrpSpPr>
              <p:nvPr/>
            </p:nvGrpSpPr>
            <p:grpSpPr bwMode="auto">
              <a:xfrm>
                <a:off x="1612" y="1920"/>
                <a:ext cx="1022" cy="384"/>
                <a:chOff x="1612" y="1920"/>
                <a:chExt cx="1022" cy="384"/>
              </a:xfrm>
            </p:grpSpPr>
            <p:sp>
              <p:nvSpPr>
                <p:cNvPr id="17571" name="Rectangle 73"/>
                <p:cNvSpPr>
                  <a:spLocks noChangeArrowheads="1"/>
                </p:cNvSpPr>
                <p:nvPr/>
              </p:nvSpPr>
              <p:spPr bwMode="auto">
                <a:xfrm>
                  <a:off x="1655" y="1920"/>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572" name="Rectangle 74"/>
                <p:cNvSpPr>
                  <a:spLocks noChangeArrowheads="1"/>
                </p:cNvSpPr>
                <p:nvPr/>
              </p:nvSpPr>
              <p:spPr bwMode="auto">
                <a:xfrm>
                  <a:off x="1612" y="1920"/>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568" name="Group 75"/>
              <p:cNvGrpSpPr>
                <a:grpSpLocks/>
              </p:cNvGrpSpPr>
              <p:nvPr/>
            </p:nvGrpSpPr>
            <p:grpSpPr bwMode="auto">
              <a:xfrm>
                <a:off x="2634" y="1920"/>
                <a:ext cx="1094" cy="384"/>
                <a:chOff x="2634" y="1920"/>
                <a:chExt cx="1094" cy="384"/>
              </a:xfrm>
            </p:grpSpPr>
            <p:sp>
              <p:nvSpPr>
                <p:cNvPr id="17569" name="Rectangle 76"/>
                <p:cNvSpPr>
                  <a:spLocks noChangeArrowheads="1"/>
                </p:cNvSpPr>
                <p:nvPr/>
              </p:nvSpPr>
              <p:spPr bwMode="auto">
                <a:xfrm>
                  <a:off x="2677" y="1920"/>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570" name="Rectangle 77"/>
                <p:cNvSpPr>
                  <a:spLocks noChangeArrowheads="1"/>
                </p:cNvSpPr>
                <p:nvPr/>
              </p:nvSpPr>
              <p:spPr bwMode="auto">
                <a:xfrm>
                  <a:off x="2634" y="1920"/>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17544" name="Rectangle 78"/>
            <p:cNvSpPr>
              <a:spLocks noChangeArrowheads="1"/>
            </p:cNvSpPr>
            <p:nvPr/>
          </p:nvSpPr>
          <p:spPr bwMode="auto">
            <a:xfrm>
              <a:off x="-3" y="-3"/>
              <a:ext cx="3734" cy="2310"/>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sp>
        <p:nvSpPr>
          <p:cNvPr id="17414" name="Rectangle 79"/>
          <p:cNvSpPr>
            <a:spLocks noChangeArrowheads="1"/>
          </p:cNvSpPr>
          <p:nvPr/>
        </p:nvSpPr>
        <p:spPr bwMode="auto">
          <a:xfrm>
            <a:off x="0" y="2708275"/>
            <a:ext cx="9144000"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200" b="1">
                <a:latin typeface="Times New Roman" panose="02020603050405020304" pitchFamily="18" charset="0"/>
                <a:cs typeface="Times New Roman" panose="02020603050405020304" pitchFamily="18" charset="0"/>
              </a:rPr>
              <a:t>СОТРУДНИКИ_В_ПРОЕКТЕ_2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grpSp>
        <p:nvGrpSpPr>
          <p:cNvPr id="17415" name="Group 80"/>
          <p:cNvGrpSpPr>
            <a:grpSpLocks/>
          </p:cNvGrpSpPr>
          <p:nvPr/>
        </p:nvGrpSpPr>
        <p:grpSpPr bwMode="auto">
          <a:xfrm>
            <a:off x="1547813" y="2924175"/>
            <a:ext cx="5472112" cy="1152525"/>
            <a:chOff x="-3" y="-3"/>
            <a:chExt cx="3734" cy="2310"/>
          </a:xfrm>
        </p:grpSpPr>
        <p:grpSp>
          <p:nvGrpSpPr>
            <p:cNvPr id="17469" name="Group 81"/>
            <p:cNvGrpSpPr>
              <a:grpSpLocks/>
            </p:cNvGrpSpPr>
            <p:nvPr/>
          </p:nvGrpSpPr>
          <p:grpSpPr bwMode="auto">
            <a:xfrm>
              <a:off x="0" y="0"/>
              <a:ext cx="3728" cy="2304"/>
              <a:chOff x="0" y="0"/>
              <a:chExt cx="3728" cy="2304"/>
            </a:xfrm>
          </p:grpSpPr>
          <p:grpSp>
            <p:nvGrpSpPr>
              <p:cNvPr id="17471" name="Group 82"/>
              <p:cNvGrpSpPr>
                <a:grpSpLocks/>
              </p:cNvGrpSpPr>
              <p:nvPr/>
            </p:nvGrpSpPr>
            <p:grpSpPr bwMode="auto">
              <a:xfrm>
                <a:off x="0" y="0"/>
                <a:ext cx="856" cy="384"/>
                <a:chOff x="0" y="0"/>
                <a:chExt cx="856" cy="384"/>
              </a:xfrm>
            </p:grpSpPr>
            <p:sp>
              <p:nvSpPr>
                <p:cNvPr id="17541" name="Rectangle 83"/>
                <p:cNvSpPr>
                  <a:spLocks noChangeArrowheads="1"/>
                </p:cNvSpPr>
                <p:nvPr/>
              </p:nvSpPr>
              <p:spPr bwMode="auto">
                <a:xfrm>
                  <a:off x="43" y="0"/>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СОТР_НОМЕР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542" name="Rectangle 84"/>
                <p:cNvSpPr>
                  <a:spLocks noChangeArrowheads="1"/>
                </p:cNvSpPr>
                <p:nvPr/>
              </p:nvSpPr>
              <p:spPr bwMode="auto">
                <a:xfrm>
                  <a:off x="0" y="0"/>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472" name="Group 85"/>
              <p:cNvGrpSpPr>
                <a:grpSpLocks/>
              </p:cNvGrpSpPr>
              <p:nvPr/>
            </p:nvGrpSpPr>
            <p:grpSpPr bwMode="auto">
              <a:xfrm>
                <a:off x="856" y="0"/>
                <a:ext cx="756" cy="384"/>
                <a:chOff x="856" y="0"/>
                <a:chExt cx="756" cy="384"/>
              </a:xfrm>
            </p:grpSpPr>
            <p:sp>
              <p:nvSpPr>
                <p:cNvPr id="17539" name="Rectangle 86"/>
                <p:cNvSpPr>
                  <a:spLocks noChangeArrowheads="1"/>
                </p:cNvSpPr>
                <p:nvPr/>
              </p:nvSpPr>
              <p:spPr bwMode="auto">
                <a:xfrm>
                  <a:off x="899" y="0"/>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СОТР_ИМЯ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540" name="Rectangle 87"/>
                <p:cNvSpPr>
                  <a:spLocks noChangeArrowheads="1"/>
                </p:cNvSpPr>
                <p:nvPr/>
              </p:nvSpPr>
              <p:spPr bwMode="auto">
                <a:xfrm>
                  <a:off x="856" y="0"/>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473" name="Group 88"/>
              <p:cNvGrpSpPr>
                <a:grpSpLocks/>
              </p:cNvGrpSpPr>
              <p:nvPr/>
            </p:nvGrpSpPr>
            <p:grpSpPr bwMode="auto">
              <a:xfrm>
                <a:off x="1612" y="0"/>
                <a:ext cx="1022" cy="384"/>
                <a:chOff x="1612" y="0"/>
                <a:chExt cx="1022" cy="384"/>
              </a:xfrm>
            </p:grpSpPr>
            <p:sp>
              <p:nvSpPr>
                <p:cNvPr id="17537" name="Rectangle 89"/>
                <p:cNvSpPr>
                  <a:spLocks noChangeArrowheads="1"/>
                </p:cNvSpPr>
                <p:nvPr/>
              </p:nvSpPr>
              <p:spPr bwMode="auto">
                <a:xfrm>
                  <a:off x="1655" y="0"/>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СОТР_ЗАРП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538" name="Rectangle 90"/>
                <p:cNvSpPr>
                  <a:spLocks noChangeArrowheads="1"/>
                </p:cNvSpPr>
                <p:nvPr/>
              </p:nvSpPr>
              <p:spPr bwMode="auto">
                <a:xfrm>
                  <a:off x="1612" y="0"/>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474" name="Group 91"/>
              <p:cNvGrpSpPr>
                <a:grpSpLocks/>
              </p:cNvGrpSpPr>
              <p:nvPr/>
            </p:nvGrpSpPr>
            <p:grpSpPr bwMode="auto">
              <a:xfrm>
                <a:off x="2634" y="0"/>
                <a:ext cx="1094" cy="384"/>
                <a:chOff x="2634" y="0"/>
                <a:chExt cx="1094" cy="384"/>
              </a:xfrm>
            </p:grpSpPr>
            <p:sp>
              <p:nvSpPr>
                <p:cNvPr id="17535" name="Rectangle 92"/>
                <p:cNvSpPr>
                  <a:spLocks noChangeArrowheads="1"/>
                </p:cNvSpPr>
                <p:nvPr/>
              </p:nvSpPr>
              <p:spPr bwMode="auto">
                <a:xfrm>
                  <a:off x="2677" y="0"/>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СОТР_ОТД_НОМЕР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536" name="Rectangle 93"/>
                <p:cNvSpPr>
                  <a:spLocks noChangeArrowheads="1"/>
                </p:cNvSpPr>
                <p:nvPr/>
              </p:nvSpPr>
              <p:spPr bwMode="auto">
                <a:xfrm>
                  <a:off x="2634" y="0"/>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475" name="Group 94"/>
              <p:cNvGrpSpPr>
                <a:grpSpLocks/>
              </p:cNvGrpSpPr>
              <p:nvPr/>
            </p:nvGrpSpPr>
            <p:grpSpPr bwMode="auto">
              <a:xfrm>
                <a:off x="0" y="384"/>
                <a:ext cx="856" cy="384"/>
                <a:chOff x="0" y="384"/>
                <a:chExt cx="856" cy="384"/>
              </a:xfrm>
            </p:grpSpPr>
            <p:sp>
              <p:nvSpPr>
                <p:cNvPr id="17533" name="Rectangle 95"/>
                <p:cNvSpPr>
                  <a:spLocks noChangeArrowheads="1"/>
                </p:cNvSpPr>
                <p:nvPr/>
              </p:nvSpPr>
              <p:spPr bwMode="auto">
                <a:xfrm>
                  <a:off x="43" y="384"/>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534" name="Rectangle 96"/>
                <p:cNvSpPr>
                  <a:spLocks noChangeArrowheads="1"/>
                </p:cNvSpPr>
                <p:nvPr/>
              </p:nvSpPr>
              <p:spPr bwMode="auto">
                <a:xfrm>
                  <a:off x="0" y="384"/>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476" name="Group 97"/>
              <p:cNvGrpSpPr>
                <a:grpSpLocks/>
              </p:cNvGrpSpPr>
              <p:nvPr/>
            </p:nvGrpSpPr>
            <p:grpSpPr bwMode="auto">
              <a:xfrm>
                <a:off x="856" y="384"/>
                <a:ext cx="756" cy="384"/>
                <a:chOff x="856" y="384"/>
                <a:chExt cx="756" cy="384"/>
              </a:xfrm>
            </p:grpSpPr>
            <p:sp>
              <p:nvSpPr>
                <p:cNvPr id="17531" name="Rectangle 98"/>
                <p:cNvSpPr>
                  <a:spLocks noChangeArrowheads="1"/>
                </p:cNvSpPr>
                <p:nvPr/>
              </p:nvSpPr>
              <p:spPr bwMode="auto">
                <a:xfrm>
                  <a:off x="899" y="384"/>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532" name="Rectangle 99"/>
                <p:cNvSpPr>
                  <a:spLocks noChangeArrowheads="1"/>
                </p:cNvSpPr>
                <p:nvPr/>
              </p:nvSpPr>
              <p:spPr bwMode="auto">
                <a:xfrm>
                  <a:off x="856" y="384"/>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477" name="Group 100"/>
              <p:cNvGrpSpPr>
                <a:grpSpLocks/>
              </p:cNvGrpSpPr>
              <p:nvPr/>
            </p:nvGrpSpPr>
            <p:grpSpPr bwMode="auto">
              <a:xfrm>
                <a:off x="1612" y="384"/>
                <a:ext cx="1022" cy="384"/>
                <a:chOff x="1612" y="384"/>
                <a:chExt cx="1022" cy="384"/>
              </a:xfrm>
            </p:grpSpPr>
            <p:sp>
              <p:nvSpPr>
                <p:cNvPr id="17529" name="Rectangle 101"/>
                <p:cNvSpPr>
                  <a:spLocks noChangeArrowheads="1"/>
                </p:cNvSpPr>
                <p:nvPr/>
              </p:nvSpPr>
              <p:spPr bwMode="auto">
                <a:xfrm>
                  <a:off x="1655" y="384"/>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530" name="Rectangle 102"/>
                <p:cNvSpPr>
                  <a:spLocks noChangeArrowheads="1"/>
                </p:cNvSpPr>
                <p:nvPr/>
              </p:nvSpPr>
              <p:spPr bwMode="auto">
                <a:xfrm>
                  <a:off x="1612" y="384"/>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478" name="Group 103"/>
              <p:cNvGrpSpPr>
                <a:grpSpLocks/>
              </p:cNvGrpSpPr>
              <p:nvPr/>
            </p:nvGrpSpPr>
            <p:grpSpPr bwMode="auto">
              <a:xfrm>
                <a:off x="2634" y="384"/>
                <a:ext cx="1094" cy="384"/>
                <a:chOff x="2634" y="384"/>
                <a:chExt cx="1094" cy="384"/>
              </a:xfrm>
            </p:grpSpPr>
            <p:sp>
              <p:nvSpPr>
                <p:cNvPr id="17527" name="Rectangle 104"/>
                <p:cNvSpPr>
                  <a:spLocks noChangeArrowheads="1"/>
                </p:cNvSpPr>
                <p:nvPr/>
              </p:nvSpPr>
              <p:spPr bwMode="auto">
                <a:xfrm>
                  <a:off x="2677" y="384"/>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528" name="Rectangle 105"/>
                <p:cNvSpPr>
                  <a:spLocks noChangeArrowheads="1"/>
                </p:cNvSpPr>
                <p:nvPr/>
              </p:nvSpPr>
              <p:spPr bwMode="auto">
                <a:xfrm>
                  <a:off x="2634" y="384"/>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479" name="Group 106"/>
              <p:cNvGrpSpPr>
                <a:grpSpLocks/>
              </p:cNvGrpSpPr>
              <p:nvPr/>
            </p:nvGrpSpPr>
            <p:grpSpPr bwMode="auto">
              <a:xfrm>
                <a:off x="0" y="768"/>
                <a:ext cx="856" cy="384"/>
                <a:chOff x="0" y="768"/>
                <a:chExt cx="856" cy="384"/>
              </a:xfrm>
            </p:grpSpPr>
            <p:sp>
              <p:nvSpPr>
                <p:cNvPr id="17525" name="Rectangle 107"/>
                <p:cNvSpPr>
                  <a:spLocks noChangeArrowheads="1"/>
                </p:cNvSpPr>
                <p:nvPr/>
              </p:nvSpPr>
              <p:spPr bwMode="auto">
                <a:xfrm>
                  <a:off x="43" y="768"/>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526" name="Rectangle 108"/>
                <p:cNvSpPr>
                  <a:spLocks noChangeArrowheads="1"/>
                </p:cNvSpPr>
                <p:nvPr/>
              </p:nvSpPr>
              <p:spPr bwMode="auto">
                <a:xfrm>
                  <a:off x="0" y="768"/>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480" name="Group 109"/>
              <p:cNvGrpSpPr>
                <a:grpSpLocks/>
              </p:cNvGrpSpPr>
              <p:nvPr/>
            </p:nvGrpSpPr>
            <p:grpSpPr bwMode="auto">
              <a:xfrm>
                <a:off x="856" y="768"/>
                <a:ext cx="756" cy="384"/>
                <a:chOff x="856" y="768"/>
                <a:chExt cx="756" cy="384"/>
              </a:xfrm>
            </p:grpSpPr>
            <p:sp>
              <p:nvSpPr>
                <p:cNvPr id="17523" name="Rectangle 110"/>
                <p:cNvSpPr>
                  <a:spLocks noChangeArrowheads="1"/>
                </p:cNvSpPr>
                <p:nvPr/>
              </p:nvSpPr>
              <p:spPr bwMode="auto">
                <a:xfrm>
                  <a:off x="899" y="768"/>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Петров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524" name="Rectangle 111"/>
                <p:cNvSpPr>
                  <a:spLocks noChangeArrowheads="1"/>
                </p:cNvSpPr>
                <p:nvPr/>
              </p:nvSpPr>
              <p:spPr bwMode="auto">
                <a:xfrm>
                  <a:off x="856" y="768"/>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481" name="Group 112"/>
              <p:cNvGrpSpPr>
                <a:grpSpLocks/>
              </p:cNvGrpSpPr>
              <p:nvPr/>
            </p:nvGrpSpPr>
            <p:grpSpPr bwMode="auto">
              <a:xfrm>
                <a:off x="1612" y="768"/>
                <a:ext cx="1022" cy="384"/>
                <a:chOff x="1612" y="768"/>
                <a:chExt cx="1022" cy="384"/>
              </a:xfrm>
            </p:grpSpPr>
            <p:sp>
              <p:nvSpPr>
                <p:cNvPr id="17521" name="Rectangle 113"/>
                <p:cNvSpPr>
                  <a:spLocks noChangeArrowheads="1"/>
                </p:cNvSpPr>
                <p:nvPr/>
              </p:nvSpPr>
              <p:spPr bwMode="auto">
                <a:xfrm>
                  <a:off x="1655" y="768"/>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14,400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522" name="Rectangle 114"/>
                <p:cNvSpPr>
                  <a:spLocks noChangeArrowheads="1"/>
                </p:cNvSpPr>
                <p:nvPr/>
              </p:nvSpPr>
              <p:spPr bwMode="auto">
                <a:xfrm>
                  <a:off x="1612" y="768"/>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482" name="Group 115"/>
              <p:cNvGrpSpPr>
                <a:grpSpLocks/>
              </p:cNvGrpSpPr>
              <p:nvPr/>
            </p:nvGrpSpPr>
            <p:grpSpPr bwMode="auto">
              <a:xfrm>
                <a:off x="2634" y="768"/>
                <a:ext cx="1094" cy="384"/>
                <a:chOff x="2634" y="768"/>
                <a:chExt cx="1094" cy="384"/>
              </a:xfrm>
            </p:grpSpPr>
            <p:sp>
              <p:nvSpPr>
                <p:cNvPr id="17519" name="Rectangle 116"/>
                <p:cNvSpPr>
                  <a:spLocks noChangeArrowheads="1"/>
                </p:cNvSpPr>
                <p:nvPr/>
              </p:nvSpPr>
              <p:spPr bwMode="auto">
                <a:xfrm>
                  <a:off x="2677" y="768"/>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520" name="Rectangle 117"/>
                <p:cNvSpPr>
                  <a:spLocks noChangeArrowheads="1"/>
                </p:cNvSpPr>
                <p:nvPr/>
              </p:nvSpPr>
              <p:spPr bwMode="auto">
                <a:xfrm>
                  <a:off x="2634" y="768"/>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483" name="Group 118"/>
              <p:cNvGrpSpPr>
                <a:grpSpLocks/>
              </p:cNvGrpSpPr>
              <p:nvPr/>
            </p:nvGrpSpPr>
            <p:grpSpPr bwMode="auto">
              <a:xfrm>
                <a:off x="0" y="1152"/>
                <a:ext cx="856" cy="384"/>
                <a:chOff x="0" y="1152"/>
                <a:chExt cx="856" cy="384"/>
              </a:xfrm>
            </p:grpSpPr>
            <p:sp>
              <p:nvSpPr>
                <p:cNvPr id="17517" name="Rectangle 119"/>
                <p:cNvSpPr>
                  <a:spLocks noChangeArrowheads="1"/>
                </p:cNvSpPr>
                <p:nvPr/>
              </p:nvSpPr>
              <p:spPr bwMode="auto">
                <a:xfrm>
                  <a:off x="43" y="1152"/>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2939</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518" name="Rectangle 120"/>
                <p:cNvSpPr>
                  <a:spLocks noChangeArrowheads="1"/>
                </p:cNvSpPr>
                <p:nvPr/>
              </p:nvSpPr>
              <p:spPr bwMode="auto">
                <a:xfrm>
                  <a:off x="0" y="1152"/>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484" name="Group 121"/>
              <p:cNvGrpSpPr>
                <a:grpSpLocks/>
              </p:cNvGrpSpPr>
              <p:nvPr/>
            </p:nvGrpSpPr>
            <p:grpSpPr bwMode="auto">
              <a:xfrm>
                <a:off x="856" y="1152"/>
                <a:ext cx="756" cy="384"/>
                <a:chOff x="856" y="1152"/>
                <a:chExt cx="756" cy="384"/>
              </a:xfrm>
            </p:grpSpPr>
            <p:sp>
              <p:nvSpPr>
                <p:cNvPr id="17515" name="Rectangle 122"/>
                <p:cNvSpPr>
                  <a:spLocks noChangeArrowheads="1"/>
                </p:cNvSpPr>
                <p:nvPr/>
              </p:nvSpPr>
              <p:spPr bwMode="auto">
                <a:xfrm>
                  <a:off x="899" y="1152"/>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Сидоренко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516" name="Rectangle 123"/>
                <p:cNvSpPr>
                  <a:spLocks noChangeArrowheads="1"/>
                </p:cNvSpPr>
                <p:nvPr/>
              </p:nvSpPr>
              <p:spPr bwMode="auto">
                <a:xfrm>
                  <a:off x="856" y="1152"/>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485" name="Group 124"/>
              <p:cNvGrpSpPr>
                <a:grpSpLocks/>
              </p:cNvGrpSpPr>
              <p:nvPr/>
            </p:nvGrpSpPr>
            <p:grpSpPr bwMode="auto">
              <a:xfrm>
                <a:off x="1612" y="1152"/>
                <a:ext cx="1022" cy="384"/>
                <a:chOff x="1612" y="1152"/>
                <a:chExt cx="1022" cy="384"/>
              </a:xfrm>
            </p:grpSpPr>
            <p:sp>
              <p:nvSpPr>
                <p:cNvPr id="17513" name="Rectangle 125"/>
                <p:cNvSpPr>
                  <a:spLocks noChangeArrowheads="1"/>
                </p:cNvSpPr>
                <p:nvPr/>
              </p:nvSpPr>
              <p:spPr bwMode="auto">
                <a:xfrm>
                  <a:off x="1655" y="1152"/>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 9,200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514" name="Rectangle 126"/>
                <p:cNvSpPr>
                  <a:spLocks noChangeArrowheads="1"/>
                </p:cNvSpPr>
                <p:nvPr/>
              </p:nvSpPr>
              <p:spPr bwMode="auto">
                <a:xfrm>
                  <a:off x="1612" y="1152"/>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486" name="Group 127"/>
              <p:cNvGrpSpPr>
                <a:grpSpLocks/>
              </p:cNvGrpSpPr>
              <p:nvPr/>
            </p:nvGrpSpPr>
            <p:grpSpPr bwMode="auto">
              <a:xfrm>
                <a:off x="2634" y="1152"/>
                <a:ext cx="1094" cy="384"/>
                <a:chOff x="2634" y="1152"/>
                <a:chExt cx="1094" cy="384"/>
              </a:xfrm>
            </p:grpSpPr>
            <p:sp>
              <p:nvSpPr>
                <p:cNvPr id="17511" name="Rectangle 128"/>
                <p:cNvSpPr>
                  <a:spLocks noChangeArrowheads="1"/>
                </p:cNvSpPr>
                <p:nvPr/>
              </p:nvSpPr>
              <p:spPr bwMode="auto">
                <a:xfrm>
                  <a:off x="2677" y="1152"/>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313</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512" name="Rectangle 129"/>
                <p:cNvSpPr>
                  <a:spLocks noChangeArrowheads="1"/>
                </p:cNvSpPr>
                <p:nvPr/>
              </p:nvSpPr>
              <p:spPr bwMode="auto">
                <a:xfrm>
                  <a:off x="2634" y="1152"/>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487" name="Group 130"/>
              <p:cNvGrpSpPr>
                <a:grpSpLocks/>
              </p:cNvGrpSpPr>
              <p:nvPr/>
            </p:nvGrpSpPr>
            <p:grpSpPr bwMode="auto">
              <a:xfrm>
                <a:off x="0" y="1536"/>
                <a:ext cx="856" cy="384"/>
                <a:chOff x="0" y="1536"/>
                <a:chExt cx="856" cy="384"/>
              </a:xfrm>
            </p:grpSpPr>
            <p:sp>
              <p:nvSpPr>
                <p:cNvPr id="17509" name="Rectangle 131"/>
                <p:cNvSpPr>
                  <a:spLocks noChangeArrowheads="1"/>
                </p:cNvSpPr>
                <p:nvPr/>
              </p:nvSpPr>
              <p:spPr bwMode="auto">
                <a:xfrm>
                  <a:off x="43" y="1536"/>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510" name="Rectangle 132"/>
                <p:cNvSpPr>
                  <a:spLocks noChangeArrowheads="1"/>
                </p:cNvSpPr>
                <p:nvPr/>
              </p:nvSpPr>
              <p:spPr bwMode="auto">
                <a:xfrm>
                  <a:off x="0" y="1536"/>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488" name="Group 133"/>
              <p:cNvGrpSpPr>
                <a:grpSpLocks/>
              </p:cNvGrpSpPr>
              <p:nvPr/>
            </p:nvGrpSpPr>
            <p:grpSpPr bwMode="auto">
              <a:xfrm>
                <a:off x="856" y="1536"/>
                <a:ext cx="756" cy="384"/>
                <a:chOff x="856" y="1536"/>
                <a:chExt cx="756" cy="384"/>
              </a:xfrm>
            </p:grpSpPr>
            <p:sp>
              <p:nvSpPr>
                <p:cNvPr id="17507" name="Rectangle 134"/>
                <p:cNvSpPr>
                  <a:spLocks noChangeArrowheads="1"/>
                </p:cNvSpPr>
                <p:nvPr/>
              </p:nvSpPr>
              <p:spPr bwMode="auto">
                <a:xfrm>
                  <a:off x="899" y="1536"/>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Федоренко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508" name="Rectangle 135"/>
                <p:cNvSpPr>
                  <a:spLocks noChangeArrowheads="1"/>
                </p:cNvSpPr>
                <p:nvPr/>
              </p:nvSpPr>
              <p:spPr bwMode="auto">
                <a:xfrm>
                  <a:off x="856" y="1536"/>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489" name="Group 136"/>
              <p:cNvGrpSpPr>
                <a:grpSpLocks/>
              </p:cNvGrpSpPr>
              <p:nvPr/>
            </p:nvGrpSpPr>
            <p:grpSpPr bwMode="auto">
              <a:xfrm>
                <a:off x="1612" y="1536"/>
                <a:ext cx="1022" cy="384"/>
                <a:chOff x="1612" y="1536"/>
                <a:chExt cx="1022" cy="384"/>
              </a:xfrm>
            </p:grpSpPr>
            <p:sp>
              <p:nvSpPr>
                <p:cNvPr id="17505" name="Rectangle 137"/>
                <p:cNvSpPr>
                  <a:spLocks noChangeArrowheads="1"/>
                </p:cNvSpPr>
                <p:nvPr/>
              </p:nvSpPr>
              <p:spPr bwMode="auto">
                <a:xfrm>
                  <a:off x="1655" y="1536"/>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506" name="Rectangle 138"/>
                <p:cNvSpPr>
                  <a:spLocks noChangeArrowheads="1"/>
                </p:cNvSpPr>
                <p:nvPr/>
              </p:nvSpPr>
              <p:spPr bwMode="auto">
                <a:xfrm>
                  <a:off x="1612" y="1536"/>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490" name="Group 139"/>
              <p:cNvGrpSpPr>
                <a:grpSpLocks/>
              </p:cNvGrpSpPr>
              <p:nvPr/>
            </p:nvGrpSpPr>
            <p:grpSpPr bwMode="auto">
              <a:xfrm>
                <a:off x="2634" y="1536"/>
                <a:ext cx="1094" cy="384"/>
                <a:chOff x="2634" y="1536"/>
                <a:chExt cx="1094" cy="384"/>
              </a:xfrm>
            </p:grpSpPr>
            <p:sp>
              <p:nvSpPr>
                <p:cNvPr id="17503" name="Rectangle 140"/>
                <p:cNvSpPr>
                  <a:spLocks noChangeArrowheads="1"/>
                </p:cNvSpPr>
                <p:nvPr/>
              </p:nvSpPr>
              <p:spPr bwMode="auto">
                <a:xfrm>
                  <a:off x="2677" y="1536"/>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504" name="Rectangle 141"/>
                <p:cNvSpPr>
                  <a:spLocks noChangeArrowheads="1"/>
                </p:cNvSpPr>
                <p:nvPr/>
              </p:nvSpPr>
              <p:spPr bwMode="auto">
                <a:xfrm>
                  <a:off x="2634" y="1536"/>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491" name="Group 142"/>
              <p:cNvGrpSpPr>
                <a:grpSpLocks/>
              </p:cNvGrpSpPr>
              <p:nvPr/>
            </p:nvGrpSpPr>
            <p:grpSpPr bwMode="auto">
              <a:xfrm>
                <a:off x="0" y="1920"/>
                <a:ext cx="856" cy="384"/>
                <a:chOff x="0" y="1920"/>
                <a:chExt cx="856" cy="384"/>
              </a:xfrm>
            </p:grpSpPr>
            <p:sp>
              <p:nvSpPr>
                <p:cNvPr id="17501" name="Rectangle 143"/>
                <p:cNvSpPr>
                  <a:spLocks noChangeArrowheads="1"/>
                </p:cNvSpPr>
                <p:nvPr/>
              </p:nvSpPr>
              <p:spPr bwMode="auto">
                <a:xfrm>
                  <a:off x="43" y="1920"/>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502" name="Rectangle 144"/>
                <p:cNvSpPr>
                  <a:spLocks noChangeArrowheads="1"/>
                </p:cNvSpPr>
                <p:nvPr/>
              </p:nvSpPr>
              <p:spPr bwMode="auto">
                <a:xfrm>
                  <a:off x="0" y="1920"/>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492" name="Group 145"/>
              <p:cNvGrpSpPr>
                <a:grpSpLocks/>
              </p:cNvGrpSpPr>
              <p:nvPr/>
            </p:nvGrpSpPr>
            <p:grpSpPr bwMode="auto">
              <a:xfrm>
                <a:off x="856" y="1920"/>
                <a:ext cx="756" cy="384"/>
                <a:chOff x="856" y="1920"/>
                <a:chExt cx="756" cy="384"/>
              </a:xfrm>
            </p:grpSpPr>
            <p:sp>
              <p:nvSpPr>
                <p:cNvPr id="17499" name="Rectangle 146"/>
                <p:cNvSpPr>
                  <a:spLocks noChangeArrowheads="1"/>
                </p:cNvSpPr>
                <p:nvPr/>
              </p:nvSpPr>
              <p:spPr bwMode="auto">
                <a:xfrm>
                  <a:off x="899" y="1920"/>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500" name="Rectangle 147"/>
                <p:cNvSpPr>
                  <a:spLocks noChangeArrowheads="1"/>
                </p:cNvSpPr>
                <p:nvPr/>
              </p:nvSpPr>
              <p:spPr bwMode="auto">
                <a:xfrm>
                  <a:off x="856" y="1920"/>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493" name="Group 148"/>
              <p:cNvGrpSpPr>
                <a:grpSpLocks/>
              </p:cNvGrpSpPr>
              <p:nvPr/>
            </p:nvGrpSpPr>
            <p:grpSpPr bwMode="auto">
              <a:xfrm>
                <a:off x="1612" y="1920"/>
                <a:ext cx="1022" cy="384"/>
                <a:chOff x="1612" y="1920"/>
                <a:chExt cx="1022" cy="384"/>
              </a:xfrm>
            </p:grpSpPr>
            <p:sp>
              <p:nvSpPr>
                <p:cNvPr id="17497" name="Rectangle 149"/>
                <p:cNvSpPr>
                  <a:spLocks noChangeArrowheads="1"/>
                </p:cNvSpPr>
                <p:nvPr/>
              </p:nvSpPr>
              <p:spPr bwMode="auto">
                <a:xfrm>
                  <a:off x="1655" y="1920"/>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498" name="Rectangle 150"/>
                <p:cNvSpPr>
                  <a:spLocks noChangeArrowheads="1"/>
                </p:cNvSpPr>
                <p:nvPr/>
              </p:nvSpPr>
              <p:spPr bwMode="auto">
                <a:xfrm>
                  <a:off x="1612" y="1920"/>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494" name="Group 151"/>
              <p:cNvGrpSpPr>
                <a:grpSpLocks/>
              </p:cNvGrpSpPr>
              <p:nvPr/>
            </p:nvGrpSpPr>
            <p:grpSpPr bwMode="auto">
              <a:xfrm>
                <a:off x="2634" y="1920"/>
                <a:ext cx="1094" cy="384"/>
                <a:chOff x="2634" y="1920"/>
                <a:chExt cx="1094" cy="384"/>
              </a:xfrm>
            </p:grpSpPr>
            <p:sp>
              <p:nvSpPr>
                <p:cNvPr id="17495" name="Rectangle 152"/>
                <p:cNvSpPr>
                  <a:spLocks noChangeArrowheads="1"/>
                </p:cNvSpPr>
                <p:nvPr/>
              </p:nvSpPr>
              <p:spPr bwMode="auto">
                <a:xfrm>
                  <a:off x="2677" y="1920"/>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496" name="Rectangle 153"/>
                <p:cNvSpPr>
                  <a:spLocks noChangeArrowheads="1"/>
                </p:cNvSpPr>
                <p:nvPr/>
              </p:nvSpPr>
              <p:spPr bwMode="auto">
                <a:xfrm>
                  <a:off x="2634" y="1920"/>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17470" name="Rectangle 154"/>
            <p:cNvSpPr>
              <a:spLocks noChangeArrowheads="1"/>
            </p:cNvSpPr>
            <p:nvPr/>
          </p:nvSpPr>
          <p:spPr bwMode="auto">
            <a:xfrm>
              <a:off x="-3" y="-3"/>
              <a:ext cx="3734" cy="2310"/>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sp>
        <p:nvSpPr>
          <p:cNvPr id="17416" name="Rectangle 155"/>
          <p:cNvSpPr>
            <a:spLocks noChangeArrowheads="1"/>
          </p:cNvSpPr>
          <p:nvPr/>
        </p:nvSpPr>
        <p:spPr bwMode="auto">
          <a:xfrm>
            <a:off x="0" y="4149725"/>
            <a:ext cx="9144000"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200" b="1">
                <a:latin typeface="Times New Roman" panose="02020603050405020304" pitchFamily="18" charset="0"/>
                <a:cs typeface="Times New Roman" panose="02020603050405020304" pitchFamily="18" charset="0"/>
              </a:rPr>
              <a:t>СОТРУДНИКИ_В_ПРОЕКТЕ_1 </a:t>
            </a:r>
            <a:r>
              <a:rPr lang="en-US" altLang="ru-RU" sz="1200" b="1">
                <a:latin typeface="Times New Roman" panose="02020603050405020304" pitchFamily="18" charset="0"/>
                <a:cs typeface="Times New Roman" panose="02020603050405020304" pitchFamily="18" charset="0"/>
              </a:rPr>
              <a:t>MINUS</a:t>
            </a:r>
            <a:r>
              <a:rPr lang="en-US" altLang="ru-RU" sz="1200">
                <a:latin typeface="Times New Roman" panose="02020603050405020304" pitchFamily="18" charset="0"/>
                <a:cs typeface="Times New Roman" panose="02020603050405020304" pitchFamily="18" charset="0"/>
              </a:rPr>
              <a:t> </a:t>
            </a:r>
            <a:r>
              <a:rPr lang="ru-RU" altLang="ru-RU" sz="1200" b="1">
                <a:latin typeface="Times New Roman" panose="02020603050405020304" pitchFamily="18" charset="0"/>
                <a:cs typeface="Times New Roman" panose="02020603050405020304" pitchFamily="18" charset="0"/>
              </a:rPr>
              <a:t>СОТРУДНИКИ_В_ПРОЕКТЕ_2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grpSp>
        <p:nvGrpSpPr>
          <p:cNvPr id="17417" name="Group 245"/>
          <p:cNvGrpSpPr>
            <a:grpSpLocks/>
          </p:cNvGrpSpPr>
          <p:nvPr/>
        </p:nvGrpSpPr>
        <p:grpSpPr bwMode="auto">
          <a:xfrm>
            <a:off x="1547813" y="4437063"/>
            <a:ext cx="5472112" cy="720725"/>
            <a:chOff x="-3" y="-3"/>
            <a:chExt cx="3734" cy="1542"/>
          </a:xfrm>
        </p:grpSpPr>
        <p:grpSp>
          <p:nvGrpSpPr>
            <p:cNvPr id="17419" name="Group 243"/>
            <p:cNvGrpSpPr>
              <a:grpSpLocks/>
            </p:cNvGrpSpPr>
            <p:nvPr/>
          </p:nvGrpSpPr>
          <p:grpSpPr bwMode="auto">
            <a:xfrm>
              <a:off x="0" y="0"/>
              <a:ext cx="3728" cy="1536"/>
              <a:chOff x="0" y="0"/>
              <a:chExt cx="3728" cy="1536"/>
            </a:xfrm>
          </p:grpSpPr>
          <p:grpSp>
            <p:nvGrpSpPr>
              <p:cNvPr id="17421" name="Group 212"/>
              <p:cNvGrpSpPr>
                <a:grpSpLocks/>
              </p:cNvGrpSpPr>
              <p:nvPr/>
            </p:nvGrpSpPr>
            <p:grpSpPr bwMode="auto">
              <a:xfrm>
                <a:off x="0" y="0"/>
                <a:ext cx="856" cy="384"/>
                <a:chOff x="0" y="0"/>
                <a:chExt cx="856" cy="384"/>
              </a:xfrm>
            </p:grpSpPr>
            <p:sp>
              <p:nvSpPr>
                <p:cNvPr id="17467" name="Rectangle 195"/>
                <p:cNvSpPr>
                  <a:spLocks noChangeArrowheads="1"/>
                </p:cNvSpPr>
                <p:nvPr/>
              </p:nvSpPr>
              <p:spPr bwMode="auto">
                <a:xfrm>
                  <a:off x="43" y="0"/>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СОТР_НОМЕР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468" name="Rectangle 211"/>
                <p:cNvSpPr>
                  <a:spLocks noChangeArrowheads="1"/>
                </p:cNvSpPr>
                <p:nvPr/>
              </p:nvSpPr>
              <p:spPr bwMode="auto">
                <a:xfrm>
                  <a:off x="0" y="0"/>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422" name="Group 214"/>
              <p:cNvGrpSpPr>
                <a:grpSpLocks/>
              </p:cNvGrpSpPr>
              <p:nvPr/>
            </p:nvGrpSpPr>
            <p:grpSpPr bwMode="auto">
              <a:xfrm>
                <a:off x="856" y="0"/>
                <a:ext cx="756" cy="384"/>
                <a:chOff x="856" y="0"/>
                <a:chExt cx="756" cy="384"/>
              </a:xfrm>
            </p:grpSpPr>
            <p:sp>
              <p:nvSpPr>
                <p:cNvPr id="17465" name="Rectangle 196"/>
                <p:cNvSpPr>
                  <a:spLocks noChangeArrowheads="1"/>
                </p:cNvSpPr>
                <p:nvPr/>
              </p:nvSpPr>
              <p:spPr bwMode="auto">
                <a:xfrm>
                  <a:off x="899" y="0"/>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СОТР_ИМЯ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466" name="Rectangle 213"/>
                <p:cNvSpPr>
                  <a:spLocks noChangeArrowheads="1"/>
                </p:cNvSpPr>
                <p:nvPr/>
              </p:nvSpPr>
              <p:spPr bwMode="auto">
                <a:xfrm>
                  <a:off x="856" y="0"/>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423" name="Group 216"/>
              <p:cNvGrpSpPr>
                <a:grpSpLocks/>
              </p:cNvGrpSpPr>
              <p:nvPr/>
            </p:nvGrpSpPr>
            <p:grpSpPr bwMode="auto">
              <a:xfrm>
                <a:off x="1612" y="0"/>
                <a:ext cx="1022" cy="384"/>
                <a:chOff x="1612" y="0"/>
                <a:chExt cx="1022" cy="384"/>
              </a:xfrm>
            </p:grpSpPr>
            <p:sp>
              <p:nvSpPr>
                <p:cNvPr id="17463" name="Rectangle 197"/>
                <p:cNvSpPr>
                  <a:spLocks noChangeArrowheads="1"/>
                </p:cNvSpPr>
                <p:nvPr/>
              </p:nvSpPr>
              <p:spPr bwMode="auto">
                <a:xfrm>
                  <a:off x="1655" y="0"/>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СОТР_ЗАРП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464" name="Rectangle 215"/>
                <p:cNvSpPr>
                  <a:spLocks noChangeArrowheads="1"/>
                </p:cNvSpPr>
                <p:nvPr/>
              </p:nvSpPr>
              <p:spPr bwMode="auto">
                <a:xfrm>
                  <a:off x="1612" y="0"/>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424" name="Group 218"/>
              <p:cNvGrpSpPr>
                <a:grpSpLocks/>
              </p:cNvGrpSpPr>
              <p:nvPr/>
            </p:nvGrpSpPr>
            <p:grpSpPr bwMode="auto">
              <a:xfrm>
                <a:off x="2634" y="0"/>
                <a:ext cx="1094" cy="384"/>
                <a:chOff x="2634" y="0"/>
                <a:chExt cx="1094" cy="384"/>
              </a:xfrm>
            </p:grpSpPr>
            <p:sp>
              <p:nvSpPr>
                <p:cNvPr id="17461" name="Rectangle 198"/>
                <p:cNvSpPr>
                  <a:spLocks noChangeArrowheads="1"/>
                </p:cNvSpPr>
                <p:nvPr/>
              </p:nvSpPr>
              <p:spPr bwMode="auto">
                <a:xfrm>
                  <a:off x="2677" y="0"/>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СОТР_ОТД_НОМЕР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462" name="Rectangle 217"/>
                <p:cNvSpPr>
                  <a:spLocks noChangeArrowheads="1"/>
                </p:cNvSpPr>
                <p:nvPr/>
              </p:nvSpPr>
              <p:spPr bwMode="auto">
                <a:xfrm>
                  <a:off x="2634" y="0"/>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425" name="Group 220"/>
              <p:cNvGrpSpPr>
                <a:grpSpLocks/>
              </p:cNvGrpSpPr>
              <p:nvPr/>
            </p:nvGrpSpPr>
            <p:grpSpPr bwMode="auto">
              <a:xfrm>
                <a:off x="0" y="384"/>
                <a:ext cx="856" cy="384"/>
                <a:chOff x="0" y="384"/>
                <a:chExt cx="856" cy="384"/>
              </a:xfrm>
            </p:grpSpPr>
            <p:sp>
              <p:nvSpPr>
                <p:cNvPr id="17459" name="Rectangle 199"/>
                <p:cNvSpPr>
                  <a:spLocks noChangeArrowheads="1"/>
                </p:cNvSpPr>
                <p:nvPr/>
              </p:nvSpPr>
              <p:spPr bwMode="auto">
                <a:xfrm>
                  <a:off x="43" y="384"/>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2936</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460" name="Rectangle 219"/>
                <p:cNvSpPr>
                  <a:spLocks noChangeArrowheads="1"/>
                </p:cNvSpPr>
                <p:nvPr/>
              </p:nvSpPr>
              <p:spPr bwMode="auto">
                <a:xfrm>
                  <a:off x="0" y="384"/>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426" name="Group 222"/>
              <p:cNvGrpSpPr>
                <a:grpSpLocks/>
              </p:cNvGrpSpPr>
              <p:nvPr/>
            </p:nvGrpSpPr>
            <p:grpSpPr bwMode="auto">
              <a:xfrm>
                <a:off x="856" y="384"/>
                <a:ext cx="756" cy="384"/>
                <a:chOff x="856" y="384"/>
                <a:chExt cx="756" cy="384"/>
              </a:xfrm>
            </p:grpSpPr>
            <p:sp>
              <p:nvSpPr>
                <p:cNvPr id="17457" name="Rectangle 200"/>
                <p:cNvSpPr>
                  <a:spLocks noChangeArrowheads="1"/>
                </p:cNvSpPr>
                <p:nvPr/>
              </p:nvSpPr>
              <p:spPr bwMode="auto">
                <a:xfrm>
                  <a:off x="899" y="384"/>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Сидоров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458" name="Rectangle 221"/>
                <p:cNvSpPr>
                  <a:spLocks noChangeArrowheads="1"/>
                </p:cNvSpPr>
                <p:nvPr/>
              </p:nvSpPr>
              <p:spPr bwMode="auto">
                <a:xfrm>
                  <a:off x="856" y="384"/>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427" name="Group 224"/>
              <p:cNvGrpSpPr>
                <a:grpSpLocks/>
              </p:cNvGrpSpPr>
              <p:nvPr/>
            </p:nvGrpSpPr>
            <p:grpSpPr bwMode="auto">
              <a:xfrm>
                <a:off x="1612" y="384"/>
                <a:ext cx="1022" cy="384"/>
                <a:chOff x="1612" y="384"/>
                <a:chExt cx="1022" cy="384"/>
              </a:xfrm>
            </p:grpSpPr>
            <p:sp>
              <p:nvSpPr>
                <p:cNvPr id="17455" name="Rectangle 201"/>
                <p:cNvSpPr>
                  <a:spLocks noChangeArrowheads="1"/>
                </p:cNvSpPr>
                <p:nvPr/>
              </p:nvSpPr>
              <p:spPr bwMode="auto">
                <a:xfrm>
                  <a:off x="1655" y="384"/>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 9,200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456" name="Rectangle 223"/>
                <p:cNvSpPr>
                  <a:spLocks noChangeArrowheads="1"/>
                </p:cNvSpPr>
                <p:nvPr/>
              </p:nvSpPr>
              <p:spPr bwMode="auto">
                <a:xfrm>
                  <a:off x="1612" y="384"/>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428" name="Group 226"/>
              <p:cNvGrpSpPr>
                <a:grpSpLocks/>
              </p:cNvGrpSpPr>
              <p:nvPr/>
            </p:nvGrpSpPr>
            <p:grpSpPr bwMode="auto">
              <a:xfrm>
                <a:off x="2634" y="384"/>
                <a:ext cx="1094" cy="384"/>
                <a:chOff x="2634" y="384"/>
                <a:chExt cx="1094" cy="384"/>
              </a:xfrm>
            </p:grpSpPr>
            <p:sp>
              <p:nvSpPr>
                <p:cNvPr id="17453" name="Rectangle 202"/>
                <p:cNvSpPr>
                  <a:spLocks noChangeArrowheads="1"/>
                </p:cNvSpPr>
                <p:nvPr/>
              </p:nvSpPr>
              <p:spPr bwMode="auto">
                <a:xfrm>
                  <a:off x="2677" y="384"/>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313</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454" name="Rectangle 225"/>
                <p:cNvSpPr>
                  <a:spLocks noChangeArrowheads="1"/>
                </p:cNvSpPr>
                <p:nvPr/>
              </p:nvSpPr>
              <p:spPr bwMode="auto">
                <a:xfrm>
                  <a:off x="2634" y="384"/>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429" name="Group 228"/>
              <p:cNvGrpSpPr>
                <a:grpSpLocks/>
              </p:cNvGrpSpPr>
              <p:nvPr/>
            </p:nvGrpSpPr>
            <p:grpSpPr bwMode="auto">
              <a:xfrm>
                <a:off x="0" y="768"/>
                <a:ext cx="856" cy="384"/>
                <a:chOff x="0" y="768"/>
                <a:chExt cx="856" cy="384"/>
              </a:xfrm>
            </p:grpSpPr>
            <p:sp>
              <p:nvSpPr>
                <p:cNvPr id="17451" name="Rectangle 203"/>
                <p:cNvSpPr>
                  <a:spLocks noChangeArrowheads="1"/>
                </p:cNvSpPr>
                <p:nvPr/>
              </p:nvSpPr>
              <p:spPr bwMode="auto">
                <a:xfrm>
                  <a:off x="43" y="768"/>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2937</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452" name="Rectangle 227"/>
                <p:cNvSpPr>
                  <a:spLocks noChangeArrowheads="1"/>
                </p:cNvSpPr>
                <p:nvPr/>
              </p:nvSpPr>
              <p:spPr bwMode="auto">
                <a:xfrm>
                  <a:off x="0" y="768"/>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430" name="Group 230"/>
              <p:cNvGrpSpPr>
                <a:grpSpLocks/>
              </p:cNvGrpSpPr>
              <p:nvPr/>
            </p:nvGrpSpPr>
            <p:grpSpPr bwMode="auto">
              <a:xfrm>
                <a:off x="856" y="768"/>
                <a:ext cx="756" cy="384"/>
                <a:chOff x="856" y="768"/>
                <a:chExt cx="756" cy="384"/>
              </a:xfrm>
            </p:grpSpPr>
            <p:sp>
              <p:nvSpPr>
                <p:cNvPr id="17449" name="Rectangle 204"/>
                <p:cNvSpPr>
                  <a:spLocks noChangeArrowheads="1"/>
                </p:cNvSpPr>
                <p:nvPr/>
              </p:nvSpPr>
              <p:spPr bwMode="auto">
                <a:xfrm>
                  <a:off x="899" y="768"/>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Федоров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450" name="Rectangle 229"/>
                <p:cNvSpPr>
                  <a:spLocks noChangeArrowheads="1"/>
                </p:cNvSpPr>
                <p:nvPr/>
              </p:nvSpPr>
              <p:spPr bwMode="auto">
                <a:xfrm>
                  <a:off x="856" y="768"/>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431" name="Group 232"/>
              <p:cNvGrpSpPr>
                <a:grpSpLocks/>
              </p:cNvGrpSpPr>
              <p:nvPr/>
            </p:nvGrpSpPr>
            <p:grpSpPr bwMode="auto">
              <a:xfrm>
                <a:off x="1612" y="768"/>
                <a:ext cx="1022" cy="384"/>
                <a:chOff x="1612" y="768"/>
                <a:chExt cx="1022" cy="384"/>
              </a:xfrm>
            </p:grpSpPr>
            <p:sp>
              <p:nvSpPr>
                <p:cNvPr id="17447" name="Rectangle 205"/>
                <p:cNvSpPr>
                  <a:spLocks noChangeArrowheads="1"/>
                </p:cNvSpPr>
                <p:nvPr/>
              </p:nvSpPr>
              <p:spPr bwMode="auto">
                <a:xfrm>
                  <a:off x="1655" y="768"/>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448" name="Rectangle 231"/>
                <p:cNvSpPr>
                  <a:spLocks noChangeArrowheads="1"/>
                </p:cNvSpPr>
                <p:nvPr/>
              </p:nvSpPr>
              <p:spPr bwMode="auto">
                <a:xfrm>
                  <a:off x="1612" y="768"/>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432" name="Group 234"/>
              <p:cNvGrpSpPr>
                <a:grpSpLocks/>
              </p:cNvGrpSpPr>
              <p:nvPr/>
            </p:nvGrpSpPr>
            <p:grpSpPr bwMode="auto">
              <a:xfrm>
                <a:off x="2634" y="768"/>
                <a:ext cx="1094" cy="384"/>
                <a:chOff x="2634" y="768"/>
                <a:chExt cx="1094" cy="384"/>
              </a:xfrm>
            </p:grpSpPr>
            <p:sp>
              <p:nvSpPr>
                <p:cNvPr id="17445" name="Rectangle 206"/>
                <p:cNvSpPr>
                  <a:spLocks noChangeArrowheads="1"/>
                </p:cNvSpPr>
                <p:nvPr/>
              </p:nvSpPr>
              <p:spPr bwMode="auto">
                <a:xfrm>
                  <a:off x="2677" y="768"/>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446" name="Rectangle 233"/>
                <p:cNvSpPr>
                  <a:spLocks noChangeArrowheads="1"/>
                </p:cNvSpPr>
                <p:nvPr/>
              </p:nvSpPr>
              <p:spPr bwMode="auto">
                <a:xfrm>
                  <a:off x="2634" y="768"/>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433" name="Group 236"/>
              <p:cNvGrpSpPr>
                <a:grpSpLocks/>
              </p:cNvGrpSpPr>
              <p:nvPr/>
            </p:nvGrpSpPr>
            <p:grpSpPr bwMode="auto">
              <a:xfrm>
                <a:off x="0" y="1152"/>
                <a:ext cx="856" cy="384"/>
                <a:chOff x="0" y="1152"/>
                <a:chExt cx="856" cy="384"/>
              </a:xfrm>
            </p:grpSpPr>
            <p:sp>
              <p:nvSpPr>
                <p:cNvPr id="17443" name="Rectangle 207"/>
                <p:cNvSpPr>
                  <a:spLocks noChangeArrowheads="1"/>
                </p:cNvSpPr>
                <p:nvPr/>
              </p:nvSpPr>
              <p:spPr bwMode="auto">
                <a:xfrm>
                  <a:off x="43" y="1152"/>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2938</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444" name="Rectangle 235"/>
                <p:cNvSpPr>
                  <a:spLocks noChangeArrowheads="1"/>
                </p:cNvSpPr>
                <p:nvPr/>
              </p:nvSpPr>
              <p:spPr bwMode="auto">
                <a:xfrm>
                  <a:off x="0" y="1152"/>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434" name="Group 238"/>
              <p:cNvGrpSpPr>
                <a:grpSpLocks/>
              </p:cNvGrpSpPr>
              <p:nvPr/>
            </p:nvGrpSpPr>
            <p:grpSpPr bwMode="auto">
              <a:xfrm>
                <a:off x="856" y="1152"/>
                <a:ext cx="756" cy="384"/>
                <a:chOff x="856" y="1152"/>
                <a:chExt cx="756" cy="384"/>
              </a:xfrm>
            </p:grpSpPr>
            <p:sp>
              <p:nvSpPr>
                <p:cNvPr id="17441" name="Rectangle 208"/>
                <p:cNvSpPr>
                  <a:spLocks noChangeArrowheads="1"/>
                </p:cNvSpPr>
                <p:nvPr/>
              </p:nvSpPr>
              <p:spPr bwMode="auto">
                <a:xfrm>
                  <a:off x="899" y="1152"/>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Иванова</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442" name="Rectangle 237"/>
                <p:cNvSpPr>
                  <a:spLocks noChangeArrowheads="1"/>
                </p:cNvSpPr>
                <p:nvPr/>
              </p:nvSpPr>
              <p:spPr bwMode="auto">
                <a:xfrm>
                  <a:off x="856" y="1152"/>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435" name="Group 240"/>
              <p:cNvGrpSpPr>
                <a:grpSpLocks/>
              </p:cNvGrpSpPr>
              <p:nvPr/>
            </p:nvGrpSpPr>
            <p:grpSpPr bwMode="auto">
              <a:xfrm>
                <a:off x="1612" y="1152"/>
                <a:ext cx="1022" cy="384"/>
                <a:chOff x="1612" y="1152"/>
                <a:chExt cx="1022" cy="384"/>
              </a:xfrm>
            </p:grpSpPr>
            <p:sp>
              <p:nvSpPr>
                <p:cNvPr id="17439" name="Rectangle 209"/>
                <p:cNvSpPr>
                  <a:spLocks noChangeArrowheads="1"/>
                </p:cNvSpPr>
                <p:nvPr/>
              </p:nvSpPr>
              <p:spPr bwMode="auto">
                <a:xfrm>
                  <a:off x="1655" y="1152"/>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440" name="Rectangle 239"/>
                <p:cNvSpPr>
                  <a:spLocks noChangeArrowheads="1"/>
                </p:cNvSpPr>
                <p:nvPr/>
              </p:nvSpPr>
              <p:spPr bwMode="auto">
                <a:xfrm>
                  <a:off x="1612" y="1152"/>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17436" name="Group 242"/>
              <p:cNvGrpSpPr>
                <a:grpSpLocks/>
              </p:cNvGrpSpPr>
              <p:nvPr/>
            </p:nvGrpSpPr>
            <p:grpSpPr bwMode="auto">
              <a:xfrm>
                <a:off x="2634" y="1152"/>
                <a:ext cx="1094" cy="384"/>
                <a:chOff x="2634" y="1152"/>
                <a:chExt cx="1094" cy="384"/>
              </a:xfrm>
            </p:grpSpPr>
            <p:sp>
              <p:nvSpPr>
                <p:cNvPr id="17437" name="Rectangle 210"/>
                <p:cNvSpPr>
                  <a:spLocks noChangeArrowheads="1"/>
                </p:cNvSpPr>
                <p:nvPr/>
              </p:nvSpPr>
              <p:spPr bwMode="auto">
                <a:xfrm>
                  <a:off x="2677" y="1152"/>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17438" name="Rectangle 241"/>
                <p:cNvSpPr>
                  <a:spLocks noChangeArrowheads="1"/>
                </p:cNvSpPr>
                <p:nvPr/>
              </p:nvSpPr>
              <p:spPr bwMode="auto">
                <a:xfrm>
                  <a:off x="2634" y="1152"/>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17420" name="Rectangle 244"/>
            <p:cNvSpPr>
              <a:spLocks noChangeArrowheads="1"/>
            </p:cNvSpPr>
            <p:nvPr/>
          </p:nvSpPr>
          <p:spPr bwMode="auto">
            <a:xfrm>
              <a:off x="-3" y="-3"/>
              <a:ext cx="3734" cy="1542"/>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sp>
        <p:nvSpPr>
          <p:cNvPr id="17418" name="Rectangle 246"/>
          <p:cNvSpPr>
            <a:spLocks noChangeArrowheads="1"/>
          </p:cNvSpPr>
          <p:nvPr/>
        </p:nvSpPr>
        <p:spPr bwMode="auto">
          <a:xfrm>
            <a:off x="395288" y="5300663"/>
            <a:ext cx="7848600"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Clr>
                <a:schemeClr val="accent1"/>
              </a:buClr>
              <a:buSzPct val="140000"/>
              <a:buFont typeface="Wingdings" panose="05000000000000000000" pitchFamily="2" charset="2"/>
              <a:buChar char="§"/>
            </a:pPr>
            <a:r>
              <a:rPr lang="ru-RU" altLang="ru-RU" sz="2000" dirty="0">
                <a:latin typeface="Times New Roman" panose="02020603050405020304" pitchFamily="18" charset="0"/>
              </a:rPr>
              <a:t> </a:t>
            </a:r>
            <a:r>
              <a:rPr lang="ru-RU" altLang="ru-RU" sz="1600" dirty="0">
                <a:cs typeface="Arial" panose="020B0604020202020204" pitchFamily="34" charset="0"/>
              </a:rPr>
              <a:t>Включение в состав операций реляционной алгебры трех операций   избыточно,            поскольку операция пересечения выражается через операцию взятия разности </a:t>
            </a:r>
          </a:p>
        </p:txBody>
      </p:sp>
      <p:sp>
        <p:nvSpPr>
          <p:cNvPr id="2" name="Номер слайда 1"/>
          <p:cNvSpPr>
            <a:spLocks noGrp="1"/>
          </p:cNvSpPr>
          <p:nvPr>
            <p:ph type="sldNum" sz="quarter" idx="12"/>
          </p:nvPr>
        </p:nvSpPr>
        <p:spPr/>
        <p:txBody>
          <a:bodyPr/>
          <a:lstStyle/>
          <a:p>
            <a:fld id="{696E6B9C-D8EC-43A7-9BE7-CEFCAE10240F}" type="slidenum">
              <a:rPr lang="ru-RU" altLang="en-US" smtClean="0"/>
              <a:pPr/>
              <a:t>15</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9CCC4B45-A4A3-4D76-9EB8-D98B12E9FD75}" type="datetime1">
              <a:rPr lang="ru-RU" altLang="en-US" smtClean="0"/>
              <a:t>20.11.2019</a:t>
            </a:fld>
            <a:endParaRPr lang="ru-RU" altLang="en-US"/>
          </a:p>
        </p:txBody>
      </p:sp>
      <p:sp>
        <p:nvSpPr>
          <p:cNvPr id="18435" name="Rectangle 2"/>
          <p:cNvSpPr>
            <a:spLocks noGrp="1" noChangeArrowheads="1"/>
          </p:cNvSpPr>
          <p:nvPr>
            <p:ph type="title"/>
          </p:nvPr>
        </p:nvSpPr>
        <p:spPr/>
        <p:txBody>
          <a:bodyPr/>
          <a:lstStyle/>
          <a:p>
            <a:pPr eaLnBrk="1" hangingPunct="1"/>
            <a:r>
              <a:rPr lang="ru-RU" altLang="ru-RU" sz="2500" smtClean="0"/>
              <a:t>Алгебра Кодда (10)</a:t>
            </a:r>
            <a:br>
              <a:rPr lang="ru-RU" altLang="ru-RU" sz="2500" smtClean="0"/>
            </a:br>
            <a:r>
              <a:rPr lang="ru-RU" altLang="ru-RU" sz="2500" smtClean="0"/>
              <a:t> </a:t>
            </a:r>
            <a:r>
              <a:rPr lang="ru-RU" altLang="ru-RU" sz="2000" smtClean="0"/>
              <a:t>Теоретико-множественные операции (5)</a:t>
            </a:r>
          </a:p>
        </p:txBody>
      </p:sp>
      <p:sp>
        <p:nvSpPr>
          <p:cNvPr id="18436" name="Rectangle 3"/>
          <p:cNvSpPr>
            <a:spLocks noGrp="1" noChangeArrowheads="1"/>
          </p:cNvSpPr>
          <p:nvPr>
            <p:ph type="body" idx="1"/>
          </p:nvPr>
        </p:nvSpPr>
        <p:spPr/>
        <p:txBody>
          <a:bodyPr/>
          <a:lstStyle/>
          <a:p>
            <a:pPr eaLnBrk="1" hangingPunct="1">
              <a:lnSpc>
                <a:spcPct val="70000"/>
              </a:lnSpc>
              <a:spcBef>
                <a:spcPct val="40000"/>
              </a:spcBef>
              <a:buSzPct val="140000"/>
              <a:buFont typeface="Wingdings" panose="05000000000000000000" pitchFamily="2" charset="2"/>
              <a:buChar char="§"/>
            </a:pPr>
            <a:r>
              <a:rPr lang="ru-RU" altLang="ru-RU" sz="1800" dirty="0" smtClean="0">
                <a:cs typeface="Times New Roman" panose="02020603050405020304" pitchFamily="18" charset="0"/>
              </a:rPr>
              <a:t>В теории множеств декартово произведение может быть получено для любых двух множеств, и элементами результирующего множества являются пары, составленные из элементов первого и второго множеств</a:t>
            </a:r>
            <a:r>
              <a:rPr lang="ru-RU" altLang="ru-RU" sz="1800" dirty="0" smtClean="0"/>
              <a:t> </a:t>
            </a:r>
          </a:p>
          <a:p>
            <a:pPr eaLnBrk="1" hangingPunct="1">
              <a:lnSpc>
                <a:spcPct val="70000"/>
              </a:lnSpc>
              <a:spcBef>
                <a:spcPct val="40000"/>
              </a:spcBef>
              <a:buSzPct val="140000"/>
              <a:buFont typeface="Wingdings" panose="05000000000000000000" pitchFamily="2" charset="2"/>
              <a:buChar char="§"/>
            </a:pPr>
            <a:r>
              <a:rPr lang="ru-RU" altLang="ru-RU" sz="1800" dirty="0" smtClean="0">
                <a:cs typeface="Times New Roman" panose="02020603050405020304" pitchFamily="18" charset="0"/>
              </a:rPr>
              <a:t>Поскольку отношения являются множествами, то и для любых двух отношений возможно получение прямого произведения. </a:t>
            </a:r>
          </a:p>
          <a:p>
            <a:pPr lvl="1" eaLnBrk="1" hangingPunct="1">
              <a:lnSpc>
                <a:spcPct val="70000"/>
              </a:lnSpc>
              <a:spcBef>
                <a:spcPct val="40000"/>
              </a:spcBef>
              <a:buSzPct val="140000"/>
              <a:buFont typeface="Wingdings" panose="05000000000000000000" pitchFamily="2" charset="2"/>
              <a:buChar char="Ø"/>
            </a:pPr>
            <a:r>
              <a:rPr lang="ru-RU" altLang="ru-RU" sz="1800" dirty="0" smtClean="0">
                <a:cs typeface="Times New Roman" panose="02020603050405020304" pitchFamily="18" charset="0"/>
              </a:rPr>
              <a:t>Но результат не будет отношением!</a:t>
            </a:r>
            <a:r>
              <a:rPr lang="ru-RU" altLang="ru-RU" sz="1800" dirty="0" smtClean="0"/>
              <a:t> </a:t>
            </a:r>
          </a:p>
          <a:p>
            <a:pPr eaLnBrk="1" hangingPunct="1">
              <a:lnSpc>
                <a:spcPct val="70000"/>
              </a:lnSpc>
              <a:spcBef>
                <a:spcPct val="40000"/>
              </a:spcBef>
              <a:buSzPct val="140000"/>
              <a:buFont typeface="Wingdings" panose="05000000000000000000" pitchFamily="2" charset="2"/>
              <a:buChar char="§"/>
            </a:pPr>
            <a:r>
              <a:rPr lang="ru-RU" altLang="ru-RU" sz="1800" dirty="0" smtClean="0">
                <a:cs typeface="Times New Roman" panose="02020603050405020304" pitchFamily="18" charset="0"/>
              </a:rPr>
              <a:t>При взятии расширенного декартова произведения двух отношений, элементом результирующего отношения является кортеж, являющийся конкатенацией (или слиянием) одного кортежа первого отношения и одного кортежа второго отношения</a:t>
            </a:r>
            <a:r>
              <a:rPr lang="ru-RU" altLang="ru-RU" sz="1800" dirty="0" smtClean="0"/>
              <a:t> </a:t>
            </a:r>
          </a:p>
          <a:p>
            <a:pPr eaLnBrk="1" hangingPunct="1">
              <a:lnSpc>
                <a:spcPct val="95000"/>
              </a:lnSpc>
              <a:spcBef>
                <a:spcPct val="40000"/>
              </a:spcBef>
              <a:buSzPct val="140000"/>
              <a:buFont typeface="Wingdings" panose="05000000000000000000" pitchFamily="2" charset="2"/>
              <a:buChar char="§"/>
            </a:pPr>
            <a:r>
              <a:rPr lang="ru-RU" altLang="ru-RU" sz="1800" dirty="0" smtClean="0">
                <a:cs typeface="Times New Roman" panose="02020603050405020304" pitchFamily="18" charset="0"/>
              </a:rPr>
              <a:t>Пусть имеются два отношения </a:t>
            </a:r>
            <a:r>
              <a:rPr lang="en-US" altLang="ru-RU" sz="1800" dirty="0" smtClean="0">
                <a:cs typeface="Arial" panose="020B0604020202020204" pitchFamily="34" charset="0"/>
              </a:rPr>
              <a:t>R</a:t>
            </a:r>
            <a:r>
              <a:rPr lang="ru-RU" altLang="ru-RU" sz="1800" dirty="0" smtClean="0">
                <a:cs typeface="Arial" panose="020B0604020202020204" pitchFamily="34" charset="0"/>
              </a:rPr>
              <a:t>1</a:t>
            </a:r>
            <a:r>
              <a:rPr lang="ru-RU" altLang="ru-RU" sz="1800" dirty="0" smtClean="0">
                <a:cs typeface="Times New Roman" panose="02020603050405020304" pitchFamily="18" charset="0"/>
              </a:rPr>
              <a:t> {</a:t>
            </a:r>
            <a:r>
              <a:rPr lang="en-US" altLang="ru-RU" sz="1800" dirty="0" smtClean="0">
                <a:cs typeface="Arial" panose="020B0604020202020204" pitchFamily="34" charset="0"/>
              </a:rPr>
              <a:t>a</a:t>
            </a:r>
            <a:r>
              <a:rPr lang="ru-RU" altLang="ru-RU" sz="1800" baseline="-30000" dirty="0" smtClean="0">
                <a:cs typeface="Arial" panose="020B0604020202020204" pitchFamily="34" charset="0"/>
              </a:rPr>
              <a:t>1</a:t>
            </a:r>
            <a:r>
              <a:rPr lang="ru-RU" altLang="ru-RU" sz="1800" dirty="0" smtClean="0">
                <a:cs typeface="Times New Roman" panose="02020603050405020304" pitchFamily="18" charset="0"/>
              </a:rPr>
              <a:t>, </a:t>
            </a:r>
            <a:r>
              <a:rPr lang="en-US" altLang="ru-RU" sz="1800" dirty="0" smtClean="0">
                <a:cs typeface="Arial" panose="020B0604020202020204" pitchFamily="34" charset="0"/>
              </a:rPr>
              <a:t>a</a:t>
            </a:r>
            <a:r>
              <a:rPr lang="ru-RU" altLang="ru-RU" sz="1800" baseline="-30000" dirty="0" smtClean="0">
                <a:cs typeface="Arial" panose="020B0604020202020204" pitchFamily="34" charset="0"/>
              </a:rPr>
              <a:t>2</a:t>
            </a:r>
            <a:r>
              <a:rPr lang="ru-RU" altLang="ru-RU" sz="1800" dirty="0" smtClean="0">
                <a:cs typeface="Times New Roman" panose="02020603050405020304" pitchFamily="18" charset="0"/>
              </a:rPr>
              <a:t>, …, </a:t>
            </a:r>
            <a:r>
              <a:rPr lang="en-US" altLang="ru-RU" sz="1800" dirty="0" smtClean="0">
                <a:cs typeface="Arial" panose="020B0604020202020204" pitchFamily="34" charset="0"/>
              </a:rPr>
              <a:t>a</a:t>
            </a:r>
            <a:r>
              <a:rPr lang="en-US" altLang="ru-RU" sz="1800" baseline="-30000" dirty="0" smtClean="0">
                <a:cs typeface="Arial" panose="020B0604020202020204" pitchFamily="34" charset="0"/>
              </a:rPr>
              <a:t>n</a:t>
            </a:r>
            <a:r>
              <a:rPr lang="ru-RU" altLang="ru-RU" sz="1800" dirty="0" smtClean="0">
                <a:cs typeface="Times New Roman" panose="02020603050405020304" pitchFamily="18" charset="0"/>
              </a:rPr>
              <a:t>} и </a:t>
            </a:r>
            <a:r>
              <a:rPr lang="en-US" altLang="ru-RU" sz="1800" dirty="0" smtClean="0">
                <a:cs typeface="Arial" panose="020B0604020202020204" pitchFamily="34" charset="0"/>
              </a:rPr>
              <a:t>R</a:t>
            </a:r>
            <a:r>
              <a:rPr lang="ru-RU" altLang="ru-RU" sz="1800" dirty="0" smtClean="0">
                <a:cs typeface="Arial" panose="020B0604020202020204" pitchFamily="34" charset="0"/>
              </a:rPr>
              <a:t>2</a:t>
            </a:r>
            <a:r>
              <a:rPr lang="ru-RU" altLang="ru-RU" sz="1800" dirty="0" smtClean="0">
                <a:cs typeface="Times New Roman" panose="02020603050405020304" pitchFamily="18" charset="0"/>
              </a:rPr>
              <a:t> {</a:t>
            </a:r>
            <a:r>
              <a:rPr lang="en-US" altLang="ru-RU" sz="1800" dirty="0" smtClean="0">
                <a:cs typeface="Arial" panose="020B0604020202020204" pitchFamily="34" charset="0"/>
              </a:rPr>
              <a:t>b</a:t>
            </a:r>
            <a:r>
              <a:rPr lang="ru-RU" altLang="ru-RU" sz="1800" baseline="-30000" dirty="0" smtClean="0">
                <a:cs typeface="Arial" panose="020B0604020202020204" pitchFamily="34" charset="0"/>
              </a:rPr>
              <a:t>1</a:t>
            </a:r>
            <a:r>
              <a:rPr lang="ru-RU" altLang="ru-RU" sz="1800" dirty="0" smtClean="0">
                <a:cs typeface="Times New Roman" panose="02020603050405020304" pitchFamily="18" charset="0"/>
              </a:rPr>
              <a:t>, </a:t>
            </a:r>
            <a:r>
              <a:rPr lang="en-US" altLang="ru-RU" sz="1800" dirty="0" smtClean="0">
                <a:cs typeface="Arial" panose="020B0604020202020204" pitchFamily="34" charset="0"/>
              </a:rPr>
              <a:t>b</a:t>
            </a:r>
            <a:r>
              <a:rPr lang="ru-RU" altLang="ru-RU" sz="1800" baseline="-30000" dirty="0" smtClean="0">
                <a:cs typeface="Arial" panose="020B0604020202020204" pitchFamily="34" charset="0"/>
              </a:rPr>
              <a:t>2</a:t>
            </a:r>
            <a:r>
              <a:rPr lang="ru-RU" altLang="ru-RU" sz="1800" dirty="0" smtClean="0">
                <a:cs typeface="Times New Roman" panose="02020603050405020304" pitchFamily="18" charset="0"/>
              </a:rPr>
              <a:t>, …, </a:t>
            </a:r>
            <a:r>
              <a:rPr lang="en-US" altLang="ru-RU" sz="1800" dirty="0" err="1" smtClean="0">
                <a:cs typeface="Arial" panose="020B0604020202020204" pitchFamily="34" charset="0"/>
              </a:rPr>
              <a:t>b</a:t>
            </a:r>
            <a:r>
              <a:rPr lang="en-US" altLang="ru-RU" sz="1800" baseline="-30000" dirty="0" err="1" smtClean="0">
                <a:cs typeface="Arial" panose="020B0604020202020204" pitchFamily="34" charset="0"/>
              </a:rPr>
              <a:t>m</a:t>
            </a:r>
            <a:r>
              <a:rPr lang="ru-RU" altLang="ru-RU" sz="1800" dirty="0" smtClean="0">
                <a:cs typeface="Times New Roman" panose="02020603050405020304" pitchFamily="18" charset="0"/>
              </a:rPr>
              <a:t>}. Тогда результатом операции </a:t>
            </a:r>
            <a:r>
              <a:rPr lang="en-US" altLang="ru-RU" sz="1800" dirty="0" smtClean="0">
                <a:cs typeface="Arial" panose="020B0604020202020204" pitchFamily="34" charset="0"/>
              </a:rPr>
              <a:t>R</a:t>
            </a:r>
            <a:r>
              <a:rPr lang="ru-RU" altLang="ru-RU" sz="1800" dirty="0" smtClean="0">
                <a:cs typeface="Arial" panose="020B0604020202020204" pitchFamily="34" charset="0"/>
              </a:rPr>
              <a:t>1 </a:t>
            </a:r>
            <a:r>
              <a:rPr lang="en-US" altLang="ru-RU" sz="1800" dirty="0" smtClean="0">
                <a:cs typeface="Arial" panose="020B0604020202020204" pitchFamily="34" charset="0"/>
              </a:rPr>
              <a:t>TIMES R</a:t>
            </a:r>
            <a:r>
              <a:rPr lang="ru-RU" altLang="ru-RU" sz="1800" dirty="0" smtClean="0">
                <a:cs typeface="Arial" panose="020B0604020202020204" pitchFamily="34" charset="0"/>
              </a:rPr>
              <a:t>2</a:t>
            </a:r>
            <a:r>
              <a:rPr lang="ru-RU" altLang="ru-RU" sz="1800" dirty="0" smtClean="0">
                <a:cs typeface="Times New Roman" panose="02020603050405020304" pitchFamily="18" charset="0"/>
              </a:rPr>
              <a:t> является отношение </a:t>
            </a:r>
            <a:r>
              <a:rPr lang="en-US" altLang="ru-RU" sz="1800" dirty="0" smtClean="0">
                <a:cs typeface="Arial" panose="020B0604020202020204" pitchFamily="34" charset="0"/>
              </a:rPr>
              <a:t>R</a:t>
            </a:r>
            <a:r>
              <a:rPr lang="ru-RU" altLang="ru-RU" sz="1800" dirty="0" smtClean="0">
                <a:cs typeface="Times New Roman" panose="02020603050405020304" pitchFamily="18" charset="0"/>
              </a:rPr>
              <a:t> { </a:t>
            </a:r>
            <a:r>
              <a:rPr lang="en-US" altLang="ru-RU" sz="1800" dirty="0" smtClean="0">
                <a:cs typeface="Arial" panose="020B0604020202020204" pitchFamily="34" charset="0"/>
              </a:rPr>
              <a:t>a</a:t>
            </a:r>
            <a:r>
              <a:rPr lang="ru-RU" altLang="ru-RU" sz="1800" baseline="-30000" dirty="0" smtClean="0">
                <a:cs typeface="Arial" panose="020B0604020202020204" pitchFamily="34" charset="0"/>
              </a:rPr>
              <a:t>1</a:t>
            </a:r>
            <a:r>
              <a:rPr lang="ru-RU" altLang="ru-RU" sz="1800" dirty="0" smtClean="0">
                <a:cs typeface="Times New Roman" panose="02020603050405020304" pitchFamily="18" charset="0"/>
              </a:rPr>
              <a:t>, </a:t>
            </a:r>
            <a:r>
              <a:rPr lang="en-US" altLang="ru-RU" sz="1800" dirty="0" smtClean="0">
                <a:cs typeface="Arial" panose="020B0604020202020204" pitchFamily="34" charset="0"/>
              </a:rPr>
              <a:t>a</a:t>
            </a:r>
            <a:r>
              <a:rPr lang="ru-RU" altLang="ru-RU" sz="1800" baseline="-30000" dirty="0" smtClean="0">
                <a:cs typeface="Arial" panose="020B0604020202020204" pitchFamily="34" charset="0"/>
              </a:rPr>
              <a:t>2</a:t>
            </a:r>
            <a:r>
              <a:rPr lang="ru-RU" altLang="ru-RU" sz="1800" dirty="0" smtClean="0">
                <a:cs typeface="Times New Roman" panose="02020603050405020304" pitchFamily="18" charset="0"/>
              </a:rPr>
              <a:t>, …, </a:t>
            </a:r>
            <a:r>
              <a:rPr lang="en-US" altLang="ru-RU" sz="1800" dirty="0" smtClean="0">
                <a:cs typeface="Arial" panose="020B0604020202020204" pitchFamily="34" charset="0"/>
              </a:rPr>
              <a:t>a</a:t>
            </a:r>
            <a:r>
              <a:rPr lang="en-US" altLang="ru-RU" sz="1800" baseline="-30000" dirty="0" smtClean="0">
                <a:cs typeface="Arial" panose="020B0604020202020204" pitchFamily="34" charset="0"/>
              </a:rPr>
              <a:t>n</a:t>
            </a:r>
            <a:r>
              <a:rPr lang="ru-RU" altLang="ru-RU" sz="1800" baseline="-30000" dirty="0" smtClean="0">
                <a:cs typeface="Times New Roman" panose="02020603050405020304" pitchFamily="18" charset="0"/>
              </a:rPr>
              <a:t>,</a:t>
            </a:r>
            <a:r>
              <a:rPr lang="ru-RU" altLang="ru-RU" sz="1800" dirty="0" smtClean="0">
                <a:cs typeface="Times New Roman" panose="02020603050405020304" pitchFamily="18" charset="0"/>
              </a:rPr>
              <a:t>, </a:t>
            </a:r>
            <a:r>
              <a:rPr lang="ru-RU" altLang="ru-RU" sz="1800" baseline="-30000" dirty="0" smtClean="0">
                <a:cs typeface="Times New Roman" panose="02020603050405020304" pitchFamily="18" charset="0"/>
              </a:rPr>
              <a:t> </a:t>
            </a:r>
            <a:r>
              <a:rPr lang="en-US" altLang="ru-RU" sz="1800" dirty="0" smtClean="0">
                <a:cs typeface="Arial" panose="020B0604020202020204" pitchFamily="34" charset="0"/>
              </a:rPr>
              <a:t>b</a:t>
            </a:r>
            <a:r>
              <a:rPr lang="ru-RU" altLang="ru-RU" sz="1800" baseline="-30000" dirty="0" smtClean="0">
                <a:cs typeface="Arial" panose="020B0604020202020204" pitchFamily="34" charset="0"/>
              </a:rPr>
              <a:t>1</a:t>
            </a:r>
            <a:r>
              <a:rPr lang="ru-RU" altLang="ru-RU" sz="1800" dirty="0" smtClean="0">
                <a:cs typeface="Times New Roman" panose="02020603050405020304" pitchFamily="18" charset="0"/>
              </a:rPr>
              <a:t>, </a:t>
            </a:r>
            <a:r>
              <a:rPr lang="en-US" altLang="ru-RU" sz="1800" dirty="0" smtClean="0">
                <a:cs typeface="Arial" panose="020B0604020202020204" pitchFamily="34" charset="0"/>
              </a:rPr>
              <a:t>b</a:t>
            </a:r>
            <a:r>
              <a:rPr lang="ru-RU" altLang="ru-RU" sz="1800" baseline="-30000" dirty="0" smtClean="0">
                <a:cs typeface="Arial" panose="020B0604020202020204" pitchFamily="34" charset="0"/>
              </a:rPr>
              <a:t>2</a:t>
            </a:r>
            <a:r>
              <a:rPr lang="ru-RU" altLang="ru-RU" sz="1800" dirty="0" smtClean="0">
                <a:cs typeface="Times New Roman" panose="02020603050405020304" pitchFamily="18" charset="0"/>
              </a:rPr>
              <a:t>, …, </a:t>
            </a:r>
            <a:r>
              <a:rPr lang="en-US" altLang="ru-RU" sz="1800" dirty="0" err="1" smtClean="0">
                <a:cs typeface="Arial" panose="020B0604020202020204" pitchFamily="34" charset="0"/>
              </a:rPr>
              <a:t>b</a:t>
            </a:r>
            <a:r>
              <a:rPr lang="en-US" altLang="ru-RU" sz="1800" baseline="-30000" dirty="0" err="1" smtClean="0">
                <a:cs typeface="Arial" panose="020B0604020202020204" pitchFamily="34" charset="0"/>
              </a:rPr>
              <a:t>m</a:t>
            </a:r>
            <a:r>
              <a:rPr lang="ru-RU" altLang="ru-RU" sz="1800" dirty="0" smtClean="0">
                <a:cs typeface="Times New Roman" panose="02020603050405020304" pitchFamily="18" charset="0"/>
              </a:rPr>
              <a:t> }, тело которого является множеством кортежей вида {</a:t>
            </a:r>
            <a:r>
              <a:rPr lang="en-US" altLang="ru-RU" sz="1800" dirty="0" err="1" smtClean="0">
                <a:cs typeface="Arial" panose="020B0604020202020204" pitchFamily="34" charset="0"/>
              </a:rPr>
              <a:t>r</a:t>
            </a:r>
            <a:r>
              <a:rPr lang="en-US" altLang="ru-RU" sz="1800" baseline="-30000" dirty="0" err="1" smtClean="0">
                <a:cs typeface="Arial" panose="020B0604020202020204" pitchFamily="34" charset="0"/>
              </a:rPr>
              <a:t>a</a:t>
            </a:r>
            <a:r>
              <a:rPr lang="ru-RU" altLang="ru-RU" sz="1800" baseline="-30000" dirty="0" smtClean="0">
                <a:cs typeface="Arial" panose="020B0604020202020204" pitchFamily="34" charset="0"/>
              </a:rPr>
              <a:t>1</a:t>
            </a:r>
            <a:r>
              <a:rPr lang="ru-RU" altLang="ru-RU" sz="1800" dirty="0" smtClean="0">
                <a:cs typeface="Times New Roman" panose="02020603050405020304" pitchFamily="18" charset="0"/>
              </a:rPr>
              <a:t>, </a:t>
            </a:r>
            <a:r>
              <a:rPr lang="en-US" altLang="ru-RU" sz="1800" dirty="0" err="1" smtClean="0">
                <a:cs typeface="Arial" panose="020B0604020202020204" pitchFamily="34" charset="0"/>
              </a:rPr>
              <a:t>r</a:t>
            </a:r>
            <a:r>
              <a:rPr lang="en-US" altLang="ru-RU" sz="1800" baseline="-30000" dirty="0" err="1" smtClean="0">
                <a:cs typeface="Arial" panose="020B0604020202020204" pitchFamily="34" charset="0"/>
              </a:rPr>
              <a:t>a</a:t>
            </a:r>
            <a:r>
              <a:rPr lang="ru-RU" altLang="ru-RU" sz="1800" baseline="-30000" dirty="0" smtClean="0">
                <a:cs typeface="Arial" panose="020B0604020202020204" pitchFamily="34" charset="0"/>
              </a:rPr>
              <a:t>2</a:t>
            </a:r>
            <a:r>
              <a:rPr lang="ru-RU" altLang="ru-RU" sz="1800" dirty="0" smtClean="0">
                <a:cs typeface="Times New Roman" panose="02020603050405020304" pitchFamily="18" charset="0"/>
              </a:rPr>
              <a:t>, …, </a:t>
            </a:r>
            <a:r>
              <a:rPr lang="en-US" altLang="ru-RU" sz="1800" dirty="0" smtClean="0">
                <a:cs typeface="Arial" panose="020B0604020202020204" pitchFamily="34" charset="0"/>
              </a:rPr>
              <a:t>r</a:t>
            </a:r>
            <a:r>
              <a:rPr lang="en-US" altLang="ru-RU" sz="1800" baseline="-30000" dirty="0" smtClean="0">
                <a:cs typeface="Arial" panose="020B0604020202020204" pitchFamily="34" charset="0"/>
              </a:rPr>
              <a:t>an</a:t>
            </a:r>
            <a:r>
              <a:rPr lang="ru-RU" altLang="ru-RU" sz="1800" dirty="0" smtClean="0">
                <a:cs typeface="Times New Roman" panose="02020603050405020304" pitchFamily="18" charset="0"/>
              </a:rPr>
              <a:t>, </a:t>
            </a:r>
            <a:r>
              <a:rPr lang="en-US" altLang="ru-RU" sz="1800" dirty="0" err="1" smtClean="0">
                <a:cs typeface="Arial" panose="020B0604020202020204" pitchFamily="34" charset="0"/>
              </a:rPr>
              <a:t>r</a:t>
            </a:r>
            <a:r>
              <a:rPr lang="en-US" altLang="ru-RU" sz="1800" baseline="-30000" dirty="0" err="1" smtClean="0">
                <a:cs typeface="Arial" panose="020B0604020202020204" pitchFamily="34" charset="0"/>
              </a:rPr>
              <a:t>b</a:t>
            </a:r>
            <a:r>
              <a:rPr lang="ru-RU" altLang="ru-RU" sz="1800" baseline="-30000" dirty="0" smtClean="0">
                <a:cs typeface="Arial" panose="020B0604020202020204" pitchFamily="34" charset="0"/>
              </a:rPr>
              <a:t>1</a:t>
            </a:r>
            <a:r>
              <a:rPr lang="ru-RU" altLang="ru-RU" sz="1800" dirty="0" smtClean="0">
                <a:cs typeface="Times New Roman" panose="02020603050405020304" pitchFamily="18" charset="0"/>
              </a:rPr>
              <a:t>, </a:t>
            </a:r>
            <a:r>
              <a:rPr lang="en-US" altLang="ru-RU" sz="1800" dirty="0" err="1" smtClean="0">
                <a:cs typeface="Arial" panose="020B0604020202020204" pitchFamily="34" charset="0"/>
              </a:rPr>
              <a:t>r</a:t>
            </a:r>
            <a:r>
              <a:rPr lang="en-US" altLang="ru-RU" sz="1800" baseline="-30000" dirty="0" err="1" smtClean="0">
                <a:cs typeface="Arial" panose="020B0604020202020204" pitchFamily="34" charset="0"/>
              </a:rPr>
              <a:t>b</a:t>
            </a:r>
            <a:r>
              <a:rPr lang="ru-RU" altLang="ru-RU" sz="1800" baseline="-30000" dirty="0" smtClean="0">
                <a:cs typeface="Arial" panose="020B0604020202020204" pitchFamily="34" charset="0"/>
              </a:rPr>
              <a:t>2</a:t>
            </a:r>
            <a:r>
              <a:rPr lang="ru-RU" altLang="ru-RU" sz="1800" dirty="0" smtClean="0">
                <a:cs typeface="Times New Roman" panose="02020603050405020304" pitchFamily="18" charset="0"/>
              </a:rPr>
              <a:t>, …, </a:t>
            </a:r>
            <a:r>
              <a:rPr lang="en-US" altLang="ru-RU" sz="1800" dirty="0" err="1" smtClean="0">
                <a:cs typeface="Times New Roman" panose="02020603050405020304" pitchFamily="18" charset="0"/>
              </a:rPr>
              <a:t>r</a:t>
            </a:r>
            <a:r>
              <a:rPr lang="en-US" altLang="ru-RU" sz="1800" baseline="-30000" dirty="0" err="1" smtClean="0">
                <a:cs typeface="Arial" panose="020B0604020202020204" pitchFamily="34" charset="0"/>
              </a:rPr>
              <a:t>bm</a:t>
            </a:r>
            <a:r>
              <a:rPr lang="ru-RU" altLang="ru-RU" sz="1800" dirty="0" smtClean="0">
                <a:cs typeface="Times New Roman" panose="02020603050405020304" pitchFamily="18" charset="0"/>
              </a:rPr>
              <a:t>} таких, что {</a:t>
            </a:r>
            <a:r>
              <a:rPr lang="ru-RU" altLang="ru-RU" sz="1800" dirty="0" smtClean="0">
                <a:cs typeface="Arial" panose="020B0604020202020204" pitchFamily="34" charset="0"/>
              </a:rPr>
              <a:t> </a:t>
            </a:r>
            <a:r>
              <a:rPr lang="en-US" altLang="ru-RU" sz="1800" dirty="0" err="1" smtClean="0">
                <a:cs typeface="Arial" panose="020B0604020202020204" pitchFamily="34" charset="0"/>
              </a:rPr>
              <a:t>r</a:t>
            </a:r>
            <a:r>
              <a:rPr lang="en-US" altLang="ru-RU" sz="1800" baseline="-30000" dirty="0" err="1" smtClean="0">
                <a:cs typeface="Arial" panose="020B0604020202020204" pitchFamily="34" charset="0"/>
              </a:rPr>
              <a:t>a</a:t>
            </a:r>
            <a:r>
              <a:rPr lang="ru-RU" altLang="ru-RU" sz="1800" baseline="-30000" dirty="0" smtClean="0">
                <a:cs typeface="Arial" panose="020B0604020202020204" pitchFamily="34" charset="0"/>
              </a:rPr>
              <a:t>1</a:t>
            </a:r>
            <a:r>
              <a:rPr lang="ru-RU" altLang="ru-RU" sz="1800" dirty="0" smtClean="0">
                <a:cs typeface="Times New Roman" panose="02020603050405020304" pitchFamily="18" charset="0"/>
              </a:rPr>
              <a:t>, </a:t>
            </a:r>
            <a:r>
              <a:rPr lang="en-US" altLang="ru-RU" sz="1800" dirty="0" err="1" smtClean="0">
                <a:cs typeface="Arial" panose="020B0604020202020204" pitchFamily="34" charset="0"/>
              </a:rPr>
              <a:t>r</a:t>
            </a:r>
            <a:r>
              <a:rPr lang="en-US" altLang="ru-RU" sz="1800" baseline="-30000" dirty="0" err="1" smtClean="0">
                <a:cs typeface="Arial" panose="020B0604020202020204" pitchFamily="34" charset="0"/>
              </a:rPr>
              <a:t>a</a:t>
            </a:r>
            <a:r>
              <a:rPr lang="ru-RU" altLang="ru-RU" sz="1800" baseline="-30000" dirty="0" smtClean="0">
                <a:cs typeface="Arial" panose="020B0604020202020204" pitchFamily="34" charset="0"/>
              </a:rPr>
              <a:t>2</a:t>
            </a:r>
            <a:r>
              <a:rPr lang="ru-RU" altLang="ru-RU" sz="1800" dirty="0" smtClean="0">
                <a:cs typeface="Times New Roman" panose="02020603050405020304" pitchFamily="18" charset="0"/>
              </a:rPr>
              <a:t>, …, </a:t>
            </a:r>
            <a:r>
              <a:rPr lang="en-US" altLang="ru-RU" sz="1800" dirty="0" smtClean="0">
                <a:cs typeface="Arial" panose="020B0604020202020204" pitchFamily="34" charset="0"/>
              </a:rPr>
              <a:t>r</a:t>
            </a:r>
            <a:r>
              <a:rPr lang="en-US" altLang="ru-RU" sz="1800" baseline="-30000" dirty="0" smtClean="0">
                <a:cs typeface="Arial" panose="020B0604020202020204" pitchFamily="34" charset="0"/>
              </a:rPr>
              <a:t>an</a:t>
            </a:r>
            <a:r>
              <a:rPr lang="ru-RU" altLang="ru-RU" sz="1800" dirty="0" smtClean="0">
                <a:cs typeface="Times New Roman" panose="02020603050405020304" pitchFamily="18" charset="0"/>
              </a:rPr>
              <a:t> } входит в тело </a:t>
            </a:r>
            <a:r>
              <a:rPr lang="en-US" altLang="ru-RU" sz="1800" dirty="0" smtClean="0">
                <a:cs typeface="Times New Roman" panose="02020603050405020304" pitchFamily="18" charset="0"/>
              </a:rPr>
              <a:t>R</a:t>
            </a:r>
            <a:r>
              <a:rPr lang="ru-RU" altLang="ru-RU" sz="1800" dirty="0" smtClean="0">
                <a:cs typeface="Times New Roman" panose="02020603050405020304" pitchFamily="18" charset="0"/>
              </a:rPr>
              <a:t>1, а { </a:t>
            </a:r>
            <a:r>
              <a:rPr lang="en-US" altLang="ru-RU" sz="1800" dirty="0" err="1" smtClean="0">
                <a:cs typeface="Arial" panose="020B0604020202020204" pitchFamily="34" charset="0"/>
              </a:rPr>
              <a:t>r</a:t>
            </a:r>
            <a:r>
              <a:rPr lang="en-US" altLang="ru-RU" sz="1800" baseline="-30000" dirty="0" err="1" smtClean="0">
                <a:cs typeface="Arial" panose="020B0604020202020204" pitchFamily="34" charset="0"/>
              </a:rPr>
              <a:t>b</a:t>
            </a:r>
            <a:r>
              <a:rPr lang="ru-RU" altLang="ru-RU" sz="1800" baseline="-30000" dirty="0" smtClean="0">
                <a:cs typeface="Arial" panose="020B0604020202020204" pitchFamily="34" charset="0"/>
              </a:rPr>
              <a:t>1</a:t>
            </a:r>
            <a:r>
              <a:rPr lang="ru-RU" altLang="ru-RU" sz="1800" dirty="0" smtClean="0">
                <a:cs typeface="Times New Roman" panose="02020603050405020304" pitchFamily="18" charset="0"/>
              </a:rPr>
              <a:t>, </a:t>
            </a:r>
            <a:r>
              <a:rPr lang="en-US" altLang="ru-RU" sz="1800" dirty="0" err="1" smtClean="0">
                <a:cs typeface="Arial" panose="020B0604020202020204" pitchFamily="34" charset="0"/>
              </a:rPr>
              <a:t>r</a:t>
            </a:r>
            <a:r>
              <a:rPr lang="en-US" altLang="ru-RU" sz="1800" baseline="-30000" dirty="0" err="1" smtClean="0">
                <a:cs typeface="Arial" panose="020B0604020202020204" pitchFamily="34" charset="0"/>
              </a:rPr>
              <a:t>b</a:t>
            </a:r>
            <a:r>
              <a:rPr lang="ru-RU" altLang="ru-RU" sz="1800" baseline="-30000" dirty="0" smtClean="0">
                <a:cs typeface="Arial" panose="020B0604020202020204" pitchFamily="34" charset="0"/>
              </a:rPr>
              <a:t>2</a:t>
            </a:r>
            <a:r>
              <a:rPr lang="ru-RU" altLang="ru-RU" sz="1800" dirty="0" smtClean="0">
                <a:cs typeface="Times New Roman" panose="02020603050405020304" pitchFamily="18" charset="0"/>
              </a:rPr>
              <a:t>, …, </a:t>
            </a:r>
            <a:r>
              <a:rPr lang="en-US" altLang="ru-RU" sz="1800" dirty="0" err="1" smtClean="0">
                <a:cs typeface="Times New Roman" panose="02020603050405020304" pitchFamily="18" charset="0"/>
              </a:rPr>
              <a:t>r</a:t>
            </a:r>
            <a:r>
              <a:rPr lang="en-US" altLang="ru-RU" sz="1800" baseline="-30000" dirty="0" err="1" smtClean="0">
                <a:cs typeface="Arial" panose="020B0604020202020204" pitchFamily="34" charset="0"/>
              </a:rPr>
              <a:t>bm</a:t>
            </a:r>
            <a:r>
              <a:rPr lang="ru-RU" altLang="ru-RU" sz="1800" dirty="0" smtClean="0">
                <a:cs typeface="Times New Roman" panose="02020603050405020304" pitchFamily="18" charset="0"/>
              </a:rPr>
              <a:t> } входит в тело </a:t>
            </a:r>
            <a:r>
              <a:rPr lang="en-US" altLang="ru-RU" sz="1800" dirty="0" smtClean="0">
                <a:cs typeface="Arial" panose="020B0604020202020204" pitchFamily="34" charset="0"/>
              </a:rPr>
              <a:t>R</a:t>
            </a:r>
            <a:r>
              <a:rPr lang="ru-RU" altLang="ru-RU" sz="1800" dirty="0" smtClean="0">
                <a:cs typeface="Arial" panose="020B0604020202020204" pitchFamily="34" charset="0"/>
              </a:rPr>
              <a:t>2</a:t>
            </a:r>
            <a:r>
              <a:rPr lang="ru-RU" altLang="ru-RU" sz="1800" dirty="0" smtClean="0"/>
              <a:t>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16</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53B3E1C3-ABF0-446F-9C0A-1D44601DE9EA}" type="datetime1">
              <a:rPr lang="ru-RU" altLang="en-US" smtClean="0"/>
              <a:t>20.11.2019</a:t>
            </a:fld>
            <a:endParaRPr lang="ru-RU" altLang="en-US"/>
          </a:p>
        </p:txBody>
      </p:sp>
      <p:sp>
        <p:nvSpPr>
          <p:cNvPr id="19459" name="Rectangle 2"/>
          <p:cNvSpPr>
            <a:spLocks noGrp="1" noChangeArrowheads="1"/>
          </p:cNvSpPr>
          <p:nvPr>
            <p:ph type="title"/>
          </p:nvPr>
        </p:nvSpPr>
        <p:spPr/>
        <p:txBody>
          <a:bodyPr/>
          <a:lstStyle/>
          <a:p>
            <a:pPr eaLnBrk="1" hangingPunct="1"/>
            <a:r>
              <a:rPr lang="ru-RU" altLang="ru-RU" sz="2500" smtClean="0"/>
              <a:t>Алгебра Кодда (11)</a:t>
            </a:r>
            <a:br>
              <a:rPr lang="ru-RU" altLang="ru-RU" sz="2500" smtClean="0"/>
            </a:br>
            <a:r>
              <a:rPr lang="ru-RU" altLang="ru-RU" sz="2500" smtClean="0"/>
              <a:t> </a:t>
            </a:r>
            <a:r>
              <a:rPr lang="ru-RU" altLang="ru-RU" sz="2000" smtClean="0"/>
              <a:t>Теоретико-множественные операции (6)</a:t>
            </a:r>
          </a:p>
        </p:txBody>
      </p:sp>
      <p:sp>
        <p:nvSpPr>
          <p:cNvPr id="19460" name="Rectangle 3"/>
          <p:cNvSpPr>
            <a:spLocks noGrp="1" noChangeArrowheads="1"/>
          </p:cNvSpPr>
          <p:nvPr>
            <p:ph type="body" idx="1"/>
          </p:nvPr>
        </p:nvSpPr>
        <p:spPr/>
        <p:txBody>
          <a:bodyPr/>
          <a:lstStyle/>
          <a:p>
            <a:pPr eaLnBrk="1" hangingPunct="1">
              <a:lnSpc>
                <a:spcPct val="70000"/>
              </a:lnSpc>
              <a:spcBef>
                <a:spcPct val="40000"/>
              </a:spcBef>
              <a:buSzPct val="140000"/>
              <a:buFont typeface="Wingdings" panose="05000000000000000000" pitchFamily="2" charset="2"/>
              <a:buChar char="§"/>
            </a:pPr>
            <a:r>
              <a:rPr lang="ru-RU" altLang="ru-RU" sz="2400" dirty="0" smtClean="0">
                <a:latin typeface="Arial" panose="020B0604020202020204" pitchFamily="34" charset="0"/>
                <a:cs typeface="Arial" panose="020B0604020202020204" pitchFamily="34" charset="0"/>
              </a:rPr>
              <a:t>Как получить корректно сформированный заголовок отношения-результата? </a:t>
            </a:r>
          </a:p>
          <a:p>
            <a:pPr eaLnBrk="1" hangingPunct="1">
              <a:lnSpc>
                <a:spcPct val="70000"/>
              </a:lnSpc>
              <a:spcBef>
                <a:spcPct val="40000"/>
              </a:spcBef>
              <a:buSzPct val="140000"/>
              <a:buFont typeface="Wingdings" panose="05000000000000000000" pitchFamily="2" charset="2"/>
              <a:buChar char="§"/>
            </a:pPr>
            <a:r>
              <a:rPr lang="ru-RU" altLang="ru-RU" sz="2400" dirty="0" smtClean="0">
                <a:latin typeface="Arial" panose="020B0604020202020204" pitchFamily="34" charset="0"/>
                <a:cs typeface="Arial" panose="020B0604020202020204" pitchFamily="34" charset="0"/>
              </a:rPr>
              <a:t>Проблемой может быть именование атрибутов результирующего отношения, если отношения-операнды обладают одноименными атрибутами</a:t>
            </a:r>
          </a:p>
          <a:p>
            <a:pPr eaLnBrk="1" hangingPunct="1">
              <a:lnSpc>
                <a:spcPct val="70000"/>
              </a:lnSpc>
              <a:spcBef>
                <a:spcPct val="40000"/>
              </a:spcBef>
              <a:buSzPct val="140000"/>
              <a:buFont typeface="Wingdings" panose="05000000000000000000" pitchFamily="2" charset="2"/>
              <a:buChar char="§"/>
            </a:pPr>
            <a:r>
              <a:rPr lang="ru-RU" altLang="ru-RU" sz="2400" i="1" dirty="0" smtClean="0">
                <a:latin typeface="Arial" panose="020B0604020202020204" pitchFamily="34" charset="0"/>
                <a:cs typeface="Arial" panose="020B0604020202020204" pitchFamily="34" charset="0"/>
              </a:rPr>
              <a:t>Два отношения совместимы по взятию расширенного декартова произведения в том и только в том случае, если схемы этих отношений не пересекаются</a:t>
            </a:r>
            <a:r>
              <a:rPr lang="ru-RU" altLang="ru-RU" sz="2400" dirty="0" smtClean="0">
                <a:latin typeface="Arial" panose="020B0604020202020204" pitchFamily="34" charset="0"/>
                <a:cs typeface="Arial" panose="020B0604020202020204" pitchFamily="34" charset="0"/>
              </a:rPr>
              <a:t> </a:t>
            </a:r>
          </a:p>
          <a:p>
            <a:pPr eaLnBrk="1" hangingPunct="1">
              <a:lnSpc>
                <a:spcPct val="70000"/>
              </a:lnSpc>
              <a:spcBef>
                <a:spcPct val="40000"/>
              </a:spcBef>
              <a:buSzPct val="140000"/>
              <a:buFont typeface="Wingdings" panose="05000000000000000000" pitchFamily="2" charset="2"/>
              <a:buChar char="§"/>
            </a:pPr>
            <a:r>
              <a:rPr lang="ru-RU" altLang="ru-RU" sz="2400" dirty="0" smtClean="0">
                <a:latin typeface="Arial" panose="020B0604020202020204" pitchFamily="34" charset="0"/>
                <a:cs typeface="Arial" panose="020B0604020202020204" pitchFamily="34" charset="0"/>
              </a:rPr>
              <a:t>Любые два отношения всегда могут быть сделаны совместимыми по взятию декартова произведения путем применения операции переименования к одному из этих отношений</a:t>
            </a:r>
            <a:r>
              <a:rPr lang="ru-RU" altLang="ru-RU" sz="1900" dirty="0" smtClean="0">
                <a:latin typeface="Arial" panose="020B0604020202020204" pitchFamily="34" charset="0"/>
                <a:cs typeface="Arial" panose="020B0604020202020204" pitchFamily="34" charset="0"/>
              </a:rPr>
              <a:t>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17</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Дата 2"/>
          <p:cNvSpPr>
            <a:spLocks noGrp="1"/>
          </p:cNvSpPr>
          <p:nvPr>
            <p:ph type="dt" sz="quarter" idx="10"/>
          </p:nvPr>
        </p:nvSpPr>
        <p:spPr/>
        <p:txBody>
          <a:bodyPr/>
          <a:lstStyle/>
          <a:p>
            <a:pPr>
              <a:defRPr/>
            </a:pPr>
            <a:fld id="{EAC151CB-A66B-47B6-BB14-8EE400CB9500}" type="datetime1">
              <a:rPr lang="ru-RU" altLang="en-US" smtClean="0"/>
              <a:t>20.11.2019</a:t>
            </a:fld>
            <a:endParaRPr lang="ru-RU" altLang="en-US"/>
          </a:p>
        </p:txBody>
      </p:sp>
      <p:sp>
        <p:nvSpPr>
          <p:cNvPr id="20483" name="Rectangle 2"/>
          <p:cNvSpPr>
            <a:spLocks noGrp="1" noChangeArrowheads="1"/>
          </p:cNvSpPr>
          <p:nvPr>
            <p:ph type="title"/>
          </p:nvPr>
        </p:nvSpPr>
        <p:spPr>
          <a:xfrm>
            <a:off x="685800" y="381000"/>
            <a:ext cx="7772400" cy="838200"/>
          </a:xfrm>
        </p:spPr>
        <p:txBody>
          <a:bodyPr/>
          <a:lstStyle/>
          <a:p>
            <a:pPr eaLnBrk="1" hangingPunct="1"/>
            <a:r>
              <a:rPr lang="ru-RU" altLang="ru-RU" sz="2500" smtClean="0"/>
              <a:t>Алгебра Кодда (12)</a:t>
            </a:r>
            <a:br>
              <a:rPr lang="ru-RU" altLang="ru-RU" sz="2500" smtClean="0"/>
            </a:br>
            <a:r>
              <a:rPr lang="ru-RU" altLang="ru-RU" sz="2500" smtClean="0"/>
              <a:t> </a:t>
            </a:r>
            <a:r>
              <a:rPr lang="ru-RU" altLang="ru-RU" sz="2000" smtClean="0"/>
              <a:t>Теоретико-множественные операции (7)</a:t>
            </a:r>
          </a:p>
        </p:txBody>
      </p:sp>
      <p:sp>
        <p:nvSpPr>
          <p:cNvPr id="20484" name="Rectangle 3"/>
          <p:cNvSpPr>
            <a:spLocks noChangeArrowheads="1"/>
          </p:cNvSpPr>
          <p:nvPr/>
        </p:nvSpPr>
        <p:spPr bwMode="auto">
          <a:xfrm>
            <a:off x="0" y="1752600"/>
            <a:ext cx="9144000"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200" b="1">
                <a:latin typeface="Times New Roman" panose="02020603050405020304" pitchFamily="18" charset="0"/>
                <a:cs typeface="Times New Roman" panose="02020603050405020304" pitchFamily="18" charset="0"/>
              </a:rPr>
              <a:t>СОТРУДНИКИ_В_ПРОЕКТЕ_1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grpSp>
        <p:nvGrpSpPr>
          <p:cNvPr id="20485" name="Group 4"/>
          <p:cNvGrpSpPr>
            <a:grpSpLocks/>
          </p:cNvGrpSpPr>
          <p:nvPr/>
        </p:nvGrpSpPr>
        <p:grpSpPr bwMode="auto">
          <a:xfrm>
            <a:off x="1524000" y="2286000"/>
            <a:ext cx="5927725" cy="1295400"/>
            <a:chOff x="-3" y="-3"/>
            <a:chExt cx="3734" cy="2310"/>
          </a:xfrm>
        </p:grpSpPr>
        <p:grpSp>
          <p:nvGrpSpPr>
            <p:cNvPr id="20508" name="Group 5"/>
            <p:cNvGrpSpPr>
              <a:grpSpLocks/>
            </p:cNvGrpSpPr>
            <p:nvPr/>
          </p:nvGrpSpPr>
          <p:grpSpPr bwMode="auto">
            <a:xfrm>
              <a:off x="0" y="0"/>
              <a:ext cx="3728" cy="2304"/>
              <a:chOff x="0" y="0"/>
              <a:chExt cx="3728" cy="2304"/>
            </a:xfrm>
          </p:grpSpPr>
          <p:grpSp>
            <p:nvGrpSpPr>
              <p:cNvPr id="20510" name="Group 6"/>
              <p:cNvGrpSpPr>
                <a:grpSpLocks/>
              </p:cNvGrpSpPr>
              <p:nvPr/>
            </p:nvGrpSpPr>
            <p:grpSpPr bwMode="auto">
              <a:xfrm>
                <a:off x="0" y="0"/>
                <a:ext cx="856" cy="384"/>
                <a:chOff x="0" y="0"/>
                <a:chExt cx="856" cy="384"/>
              </a:xfrm>
            </p:grpSpPr>
            <p:sp>
              <p:nvSpPr>
                <p:cNvPr id="20580" name="Rectangle 7"/>
                <p:cNvSpPr>
                  <a:spLocks noChangeArrowheads="1"/>
                </p:cNvSpPr>
                <p:nvPr/>
              </p:nvSpPr>
              <p:spPr bwMode="auto">
                <a:xfrm>
                  <a:off x="43" y="0"/>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СОТР_НОМЕР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0581" name="Rectangle 8"/>
                <p:cNvSpPr>
                  <a:spLocks noChangeArrowheads="1"/>
                </p:cNvSpPr>
                <p:nvPr/>
              </p:nvSpPr>
              <p:spPr bwMode="auto">
                <a:xfrm>
                  <a:off x="0" y="0"/>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0511" name="Group 9"/>
              <p:cNvGrpSpPr>
                <a:grpSpLocks/>
              </p:cNvGrpSpPr>
              <p:nvPr/>
            </p:nvGrpSpPr>
            <p:grpSpPr bwMode="auto">
              <a:xfrm>
                <a:off x="856" y="0"/>
                <a:ext cx="756" cy="384"/>
                <a:chOff x="856" y="0"/>
                <a:chExt cx="756" cy="384"/>
              </a:xfrm>
            </p:grpSpPr>
            <p:sp>
              <p:nvSpPr>
                <p:cNvPr id="20578" name="Rectangle 10"/>
                <p:cNvSpPr>
                  <a:spLocks noChangeArrowheads="1"/>
                </p:cNvSpPr>
                <p:nvPr/>
              </p:nvSpPr>
              <p:spPr bwMode="auto">
                <a:xfrm>
                  <a:off x="899" y="0"/>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СОТР_ИМЯ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0579" name="Rectangle 11"/>
                <p:cNvSpPr>
                  <a:spLocks noChangeArrowheads="1"/>
                </p:cNvSpPr>
                <p:nvPr/>
              </p:nvSpPr>
              <p:spPr bwMode="auto">
                <a:xfrm>
                  <a:off x="856" y="0"/>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0512" name="Group 12"/>
              <p:cNvGrpSpPr>
                <a:grpSpLocks/>
              </p:cNvGrpSpPr>
              <p:nvPr/>
            </p:nvGrpSpPr>
            <p:grpSpPr bwMode="auto">
              <a:xfrm>
                <a:off x="1612" y="0"/>
                <a:ext cx="1022" cy="384"/>
                <a:chOff x="1612" y="0"/>
                <a:chExt cx="1022" cy="384"/>
              </a:xfrm>
            </p:grpSpPr>
            <p:sp>
              <p:nvSpPr>
                <p:cNvPr id="20576" name="Rectangle 13"/>
                <p:cNvSpPr>
                  <a:spLocks noChangeArrowheads="1"/>
                </p:cNvSpPr>
                <p:nvPr/>
              </p:nvSpPr>
              <p:spPr bwMode="auto">
                <a:xfrm>
                  <a:off x="1655" y="0"/>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СОТР_ЗАРП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0577" name="Rectangle 14"/>
                <p:cNvSpPr>
                  <a:spLocks noChangeArrowheads="1"/>
                </p:cNvSpPr>
                <p:nvPr/>
              </p:nvSpPr>
              <p:spPr bwMode="auto">
                <a:xfrm>
                  <a:off x="1612" y="0"/>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0513" name="Group 15"/>
              <p:cNvGrpSpPr>
                <a:grpSpLocks/>
              </p:cNvGrpSpPr>
              <p:nvPr/>
            </p:nvGrpSpPr>
            <p:grpSpPr bwMode="auto">
              <a:xfrm>
                <a:off x="2634" y="0"/>
                <a:ext cx="1094" cy="384"/>
                <a:chOff x="2634" y="0"/>
                <a:chExt cx="1094" cy="384"/>
              </a:xfrm>
            </p:grpSpPr>
            <p:sp>
              <p:nvSpPr>
                <p:cNvPr id="20574" name="Rectangle 16"/>
                <p:cNvSpPr>
                  <a:spLocks noChangeArrowheads="1"/>
                </p:cNvSpPr>
                <p:nvPr/>
              </p:nvSpPr>
              <p:spPr bwMode="auto">
                <a:xfrm>
                  <a:off x="2677" y="0"/>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СОТР_ОТД_НОМЕР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0575" name="Rectangle 17"/>
                <p:cNvSpPr>
                  <a:spLocks noChangeArrowheads="1"/>
                </p:cNvSpPr>
                <p:nvPr/>
              </p:nvSpPr>
              <p:spPr bwMode="auto">
                <a:xfrm>
                  <a:off x="2634" y="0"/>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0514" name="Group 18"/>
              <p:cNvGrpSpPr>
                <a:grpSpLocks/>
              </p:cNvGrpSpPr>
              <p:nvPr/>
            </p:nvGrpSpPr>
            <p:grpSpPr bwMode="auto">
              <a:xfrm>
                <a:off x="0" y="384"/>
                <a:ext cx="856" cy="384"/>
                <a:chOff x="0" y="384"/>
                <a:chExt cx="856" cy="384"/>
              </a:xfrm>
            </p:grpSpPr>
            <p:sp>
              <p:nvSpPr>
                <p:cNvPr id="20572" name="Rectangle 19"/>
                <p:cNvSpPr>
                  <a:spLocks noChangeArrowheads="1"/>
                </p:cNvSpPr>
                <p:nvPr/>
              </p:nvSpPr>
              <p:spPr bwMode="auto">
                <a:xfrm>
                  <a:off x="43" y="384"/>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0573" name="Rectangle 20"/>
                <p:cNvSpPr>
                  <a:spLocks noChangeArrowheads="1"/>
                </p:cNvSpPr>
                <p:nvPr/>
              </p:nvSpPr>
              <p:spPr bwMode="auto">
                <a:xfrm>
                  <a:off x="0" y="384"/>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0515" name="Group 21"/>
              <p:cNvGrpSpPr>
                <a:grpSpLocks/>
              </p:cNvGrpSpPr>
              <p:nvPr/>
            </p:nvGrpSpPr>
            <p:grpSpPr bwMode="auto">
              <a:xfrm>
                <a:off x="856" y="384"/>
                <a:ext cx="756" cy="384"/>
                <a:chOff x="856" y="384"/>
                <a:chExt cx="756" cy="384"/>
              </a:xfrm>
            </p:grpSpPr>
            <p:sp>
              <p:nvSpPr>
                <p:cNvPr id="20570" name="Rectangle 22"/>
                <p:cNvSpPr>
                  <a:spLocks noChangeArrowheads="1"/>
                </p:cNvSpPr>
                <p:nvPr/>
              </p:nvSpPr>
              <p:spPr bwMode="auto">
                <a:xfrm>
                  <a:off x="899" y="384"/>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0571" name="Rectangle 23"/>
                <p:cNvSpPr>
                  <a:spLocks noChangeArrowheads="1"/>
                </p:cNvSpPr>
                <p:nvPr/>
              </p:nvSpPr>
              <p:spPr bwMode="auto">
                <a:xfrm>
                  <a:off x="856" y="384"/>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0516" name="Group 24"/>
              <p:cNvGrpSpPr>
                <a:grpSpLocks/>
              </p:cNvGrpSpPr>
              <p:nvPr/>
            </p:nvGrpSpPr>
            <p:grpSpPr bwMode="auto">
              <a:xfrm>
                <a:off x="1612" y="384"/>
                <a:ext cx="1022" cy="384"/>
                <a:chOff x="1612" y="384"/>
                <a:chExt cx="1022" cy="384"/>
              </a:xfrm>
            </p:grpSpPr>
            <p:sp>
              <p:nvSpPr>
                <p:cNvPr id="20568" name="Rectangle 25"/>
                <p:cNvSpPr>
                  <a:spLocks noChangeArrowheads="1"/>
                </p:cNvSpPr>
                <p:nvPr/>
              </p:nvSpPr>
              <p:spPr bwMode="auto">
                <a:xfrm>
                  <a:off x="1655" y="384"/>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0569" name="Rectangle 26"/>
                <p:cNvSpPr>
                  <a:spLocks noChangeArrowheads="1"/>
                </p:cNvSpPr>
                <p:nvPr/>
              </p:nvSpPr>
              <p:spPr bwMode="auto">
                <a:xfrm>
                  <a:off x="1612" y="384"/>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0517" name="Group 27"/>
              <p:cNvGrpSpPr>
                <a:grpSpLocks/>
              </p:cNvGrpSpPr>
              <p:nvPr/>
            </p:nvGrpSpPr>
            <p:grpSpPr bwMode="auto">
              <a:xfrm>
                <a:off x="2634" y="384"/>
                <a:ext cx="1094" cy="384"/>
                <a:chOff x="2634" y="384"/>
                <a:chExt cx="1094" cy="384"/>
              </a:xfrm>
            </p:grpSpPr>
            <p:sp>
              <p:nvSpPr>
                <p:cNvPr id="20566" name="Rectangle 28"/>
                <p:cNvSpPr>
                  <a:spLocks noChangeArrowheads="1"/>
                </p:cNvSpPr>
                <p:nvPr/>
              </p:nvSpPr>
              <p:spPr bwMode="auto">
                <a:xfrm>
                  <a:off x="2677" y="384"/>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0567" name="Rectangle 29"/>
                <p:cNvSpPr>
                  <a:spLocks noChangeArrowheads="1"/>
                </p:cNvSpPr>
                <p:nvPr/>
              </p:nvSpPr>
              <p:spPr bwMode="auto">
                <a:xfrm>
                  <a:off x="2634" y="384"/>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0518" name="Group 30"/>
              <p:cNvGrpSpPr>
                <a:grpSpLocks/>
              </p:cNvGrpSpPr>
              <p:nvPr/>
            </p:nvGrpSpPr>
            <p:grpSpPr bwMode="auto">
              <a:xfrm>
                <a:off x="0" y="768"/>
                <a:ext cx="856" cy="384"/>
                <a:chOff x="0" y="768"/>
                <a:chExt cx="856" cy="384"/>
              </a:xfrm>
            </p:grpSpPr>
            <p:sp>
              <p:nvSpPr>
                <p:cNvPr id="20564" name="Rectangle 31"/>
                <p:cNvSpPr>
                  <a:spLocks noChangeArrowheads="1"/>
                </p:cNvSpPr>
                <p:nvPr/>
              </p:nvSpPr>
              <p:spPr bwMode="auto">
                <a:xfrm>
                  <a:off x="43" y="768"/>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0565" name="Rectangle 32"/>
                <p:cNvSpPr>
                  <a:spLocks noChangeArrowheads="1"/>
                </p:cNvSpPr>
                <p:nvPr/>
              </p:nvSpPr>
              <p:spPr bwMode="auto">
                <a:xfrm>
                  <a:off x="0" y="768"/>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0519" name="Group 33"/>
              <p:cNvGrpSpPr>
                <a:grpSpLocks/>
              </p:cNvGrpSpPr>
              <p:nvPr/>
            </p:nvGrpSpPr>
            <p:grpSpPr bwMode="auto">
              <a:xfrm>
                <a:off x="856" y="768"/>
                <a:ext cx="756" cy="384"/>
                <a:chOff x="856" y="768"/>
                <a:chExt cx="756" cy="384"/>
              </a:xfrm>
            </p:grpSpPr>
            <p:sp>
              <p:nvSpPr>
                <p:cNvPr id="20562" name="Rectangle 34"/>
                <p:cNvSpPr>
                  <a:spLocks noChangeArrowheads="1"/>
                </p:cNvSpPr>
                <p:nvPr/>
              </p:nvSpPr>
              <p:spPr bwMode="auto">
                <a:xfrm>
                  <a:off x="899" y="768"/>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Петров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0563" name="Rectangle 35"/>
                <p:cNvSpPr>
                  <a:spLocks noChangeArrowheads="1"/>
                </p:cNvSpPr>
                <p:nvPr/>
              </p:nvSpPr>
              <p:spPr bwMode="auto">
                <a:xfrm>
                  <a:off x="856" y="768"/>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0520" name="Group 36"/>
              <p:cNvGrpSpPr>
                <a:grpSpLocks/>
              </p:cNvGrpSpPr>
              <p:nvPr/>
            </p:nvGrpSpPr>
            <p:grpSpPr bwMode="auto">
              <a:xfrm>
                <a:off x="1612" y="768"/>
                <a:ext cx="1022" cy="384"/>
                <a:chOff x="1612" y="768"/>
                <a:chExt cx="1022" cy="384"/>
              </a:xfrm>
            </p:grpSpPr>
            <p:sp>
              <p:nvSpPr>
                <p:cNvPr id="20560" name="Rectangle 37"/>
                <p:cNvSpPr>
                  <a:spLocks noChangeArrowheads="1"/>
                </p:cNvSpPr>
                <p:nvPr/>
              </p:nvSpPr>
              <p:spPr bwMode="auto">
                <a:xfrm>
                  <a:off x="1655" y="768"/>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14,400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0561" name="Rectangle 38"/>
                <p:cNvSpPr>
                  <a:spLocks noChangeArrowheads="1"/>
                </p:cNvSpPr>
                <p:nvPr/>
              </p:nvSpPr>
              <p:spPr bwMode="auto">
                <a:xfrm>
                  <a:off x="1612" y="768"/>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0521" name="Group 39"/>
              <p:cNvGrpSpPr>
                <a:grpSpLocks/>
              </p:cNvGrpSpPr>
              <p:nvPr/>
            </p:nvGrpSpPr>
            <p:grpSpPr bwMode="auto">
              <a:xfrm>
                <a:off x="2634" y="768"/>
                <a:ext cx="1094" cy="384"/>
                <a:chOff x="2634" y="768"/>
                <a:chExt cx="1094" cy="384"/>
              </a:xfrm>
            </p:grpSpPr>
            <p:sp>
              <p:nvSpPr>
                <p:cNvPr id="20558" name="Rectangle 40"/>
                <p:cNvSpPr>
                  <a:spLocks noChangeArrowheads="1"/>
                </p:cNvSpPr>
                <p:nvPr/>
              </p:nvSpPr>
              <p:spPr bwMode="auto">
                <a:xfrm>
                  <a:off x="2677" y="768"/>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0559" name="Rectangle 41"/>
                <p:cNvSpPr>
                  <a:spLocks noChangeArrowheads="1"/>
                </p:cNvSpPr>
                <p:nvPr/>
              </p:nvSpPr>
              <p:spPr bwMode="auto">
                <a:xfrm>
                  <a:off x="2634" y="768"/>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0522" name="Group 42"/>
              <p:cNvGrpSpPr>
                <a:grpSpLocks/>
              </p:cNvGrpSpPr>
              <p:nvPr/>
            </p:nvGrpSpPr>
            <p:grpSpPr bwMode="auto">
              <a:xfrm>
                <a:off x="0" y="1152"/>
                <a:ext cx="856" cy="384"/>
                <a:chOff x="0" y="1152"/>
                <a:chExt cx="856" cy="384"/>
              </a:xfrm>
            </p:grpSpPr>
            <p:sp>
              <p:nvSpPr>
                <p:cNvPr id="20556" name="Rectangle 43"/>
                <p:cNvSpPr>
                  <a:spLocks noChangeArrowheads="1"/>
                </p:cNvSpPr>
                <p:nvPr/>
              </p:nvSpPr>
              <p:spPr bwMode="auto">
                <a:xfrm>
                  <a:off x="43" y="1152"/>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2936</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0557" name="Rectangle 44"/>
                <p:cNvSpPr>
                  <a:spLocks noChangeArrowheads="1"/>
                </p:cNvSpPr>
                <p:nvPr/>
              </p:nvSpPr>
              <p:spPr bwMode="auto">
                <a:xfrm>
                  <a:off x="0" y="1152"/>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0523" name="Group 45"/>
              <p:cNvGrpSpPr>
                <a:grpSpLocks/>
              </p:cNvGrpSpPr>
              <p:nvPr/>
            </p:nvGrpSpPr>
            <p:grpSpPr bwMode="auto">
              <a:xfrm>
                <a:off x="856" y="1152"/>
                <a:ext cx="756" cy="384"/>
                <a:chOff x="856" y="1152"/>
                <a:chExt cx="756" cy="384"/>
              </a:xfrm>
            </p:grpSpPr>
            <p:sp>
              <p:nvSpPr>
                <p:cNvPr id="20554" name="Rectangle 46"/>
                <p:cNvSpPr>
                  <a:spLocks noChangeArrowheads="1"/>
                </p:cNvSpPr>
                <p:nvPr/>
              </p:nvSpPr>
              <p:spPr bwMode="auto">
                <a:xfrm>
                  <a:off x="899" y="1152"/>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Сидоров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0555" name="Rectangle 47"/>
                <p:cNvSpPr>
                  <a:spLocks noChangeArrowheads="1"/>
                </p:cNvSpPr>
                <p:nvPr/>
              </p:nvSpPr>
              <p:spPr bwMode="auto">
                <a:xfrm>
                  <a:off x="856" y="1152"/>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0524" name="Group 48"/>
              <p:cNvGrpSpPr>
                <a:grpSpLocks/>
              </p:cNvGrpSpPr>
              <p:nvPr/>
            </p:nvGrpSpPr>
            <p:grpSpPr bwMode="auto">
              <a:xfrm>
                <a:off x="1612" y="1152"/>
                <a:ext cx="1022" cy="384"/>
                <a:chOff x="1612" y="1152"/>
                <a:chExt cx="1022" cy="384"/>
              </a:xfrm>
            </p:grpSpPr>
            <p:sp>
              <p:nvSpPr>
                <p:cNvPr id="20552" name="Rectangle 49"/>
                <p:cNvSpPr>
                  <a:spLocks noChangeArrowheads="1"/>
                </p:cNvSpPr>
                <p:nvPr/>
              </p:nvSpPr>
              <p:spPr bwMode="auto">
                <a:xfrm>
                  <a:off x="1655" y="1152"/>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 9,200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0553" name="Rectangle 50"/>
                <p:cNvSpPr>
                  <a:spLocks noChangeArrowheads="1"/>
                </p:cNvSpPr>
                <p:nvPr/>
              </p:nvSpPr>
              <p:spPr bwMode="auto">
                <a:xfrm>
                  <a:off x="1612" y="1152"/>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0525" name="Group 51"/>
              <p:cNvGrpSpPr>
                <a:grpSpLocks/>
              </p:cNvGrpSpPr>
              <p:nvPr/>
            </p:nvGrpSpPr>
            <p:grpSpPr bwMode="auto">
              <a:xfrm>
                <a:off x="2634" y="1152"/>
                <a:ext cx="1094" cy="384"/>
                <a:chOff x="2634" y="1152"/>
                <a:chExt cx="1094" cy="384"/>
              </a:xfrm>
            </p:grpSpPr>
            <p:sp>
              <p:nvSpPr>
                <p:cNvPr id="20550" name="Rectangle 52"/>
                <p:cNvSpPr>
                  <a:spLocks noChangeArrowheads="1"/>
                </p:cNvSpPr>
                <p:nvPr/>
              </p:nvSpPr>
              <p:spPr bwMode="auto">
                <a:xfrm>
                  <a:off x="2677" y="1152"/>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313</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0551" name="Rectangle 53"/>
                <p:cNvSpPr>
                  <a:spLocks noChangeArrowheads="1"/>
                </p:cNvSpPr>
                <p:nvPr/>
              </p:nvSpPr>
              <p:spPr bwMode="auto">
                <a:xfrm>
                  <a:off x="2634" y="1152"/>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0526" name="Group 54"/>
              <p:cNvGrpSpPr>
                <a:grpSpLocks/>
              </p:cNvGrpSpPr>
              <p:nvPr/>
            </p:nvGrpSpPr>
            <p:grpSpPr bwMode="auto">
              <a:xfrm>
                <a:off x="0" y="1536"/>
                <a:ext cx="856" cy="384"/>
                <a:chOff x="0" y="1536"/>
                <a:chExt cx="856" cy="384"/>
              </a:xfrm>
            </p:grpSpPr>
            <p:sp>
              <p:nvSpPr>
                <p:cNvPr id="20548" name="Rectangle 55"/>
                <p:cNvSpPr>
                  <a:spLocks noChangeArrowheads="1"/>
                </p:cNvSpPr>
                <p:nvPr/>
              </p:nvSpPr>
              <p:spPr bwMode="auto">
                <a:xfrm>
                  <a:off x="43" y="1536"/>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2937</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0549" name="Rectangle 56"/>
                <p:cNvSpPr>
                  <a:spLocks noChangeArrowheads="1"/>
                </p:cNvSpPr>
                <p:nvPr/>
              </p:nvSpPr>
              <p:spPr bwMode="auto">
                <a:xfrm>
                  <a:off x="0" y="1536"/>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0527" name="Group 57"/>
              <p:cNvGrpSpPr>
                <a:grpSpLocks/>
              </p:cNvGrpSpPr>
              <p:nvPr/>
            </p:nvGrpSpPr>
            <p:grpSpPr bwMode="auto">
              <a:xfrm>
                <a:off x="856" y="1536"/>
                <a:ext cx="756" cy="384"/>
                <a:chOff x="856" y="1536"/>
                <a:chExt cx="756" cy="384"/>
              </a:xfrm>
            </p:grpSpPr>
            <p:sp>
              <p:nvSpPr>
                <p:cNvPr id="20546" name="Rectangle 58"/>
                <p:cNvSpPr>
                  <a:spLocks noChangeArrowheads="1"/>
                </p:cNvSpPr>
                <p:nvPr/>
              </p:nvSpPr>
              <p:spPr bwMode="auto">
                <a:xfrm>
                  <a:off x="899" y="1536"/>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Федоров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0547" name="Rectangle 59"/>
                <p:cNvSpPr>
                  <a:spLocks noChangeArrowheads="1"/>
                </p:cNvSpPr>
                <p:nvPr/>
              </p:nvSpPr>
              <p:spPr bwMode="auto">
                <a:xfrm>
                  <a:off x="856" y="1536"/>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0528" name="Group 60"/>
              <p:cNvGrpSpPr>
                <a:grpSpLocks/>
              </p:cNvGrpSpPr>
              <p:nvPr/>
            </p:nvGrpSpPr>
            <p:grpSpPr bwMode="auto">
              <a:xfrm>
                <a:off x="1612" y="1536"/>
                <a:ext cx="1022" cy="384"/>
                <a:chOff x="1612" y="1536"/>
                <a:chExt cx="1022" cy="384"/>
              </a:xfrm>
            </p:grpSpPr>
            <p:sp>
              <p:nvSpPr>
                <p:cNvPr id="20544" name="Rectangle 61"/>
                <p:cNvSpPr>
                  <a:spLocks noChangeArrowheads="1"/>
                </p:cNvSpPr>
                <p:nvPr/>
              </p:nvSpPr>
              <p:spPr bwMode="auto">
                <a:xfrm>
                  <a:off x="1655" y="1536"/>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0545" name="Rectangle 62"/>
                <p:cNvSpPr>
                  <a:spLocks noChangeArrowheads="1"/>
                </p:cNvSpPr>
                <p:nvPr/>
              </p:nvSpPr>
              <p:spPr bwMode="auto">
                <a:xfrm>
                  <a:off x="1612" y="1536"/>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0529" name="Group 63"/>
              <p:cNvGrpSpPr>
                <a:grpSpLocks/>
              </p:cNvGrpSpPr>
              <p:nvPr/>
            </p:nvGrpSpPr>
            <p:grpSpPr bwMode="auto">
              <a:xfrm>
                <a:off x="2634" y="1536"/>
                <a:ext cx="1094" cy="384"/>
                <a:chOff x="2634" y="1536"/>
                <a:chExt cx="1094" cy="384"/>
              </a:xfrm>
            </p:grpSpPr>
            <p:sp>
              <p:nvSpPr>
                <p:cNvPr id="20542" name="Rectangle 64"/>
                <p:cNvSpPr>
                  <a:spLocks noChangeArrowheads="1"/>
                </p:cNvSpPr>
                <p:nvPr/>
              </p:nvSpPr>
              <p:spPr bwMode="auto">
                <a:xfrm>
                  <a:off x="2677" y="1536"/>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0543" name="Rectangle 65"/>
                <p:cNvSpPr>
                  <a:spLocks noChangeArrowheads="1"/>
                </p:cNvSpPr>
                <p:nvPr/>
              </p:nvSpPr>
              <p:spPr bwMode="auto">
                <a:xfrm>
                  <a:off x="2634" y="1536"/>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0530" name="Group 66"/>
              <p:cNvGrpSpPr>
                <a:grpSpLocks/>
              </p:cNvGrpSpPr>
              <p:nvPr/>
            </p:nvGrpSpPr>
            <p:grpSpPr bwMode="auto">
              <a:xfrm>
                <a:off x="0" y="1920"/>
                <a:ext cx="856" cy="384"/>
                <a:chOff x="0" y="1920"/>
                <a:chExt cx="856" cy="384"/>
              </a:xfrm>
            </p:grpSpPr>
            <p:sp>
              <p:nvSpPr>
                <p:cNvPr id="20540" name="Rectangle 67"/>
                <p:cNvSpPr>
                  <a:spLocks noChangeArrowheads="1"/>
                </p:cNvSpPr>
                <p:nvPr/>
              </p:nvSpPr>
              <p:spPr bwMode="auto">
                <a:xfrm>
                  <a:off x="43" y="1920"/>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2938</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0541" name="Rectangle 68"/>
                <p:cNvSpPr>
                  <a:spLocks noChangeArrowheads="1"/>
                </p:cNvSpPr>
                <p:nvPr/>
              </p:nvSpPr>
              <p:spPr bwMode="auto">
                <a:xfrm>
                  <a:off x="0" y="1920"/>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0531" name="Group 69"/>
              <p:cNvGrpSpPr>
                <a:grpSpLocks/>
              </p:cNvGrpSpPr>
              <p:nvPr/>
            </p:nvGrpSpPr>
            <p:grpSpPr bwMode="auto">
              <a:xfrm>
                <a:off x="856" y="1920"/>
                <a:ext cx="756" cy="384"/>
                <a:chOff x="856" y="1920"/>
                <a:chExt cx="756" cy="384"/>
              </a:xfrm>
            </p:grpSpPr>
            <p:sp>
              <p:nvSpPr>
                <p:cNvPr id="20538" name="Rectangle 70"/>
                <p:cNvSpPr>
                  <a:spLocks noChangeArrowheads="1"/>
                </p:cNvSpPr>
                <p:nvPr/>
              </p:nvSpPr>
              <p:spPr bwMode="auto">
                <a:xfrm>
                  <a:off x="899" y="1920"/>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Иванова</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0539" name="Rectangle 71"/>
                <p:cNvSpPr>
                  <a:spLocks noChangeArrowheads="1"/>
                </p:cNvSpPr>
                <p:nvPr/>
              </p:nvSpPr>
              <p:spPr bwMode="auto">
                <a:xfrm>
                  <a:off x="856" y="1920"/>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0532" name="Group 72"/>
              <p:cNvGrpSpPr>
                <a:grpSpLocks/>
              </p:cNvGrpSpPr>
              <p:nvPr/>
            </p:nvGrpSpPr>
            <p:grpSpPr bwMode="auto">
              <a:xfrm>
                <a:off x="1612" y="1920"/>
                <a:ext cx="1022" cy="384"/>
                <a:chOff x="1612" y="1920"/>
                <a:chExt cx="1022" cy="384"/>
              </a:xfrm>
            </p:grpSpPr>
            <p:sp>
              <p:nvSpPr>
                <p:cNvPr id="20536" name="Rectangle 73"/>
                <p:cNvSpPr>
                  <a:spLocks noChangeArrowheads="1"/>
                </p:cNvSpPr>
                <p:nvPr/>
              </p:nvSpPr>
              <p:spPr bwMode="auto">
                <a:xfrm>
                  <a:off x="1655" y="1920"/>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0537" name="Rectangle 74"/>
                <p:cNvSpPr>
                  <a:spLocks noChangeArrowheads="1"/>
                </p:cNvSpPr>
                <p:nvPr/>
              </p:nvSpPr>
              <p:spPr bwMode="auto">
                <a:xfrm>
                  <a:off x="1612" y="1920"/>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0533" name="Group 75"/>
              <p:cNvGrpSpPr>
                <a:grpSpLocks/>
              </p:cNvGrpSpPr>
              <p:nvPr/>
            </p:nvGrpSpPr>
            <p:grpSpPr bwMode="auto">
              <a:xfrm>
                <a:off x="2634" y="1920"/>
                <a:ext cx="1094" cy="384"/>
                <a:chOff x="2634" y="1920"/>
                <a:chExt cx="1094" cy="384"/>
              </a:xfrm>
            </p:grpSpPr>
            <p:sp>
              <p:nvSpPr>
                <p:cNvPr id="20534" name="Rectangle 76"/>
                <p:cNvSpPr>
                  <a:spLocks noChangeArrowheads="1"/>
                </p:cNvSpPr>
                <p:nvPr/>
              </p:nvSpPr>
              <p:spPr bwMode="auto">
                <a:xfrm>
                  <a:off x="2677" y="1920"/>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0535" name="Rectangle 77"/>
                <p:cNvSpPr>
                  <a:spLocks noChangeArrowheads="1"/>
                </p:cNvSpPr>
                <p:nvPr/>
              </p:nvSpPr>
              <p:spPr bwMode="auto">
                <a:xfrm>
                  <a:off x="2634" y="1920"/>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20509" name="Rectangle 78"/>
            <p:cNvSpPr>
              <a:spLocks noChangeArrowheads="1"/>
            </p:cNvSpPr>
            <p:nvPr/>
          </p:nvSpPr>
          <p:spPr bwMode="auto">
            <a:xfrm>
              <a:off x="-3" y="-3"/>
              <a:ext cx="3734" cy="2310"/>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sp>
        <p:nvSpPr>
          <p:cNvPr id="20486" name="Rectangle 79"/>
          <p:cNvSpPr>
            <a:spLocks noChangeArrowheads="1"/>
          </p:cNvSpPr>
          <p:nvPr/>
        </p:nvSpPr>
        <p:spPr bwMode="auto">
          <a:xfrm>
            <a:off x="0" y="3810000"/>
            <a:ext cx="9144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200" b="1">
                <a:latin typeface="Times New Roman" panose="02020603050405020304" pitchFamily="18" charset="0"/>
                <a:cs typeface="Times New Roman" panose="02020603050405020304" pitchFamily="18" charset="0"/>
              </a:rPr>
              <a:t>ПРОЕКТЫ</a:t>
            </a:r>
            <a:r>
              <a:rPr lang="ru-RU" altLang="ru-RU" sz="1100">
                <a:latin typeface="Times New Roman" panose="02020603050405020304" pitchFamily="18" charset="0"/>
              </a:rPr>
              <a:t> </a:t>
            </a:r>
            <a:endParaRPr lang="ru-RU" altLang="ru-RU" sz="2400">
              <a:latin typeface="Times New Roman" panose="02020603050405020304" pitchFamily="18" charset="0"/>
            </a:endParaRPr>
          </a:p>
        </p:txBody>
      </p:sp>
      <p:grpSp>
        <p:nvGrpSpPr>
          <p:cNvPr id="20487" name="Group 100"/>
          <p:cNvGrpSpPr>
            <a:grpSpLocks/>
          </p:cNvGrpSpPr>
          <p:nvPr/>
        </p:nvGrpSpPr>
        <p:grpSpPr bwMode="auto">
          <a:xfrm>
            <a:off x="3124200" y="4267200"/>
            <a:ext cx="2590800" cy="914400"/>
            <a:chOff x="-3" y="-3"/>
            <a:chExt cx="1474" cy="1254"/>
          </a:xfrm>
        </p:grpSpPr>
        <p:grpSp>
          <p:nvGrpSpPr>
            <p:cNvPr id="20488" name="Group 98"/>
            <p:cNvGrpSpPr>
              <a:grpSpLocks/>
            </p:cNvGrpSpPr>
            <p:nvPr/>
          </p:nvGrpSpPr>
          <p:grpSpPr bwMode="auto">
            <a:xfrm>
              <a:off x="0" y="0"/>
              <a:ext cx="1468" cy="1248"/>
              <a:chOff x="0" y="0"/>
              <a:chExt cx="1468" cy="1248"/>
            </a:xfrm>
          </p:grpSpPr>
          <p:grpSp>
            <p:nvGrpSpPr>
              <p:cNvPr id="20490" name="Group 87"/>
              <p:cNvGrpSpPr>
                <a:grpSpLocks/>
              </p:cNvGrpSpPr>
              <p:nvPr/>
            </p:nvGrpSpPr>
            <p:grpSpPr bwMode="auto">
              <a:xfrm>
                <a:off x="0" y="0"/>
                <a:ext cx="734" cy="480"/>
                <a:chOff x="0" y="0"/>
                <a:chExt cx="734" cy="480"/>
              </a:xfrm>
            </p:grpSpPr>
            <p:sp>
              <p:nvSpPr>
                <p:cNvPr id="20506" name="Rectangle 80"/>
                <p:cNvSpPr>
                  <a:spLocks noChangeArrowheads="1"/>
                </p:cNvSpPr>
                <p:nvPr/>
              </p:nvSpPr>
              <p:spPr bwMode="auto">
                <a:xfrm>
                  <a:off x="43" y="0"/>
                  <a:ext cx="648"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ПРОЕКТ_НАЗ</a:t>
                  </a:r>
                  <a:r>
                    <a:rPr lang="ru-RU" altLang="ru-RU" sz="1000">
                      <a:latin typeface="Times New Roman" panose="02020603050405020304" pitchFamily="18" charset="0"/>
                    </a:rPr>
                    <a:t>В</a:t>
                  </a:r>
                  <a:endParaRPr lang="ru-RU" altLang="ru-RU" sz="1200">
                    <a:latin typeface="Times New Roman" panose="02020603050405020304" pitchFamily="18" charset="0"/>
                  </a:endParaRPr>
                </a:p>
                <a:p>
                  <a:pPr algn="just"/>
                  <a:endParaRPr lang="ru-RU" altLang="ru-RU" sz="2400">
                    <a:latin typeface="Times New Roman" panose="02020603050405020304" pitchFamily="18" charset="0"/>
                  </a:endParaRPr>
                </a:p>
              </p:txBody>
            </p:sp>
            <p:sp>
              <p:nvSpPr>
                <p:cNvPr id="20507" name="Rectangle 86"/>
                <p:cNvSpPr>
                  <a:spLocks noChangeArrowheads="1"/>
                </p:cNvSpPr>
                <p:nvPr/>
              </p:nvSpPr>
              <p:spPr bwMode="auto">
                <a:xfrm>
                  <a:off x="0" y="0"/>
                  <a:ext cx="734"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0491" name="Group 89"/>
              <p:cNvGrpSpPr>
                <a:grpSpLocks/>
              </p:cNvGrpSpPr>
              <p:nvPr/>
            </p:nvGrpSpPr>
            <p:grpSpPr bwMode="auto">
              <a:xfrm>
                <a:off x="734" y="0"/>
                <a:ext cx="734" cy="480"/>
                <a:chOff x="734" y="0"/>
                <a:chExt cx="734" cy="480"/>
              </a:xfrm>
            </p:grpSpPr>
            <p:sp>
              <p:nvSpPr>
                <p:cNvPr id="20504" name="Rectangle 81"/>
                <p:cNvSpPr>
                  <a:spLocks noChangeArrowheads="1"/>
                </p:cNvSpPr>
                <p:nvPr/>
              </p:nvSpPr>
              <p:spPr bwMode="auto">
                <a:xfrm>
                  <a:off x="777" y="0"/>
                  <a:ext cx="648"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ПРОЕКТ_РУК</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20505" name="Rectangle 88"/>
                <p:cNvSpPr>
                  <a:spLocks noChangeArrowheads="1"/>
                </p:cNvSpPr>
                <p:nvPr/>
              </p:nvSpPr>
              <p:spPr bwMode="auto">
                <a:xfrm>
                  <a:off x="734" y="0"/>
                  <a:ext cx="734"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0492" name="Group 91"/>
              <p:cNvGrpSpPr>
                <a:grpSpLocks/>
              </p:cNvGrpSpPr>
              <p:nvPr/>
            </p:nvGrpSpPr>
            <p:grpSpPr bwMode="auto">
              <a:xfrm>
                <a:off x="0" y="480"/>
                <a:ext cx="734" cy="384"/>
                <a:chOff x="0" y="480"/>
                <a:chExt cx="734" cy="384"/>
              </a:xfrm>
            </p:grpSpPr>
            <p:sp>
              <p:nvSpPr>
                <p:cNvPr id="20502" name="Rectangle 82"/>
                <p:cNvSpPr>
                  <a:spLocks noChangeArrowheads="1"/>
                </p:cNvSpPr>
                <p:nvPr/>
              </p:nvSpPr>
              <p:spPr bwMode="auto">
                <a:xfrm>
                  <a:off x="43" y="48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ПРОЕКТ 1</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20503" name="Rectangle 90"/>
                <p:cNvSpPr>
                  <a:spLocks noChangeArrowheads="1"/>
                </p:cNvSpPr>
                <p:nvPr/>
              </p:nvSpPr>
              <p:spPr bwMode="auto">
                <a:xfrm>
                  <a:off x="0" y="48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0493" name="Group 93"/>
              <p:cNvGrpSpPr>
                <a:grpSpLocks/>
              </p:cNvGrpSpPr>
              <p:nvPr/>
            </p:nvGrpSpPr>
            <p:grpSpPr bwMode="auto">
              <a:xfrm>
                <a:off x="734" y="480"/>
                <a:ext cx="734" cy="384"/>
                <a:chOff x="734" y="480"/>
                <a:chExt cx="734" cy="384"/>
              </a:xfrm>
            </p:grpSpPr>
            <p:sp>
              <p:nvSpPr>
                <p:cNvPr id="20500" name="Rectangle 83"/>
                <p:cNvSpPr>
                  <a:spLocks noChangeArrowheads="1"/>
                </p:cNvSpPr>
                <p:nvPr/>
              </p:nvSpPr>
              <p:spPr bwMode="auto">
                <a:xfrm>
                  <a:off x="777" y="48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20501" name="Rectangle 92"/>
                <p:cNvSpPr>
                  <a:spLocks noChangeArrowheads="1"/>
                </p:cNvSpPr>
                <p:nvPr/>
              </p:nvSpPr>
              <p:spPr bwMode="auto">
                <a:xfrm>
                  <a:off x="734" y="48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0494" name="Group 95"/>
              <p:cNvGrpSpPr>
                <a:grpSpLocks/>
              </p:cNvGrpSpPr>
              <p:nvPr/>
            </p:nvGrpSpPr>
            <p:grpSpPr bwMode="auto">
              <a:xfrm>
                <a:off x="0" y="864"/>
                <a:ext cx="734" cy="384"/>
                <a:chOff x="0" y="864"/>
                <a:chExt cx="734" cy="384"/>
              </a:xfrm>
            </p:grpSpPr>
            <p:sp>
              <p:nvSpPr>
                <p:cNvPr id="20498" name="Rectangle 84"/>
                <p:cNvSpPr>
                  <a:spLocks noChangeArrowheads="1"/>
                </p:cNvSpPr>
                <p:nvPr/>
              </p:nvSpPr>
              <p:spPr bwMode="auto">
                <a:xfrm>
                  <a:off x="43" y="86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ПРОЕКТ 2</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20499" name="Rectangle 94"/>
                <p:cNvSpPr>
                  <a:spLocks noChangeArrowheads="1"/>
                </p:cNvSpPr>
                <p:nvPr/>
              </p:nvSpPr>
              <p:spPr bwMode="auto">
                <a:xfrm>
                  <a:off x="0" y="86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0495" name="Group 97"/>
              <p:cNvGrpSpPr>
                <a:grpSpLocks/>
              </p:cNvGrpSpPr>
              <p:nvPr/>
            </p:nvGrpSpPr>
            <p:grpSpPr bwMode="auto">
              <a:xfrm>
                <a:off x="734" y="864"/>
                <a:ext cx="734" cy="384"/>
                <a:chOff x="734" y="864"/>
                <a:chExt cx="734" cy="384"/>
              </a:xfrm>
            </p:grpSpPr>
            <p:sp>
              <p:nvSpPr>
                <p:cNvPr id="20496" name="Rectangle 85"/>
                <p:cNvSpPr>
                  <a:spLocks noChangeArrowheads="1"/>
                </p:cNvSpPr>
                <p:nvPr/>
              </p:nvSpPr>
              <p:spPr bwMode="auto">
                <a:xfrm>
                  <a:off x="777" y="86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Иваненко</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20497" name="Rectangle 96"/>
                <p:cNvSpPr>
                  <a:spLocks noChangeArrowheads="1"/>
                </p:cNvSpPr>
                <p:nvPr/>
              </p:nvSpPr>
              <p:spPr bwMode="auto">
                <a:xfrm>
                  <a:off x="734" y="86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20489" name="Rectangle 99"/>
            <p:cNvSpPr>
              <a:spLocks noChangeArrowheads="1"/>
            </p:cNvSpPr>
            <p:nvPr/>
          </p:nvSpPr>
          <p:spPr bwMode="auto">
            <a:xfrm>
              <a:off x="-3" y="-3"/>
              <a:ext cx="1474" cy="1254"/>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sp>
        <p:nvSpPr>
          <p:cNvPr id="2" name="Номер слайда 1"/>
          <p:cNvSpPr>
            <a:spLocks noGrp="1"/>
          </p:cNvSpPr>
          <p:nvPr>
            <p:ph type="sldNum" sz="quarter" idx="12"/>
          </p:nvPr>
        </p:nvSpPr>
        <p:spPr/>
        <p:txBody>
          <a:bodyPr/>
          <a:lstStyle/>
          <a:p>
            <a:fld id="{696E6B9C-D8EC-43A7-9BE7-CEFCAE10240F}" type="slidenum">
              <a:rPr lang="ru-RU" altLang="en-US" smtClean="0"/>
              <a:pPr/>
              <a:t>18</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2"/>
          <p:cNvSpPr>
            <a:spLocks noGrp="1"/>
          </p:cNvSpPr>
          <p:nvPr>
            <p:ph type="dt" sz="quarter" idx="10"/>
          </p:nvPr>
        </p:nvSpPr>
        <p:spPr/>
        <p:txBody>
          <a:bodyPr/>
          <a:lstStyle/>
          <a:p>
            <a:pPr>
              <a:defRPr/>
            </a:pPr>
            <a:fld id="{2CD13E92-BB13-4562-B78B-D0934FA6E136}" type="datetime1">
              <a:rPr lang="ru-RU" altLang="en-US" smtClean="0"/>
              <a:t>20.11.2019</a:t>
            </a:fld>
            <a:endParaRPr lang="ru-RU" altLang="en-US"/>
          </a:p>
        </p:txBody>
      </p:sp>
      <p:sp>
        <p:nvSpPr>
          <p:cNvPr id="21507" name="Rectangle 2"/>
          <p:cNvSpPr>
            <a:spLocks noGrp="1" noChangeArrowheads="1"/>
          </p:cNvSpPr>
          <p:nvPr>
            <p:ph type="title"/>
          </p:nvPr>
        </p:nvSpPr>
        <p:spPr/>
        <p:txBody>
          <a:bodyPr/>
          <a:lstStyle/>
          <a:p>
            <a:pPr eaLnBrk="1" hangingPunct="1"/>
            <a:r>
              <a:rPr lang="ru-RU" altLang="ru-RU" sz="2500" smtClean="0"/>
              <a:t>Алгебра Кодда (13)</a:t>
            </a:r>
            <a:br>
              <a:rPr lang="ru-RU" altLang="ru-RU" sz="2500" smtClean="0"/>
            </a:br>
            <a:r>
              <a:rPr lang="ru-RU" altLang="ru-RU" sz="2500" smtClean="0"/>
              <a:t> </a:t>
            </a:r>
            <a:r>
              <a:rPr lang="ru-RU" altLang="ru-RU" sz="2000" smtClean="0"/>
              <a:t>Теоретико-множественные операции (8)</a:t>
            </a:r>
          </a:p>
        </p:txBody>
      </p:sp>
      <p:pic>
        <p:nvPicPr>
          <p:cNvPr id="21508" name="Picture 314" descr="РА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8888" y="1916113"/>
            <a:ext cx="6265862" cy="295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Номер слайда 1"/>
          <p:cNvSpPr>
            <a:spLocks noGrp="1"/>
          </p:cNvSpPr>
          <p:nvPr>
            <p:ph type="sldNum" sz="quarter" idx="12"/>
          </p:nvPr>
        </p:nvSpPr>
        <p:spPr/>
        <p:txBody>
          <a:bodyPr/>
          <a:lstStyle/>
          <a:p>
            <a:fld id="{696E6B9C-D8EC-43A7-9BE7-CEFCAE10240F}" type="slidenum">
              <a:rPr lang="ru-RU" altLang="en-US" smtClean="0"/>
              <a:pPr/>
              <a:t>19</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563AED8B-E993-469D-AACB-F57221D07039}" type="datetime1">
              <a:rPr lang="ru-RU" altLang="en-US" smtClean="0"/>
              <a:t>20.11.2019</a:t>
            </a:fld>
            <a:endParaRPr lang="ru-RU" altLang="en-US"/>
          </a:p>
        </p:txBody>
      </p:sp>
      <p:sp>
        <p:nvSpPr>
          <p:cNvPr id="4099" name="Rectangle 2"/>
          <p:cNvSpPr>
            <a:spLocks noGrp="1" noChangeArrowheads="1"/>
          </p:cNvSpPr>
          <p:nvPr>
            <p:ph type="title"/>
          </p:nvPr>
        </p:nvSpPr>
        <p:spPr/>
        <p:txBody>
          <a:bodyPr/>
          <a:lstStyle/>
          <a:p>
            <a:pPr eaLnBrk="1" hangingPunct="1"/>
            <a:r>
              <a:rPr lang="ru-RU" altLang="ru-RU" smtClean="0"/>
              <a:t>План (1)</a:t>
            </a:r>
          </a:p>
        </p:txBody>
      </p:sp>
      <p:sp>
        <p:nvSpPr>
          <p:cNvPr id="4100" name="Rectangle 3"/>
          <p:cNvSpPr>
            <a:spLocks noGrp="1" noChangeArrowheads="1"/>
          </p:cNvSpPr>
          <p:nvPr>
            <p:ph type="body" idx="1"/>
          </p:nvPr>
        </p:nvSpPr>
        <p:spPr/>
        <p:txBody>
          <a:bodyPr/>
          <a:lstStyle/>
          <a:p>
            <a:pPr eaLnBrk="1" hangingPunct="1"/>
            <a:r>
              <a:rPr lang="ru-RU" altLang="ru-RU" smtClean="0"/>
              <a:t>Введение</a:t>
            </a:r>
          </a:p>
          <a:p>
            <a:pPr eaLnBrk="1" hangingPunct="1"/>
            <a:r>
              <a:rPr lang="ru-RU" altLang="ru-RU" smtClean="0"/>
              <a:t>Алгебра Кодда</a:t>
            </a:r>
          </a:p>
          <a:p>
            <a:pPr lvl="1" eaLnBrk="1" hangingPunct="1">
              <a:buFont typeface="Wingdings" panose="05000000000000000000" pitchFamily="2" charset="2"/>
              <a:buChar char="Ø"/>
            </a:pPr>
            <a:r>
              <a:rPr lang="ru-RU" altLang="ru-RU" smtClean="0"/>
              <a:t>Общая характеристика</a:t>
            </a:r>
          </a:p>
          <a:p>
            <a:pPr lvl="1" eaLnBrk="1" hangingPunct="1">
              <a:buFont typeface="Wingdings" panose="05000000000000000000" pitchFamily="2" charset="2"/>
              <a:buChar char="Ø"/>
            </a:pPr>
            <a:r>
              <a:rPr lang="ru-RU" altLang="ru-RU" smtClean="0"/>
              <a:t>Замкнутость реляционной алгебры и операция переименования </a:t>
            </a:r>
          </a:p>
          <a:p>
            <a:pPr lvl="1" eaLnBrk="1" hangingPunct="1">
              <a:buFont typeface="Wingdings" panose="05000000000000000000" pitchFamily="2" charset="2"/>
              <a:buChar char="Ø"/>
            </a:pPr>
            <a:r>
              <a:rPr lang="ru-RU" altLang="ru-RU" smtClean="0"/>
              <a:t>Особенности теоретико-множественных операций реляционной алгебры </a:t>
            </a:r>
          </a:p>
          <a:p>
            <a:pPr lvl="1" eaLnBrk="1" hangingPunct="1">
              <a:buFont typeface="Wingdings" panose="05000000000000000000" pitchFamily="2" charset="2"/>
              <a:buChar char="Ø"/>
            </a:pPr>
            <a:r>
              <a:rPr lang="ru-RU" altLang="ru-RU" smtClean="0"/>
              <a:t>Специальные реляционные операции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2</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AF747EC2-9257-4AFA-AC7B-4F40083C4A3B}" type="datetime1">
              <a:rPr lang="ru-RU" altLang="en-US" smtClean="0"/>
              <a:t>20.11.2019</a:t>
            </a:fld>
            <a:endParaRPr lang="ru-RU" altLang="en-US"/>
          </a:p>
        </p:txBody>
      </p:sp>
      <p:sp>
        <p:nvSpPr>
          <p:cNvPr id="22531" name="Rectangle 2"/>
          <p:cNvSpPr>
            <a:spLocks noGrp="1" noChangeArrowheads="1"/>
          </p:cNvSpPr>
          <p:nvPr>
            <p:ph type="title"/>
          </p:nvPr>
        </p:nvSpPr>
        <p:spPr/>
        <p:txBody>
          <a:bodyPr/>
          <a:lstStyle/>
          <a:p>
            <a:pPr eaLnBrk="1" hangingPunct="1"/>
            <a:r>
              <a:rPr lang="ru-RU" altLang="ru-RU" sz="2500" smtClean="0"/>
              <a:t>Алгебра Кодда (14)</a:t>
            </a:r>
            <a:br>
              <a:rPr lang="ru-RU" altLang="ru-RU" sz="2500" smtClean="0"/>
            </a:br>
            <a:r>
              <a:rPr lang="ru-RU" altLang="ru-RU" sz="2500" smtClean="0"/>
              <a:t> </a:t>
            </a:r>
            <a:r>
              <a:rPr lang="ru-RU" altLang="ru-RU" sz="2000" smtClean="0"/>
              <a:t>Теоретико-множественные операции (9)</a:t>
            </a:r>
          </a:p>
        </p:txBody>
      </p:sp>
      <p:sp>
        <p:nvSpPr>
          <p:cNvPr id="22532" name="Rectangle 3"/>
          <p:cNvSpPr>
            <a:spLocks noGrp="1" noChangeArrowheads="1"/>
          </p:cNvSpPr>
          <p:nvPr>
            <p:ph type="body" idx="1"/>
          </p:nvPr>
        </p:nvSpPr>
        <p:spPr>
          <a:xfrm>
            <a:off x="611188" y="1773238"/>
            <a:ext cx="7772400" cy="4267200"/>
          </a:xfrm>
        </p:spPr>
        <p:txBody>
          <a:bodyPr/>
          <a:lstStyle/>
          <a:p>
            <a:pPr eaLnBrk="1" hangingPunct="1">
              <a:lnSpc>
                <a:spcPct val="60000"/>
              </a:lnSpc>
              <a:spcBef>
                <a:spcPct val="50000"/>
              </a:spcBef>
              <a:buSzTx/>
              <a:buFont typeface="Wingdings" panose="05000000000000000000" pitchFamily="2" charset="2"/>
              <a:buChar char="§"/>
            </a:pPr>
            <a:endParaRPr lang="ru-RU" altLang="ru-RU" sz="2400" dirty="0" smtClean="0">
              <a:latin typeface="Times New Roman" panose="02020603050405020304" pitchFamily="18" charset="0"/>
            </a:endParaRPr>
          </a:p>
          <a:p>
            <a:pPr eaLnBrk="1" hangingPunct="1">
              <a:lnSpc>
                <a:spcPct val="60000"/>
              </a:lnSpc>
              <a:spcBef>
                <a:spcPct val="50000"/>
              </a:spcBef>
              <a:buSzTx/>
              <a:buFont typeface="Wingdings" panose="05000000000000000000" pitchFamily="2" charset="2"/>
              <a:buChar char="§"/>
            </a:pPr>
            <a:r>
              <a:rPr lang="ru-RU" altLang="ru-RU" sz="2400" dirty="0">
                <a:cs typeface="Times New Roman" panose="02020603050405020304" pitchFamily="18" charset="0"/>
              </a:rPr>
              <a:t>Операция взятия декартова произведения не является осмысленной на практике </a:t>
            </a:r>
          </a:p>
          <a:p>
            <a:pPr lvl="1" eaLnBrk="1" hangingPunct="1">
              <a:lnSpc>
                <a:spcPct val="50000"/>
              </a:lnSpc>
              <a:spcBef>
                <a:spcPct val="30000"/>
              </a:spcBef>
              <a:buSzTx/>
              <a:buFont typeface="Wingdings" panose="05000000000000000000" pitchFamily="2" charset="2"/>
              <a:buChar char="Ø"/>
            </a:pPr>
            <a:r>
              <a:rPr lang="ru-RU" altLang="ru-RU" sz="2400" dirty="0">
                <a:ea typeface="+mn-ea"/>
                <a:cs typeface="Times New Roman" panose="02020603050405020304" pitchFamily="18" charset="0"/>
              </a:rPr>
              <a:t>мощность тела ее результата очень велика даже при допустимых мощностях операндов</a:t>
            </a:r>
          </a:p>
          <a:p>
            <a:pPr lvl="1" eaLnBrk="1" hangingPunct="1">
              <a:lnSpc>
                <a:spcPct val="50000"/>
              </a:lnSpc>
              <a:spcBef>
                <a:spcPct val="30000"/>
              </a:spcBef>
              <a:buSzTx/>
              <a:buFont typeface="Wingdings" panose="05000000000000000000" pitchFamily="2" charset="2"/>
              <a:buChar char="Ø"/>
            </a:pPr>
            <a:r>
              <a:rPr lang="ru-RU" altLang="ru-RU" sz="2400" dirty="0">
                <a:ea typeface="+mn-ea"/>
                <a:cs typeface="Times New Roman" panose="02020603050405020304" pitchFamily="18" charset="0"/>
              </a:rPr>
              <a:t>результат операции не более информативен, чем взятые в совокупности операнды </a:t>
            </a:r>
          </a:p>
          <a:p>
            <a:pPr eaLnBrk="1" hangingPunct="1">
              <a:lnSpc>
                <a:spcPct val="60000"/>
              </a:lnSpc>
              <a:spcBef>
                <a:spcPct val="40000"/>
              </a:spcBef>
              <a:buSzTx/>
              <a:buFont typeface="Wingdings" panose="05000000000000000000" pitchFamily="2" charset="2"/>
              <a:buChar char="§"/>
            </a:pPr>
            <a:r>
              <a:rPr lang="ru-RU" altLang="ru-RU" sz="2400" dirty="0">
                <a:cs typeface="Times New Roman" panose="02020603050405020304" pitchFamily="18" charset="0"/>
              </a:rPr>
              <a:t>Смысл включения операции состоит в том, что на ее основе определяется операция соединения </a:t>
            </a:r>
          </a:p>
          <a:p>
            <a:pPr eaLnBrk="1" hangingPunct="1">
              <a:lnSpc>
                <a:spcPct val="80000"/>
              </a:lnSpc>
              <a:spcBef>
                <a:spcPct val="30000"/>
              </a:spcBef>
              <a:buSzTx/>
              <a:buFont typeface="Wingdings" panose="05000000000000000000" pitchFamily="2" charset="2"/>
              <a:buChar char="§"/>
            </a:pPr>
            <a:r>
              <a:rPr lang="ru-RU" altLang="ru-RU" sz="2400" dirty="0">
                <a:cs typeface="Times New Roman" panose="02020603050405020304" pitchFamily="18" charset="0"/>
              </a:rPr>
              <a:t>Все четыре операции являются ассоциативными: (A OP B) OP C = A (B OP C) </a:t>
            </a:r>
          </a:p>
          <a:p>
            <a:pPr eaLnBrk="1" hangingPunct="1">
              <a:lnSpc>
                <a:spcPct val="95000"/>
              </a:lnSpc>
              <a:spcBef>
                <a:spcPct val="30000"/>
              </a:spcBef>
              <a:buSzTx/>
              <a:buFont typeface="Wingdings" panose="05000000000000000000" pitchFamily="2" charset="2"/>
              <a:buChar char="§"/>
            </a:pPr>
            <a:r>
              <a:rPr lang="ru-RU" altLang="ru-RU" sz="2400" dirty="0">
                <a:cs typeface="Times New Roman" panose="02020603050405020304" pitchFamily="18" charset="0"/>
              </a:rPr>
              <a:t>Все операции, кроме взятия </a:t>
            </a:r>
            <a:r>
              <a:rPr lang="ru-RU" altLang="ru-RU" sz="2400" dirty="0" smtClean="0">
                <a:cs typeface="Times New Roman" panose="02020603050405020304" pitchFamily="18" charset="0"/>
              </a:rPr>
              <a:t>разности, являются коммутативными, т.е. </a:t>
            </a:r>
            <a:r>
              <a:rPr lang="ru-RU" altLang="ru-RU" sz="2400" dirty="0" smtClean="0">
                <a:cs typeface="Arial" panose="020B0604020202020204" pitchFamily="34" charset="0"/>
              </a:rPr>
              <a:t>A OP B</a:t>
            </a:r>
            <a:r>
              <a:rPr lang="ru-RU" altLang="ru-RU" sz="2400" dirty="0" smtClean="0">
                <a:cs typeface="Times New Roman" panose="02020603050405020304" pitchFamily="18" charset="0"/>
              </a:rPr>
              <a:t> = </a:t>
            </a:r>
            <a:r>
              <a:rPr lang="ru-RU" altLang="ru-RU" sz="2400" dirty="0" smtClean="0">
                <a:cs typeface="Arial" panose="020B0604020202020204" pitchFamily="34" charset="0"/>
              </a:rPr>
              <a:t>B OP A</a:t>
            </a:r>
            <a:r>
              <a:rPr lang="ru-RU" altLang="ru-RU" sz="2400" dirty="0" smtClean="0">
                <a:cs typeface="Times New Roman" panose="02020603050405020304" pitchFamily="18" charset="0"/>
              </a:rPr>
              <a:t>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20</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FAF620D5-5664-4CBD-90A2-D513C6DDC4A3}" type="datetime1">
              <a:rPr lang="ru-RU" altLang="en-US" smtClean="0"/>
              <a:t>20.11.2019</a:t>
            </a:fld>
            <a:endParaRPr lang="ru-RU" altLang="en-US"/>
          </a:p>
        </p:txBody>
      </p:sp>
      <p:sp>
        <p:nvSpPr>
          <p:cNvPr id="23555" name="Rectangle 2"/>
          <p:cNvSpPr>
            <a:spLocks noGrp="1" noChangeArrowheads="1"/>
          </p:cNvSpPr>
          <p:nvPr>
            <p:ph type="title"/>
          </p:nvPr>
        </p:nvSpPr>
        <p:spPr>
          <a:xfrm>
            <a:off x="685800" y="381000"/>
            <a:ext cx="7772400" cy="914400"/>
          </a:xfrm>
        </p:spPr>
        <p:txBody>
          <a:bodyPr/>
          <a:lstStyle/>
          <a:p>
            <a:pPr eaLnBrk="1" hangingPunct="1"/>
            <a:r>
              <a:rPr lang="ru-RU" altLang="ru-RU" sz="2500" smtClean="0"/>
              <a:t>Алгебра Кодда (14)</a:t>
            </a:r>
            <a:br>
              <a:rPr lang="ru-RU" altLang="ru-RU" sz="2500" smtClean="0"/>
            </a:br>
            <a:r>
              <a:rPr lang="ru-RU" altLang="ru-RU" sz="2500" smtClean="0"/>
              <a:t> С</a:t>
            </a:r>
            <a:r>
              <a:rPr lang="ru-RU" altLang="ru-RU" sz="2000" smtClean="0"/>
              <a:t>пециальные  реляционные операции (1)</a:t>
            </a:r>
          </a:p>
        </p:txBody>
      </p:sp>
      <p:sp>
        <p:nvSpPr>
          <p:cNvPr id="23556" name="Rectangle 3"/>
          <p:cNvSpPr>
            <a:spLocks noGrp="1" noChangeArrowheads="1"/>
          </p:cNvSpPr>
          <p:nvPr>
            <p:ph type="body" idx="1"/>
          </p:nvPr>
        </p:nvSpPr>
        <p:spPr>
          <a:xfrm>
            <a:off x="685800" y="1484313"/>
            <a:ext cx="7772400" cy="4611687"/>
          </a:xfrm>
        </p:spPr>
        <p:txBody>
          <a:bodyPr/>
          <a:lstStyle/>
          <a:p>
            <a:pPr eaLnBrk="1" hangingPunct="1">
              <a:lnSpc>
                <a:spcPct val="60000"/>
              </a:lnSpc>
              <a:spcBef>
                <a:spcPct val="70000"/>
              </a:spcBef>
              <a:buSzTx/>
              <a:buFont typeface="Wingdings" panose="05000000000000000000" pitchFamily="2" charset="2"/>
              <a:buChar char="§"/>
            </a:pPr>
            <a:r>
              <a:rPr lang="ru-RU" altLang="ru-RU" sz="1900" dirty="0" smtClean="0">
                <a:cs typeface="Times New Roman" panose="02020603050405020304" pitchFamily="18" charset="0"/>
              </a:rPr>
              <a:t>Операция ограничения требует наличия двух операндов: ограничиваемого отношения и простого условия ограничения</a:t>
            </a:r>
            <a:endParaRPr lang="ru-RU" altLang="ru-RU" sz="1900" dirty="0" smtClean="0"/>
          </a:p>
          <a:p>
            <a:pPr eaLnBrk="1" hangingPunct="1">
              <a:lnSpc>
                <a:spcPct val="60000"/>
              </a:lnSpc>
              <a:spcBef>
                <a:spcPct val="50000"/>
              </a:spcBef>
              <a:buSzTx/>
              <a:buFont typeface="Wingdings" panose="05000000000000000000" pitchFamily="2" charset="2"/>
              <a:buChar char="§"/>
            </a:pPr>
            <a:r>
              <a:rPr lang="ru-RU" altLang="ru-RU" sz="1900" dirty="0" smtClean="0">
                <a:cs typeface="Times New Roman" panose="02020603050405020304" pitchFamily="18" charset="0"/>
              </a:rPr>
              <a:t>Простое условие ограничения может иметь вид</a:t>
            </a:r>
            <a:r>
              <a:rPr lang="ru-RU" altLang="ru-RU" sz="1900" dirty="0" smtClean="0"/>
              <a:t>:</a:t>
            </a:r>
          </a:p>
          <a:p>
            <a:pPr lvl="1" eaLnBrk="1" hangingPunct="1">
              <a:lnSpc>
                <a:spcPct val="60000"/>
              </a:lnSpc>
              <a:spcBef>
                <a:spcPct val="50000"/>
              </a:spcBef>
              <a:buSzTx/>
              <a:buFont typeface="Wingdings" panose="05000000000000000000" pitchFamily="2" charset="2"/>
              <a:buChar char="Ø"/>
            </a:pPr>
            <a:r>
              <a:rPr lang="ru-RU" altLang="ru-RU" sz="1700" dirty="0" smtClean="0">
                <a:cs typeface="Times New Roman" panose="02020603050405020304" pitchFamily="18" charset="0"/>
              </a:rPr>
              <a:t> (</a:t>
            </a:r>
            <a:r>
              <a:rPr lang="ru-RU" altLang="ru-RU" sz="1700" i="1" dirty="0" smtClean="0">
                <a:cs typeface="Arial" panose="020B0604020202020204" pitchFamily="34" charset="0"/>
              </a:rPr>
              <a:t>a </a:t>
            </a:r>
            <a:r>
              <a:rPr lang="ru-RU" altLang="ru-RU" sz="1700" dirty="0" err="1" smtClean="0">
                <a:cs typeface="Arial" panose="020B0604020202020204" pitchFamily="34" charset="0"/>
              </a:rPr>
              <a:t>comp-op</a:t>
            </a:r>
            <a:r>
              <a:rPr lang="ru-RU" altLang="ru-RU" sz="1700" i="1" dirty="0" smtClean="0">
                <a:cs typeface="Arial" panose="020B0604020202020204" pitchFamily="34" charset="0"/>
              </a:rPr>
              <a:t> b</a:t>
            </a:r>
            <a:r>
              <a:rPr lang="ru-RU" altLang="ru-RU" sz="1700" dirty="0" smtClean="0">
                <a:cs typeface="Times New Roman" panose="02020603050405020304" pitchFamily="18" charset="0"/>
              </a:rPr>
              <a:t>), где </a:t>
            </a:r>
            <a:r>
              <a:rPr lang="ru-RU" altLang="ru-RU" sz="1700" i="1" dirty="0" smtClean="0">
                <a:cs typeface="Arial" panose="020B0604020202020204" pitchFamily="34" charset="0"/>
              </a:rPr>
              <a:t>а</a:t>
            </a:r>
            <a:r>
              <a:rPr lang="ru-RU" altLang="ru-RU" sz="1700" dirty="0" smtClean="0">
                <a:cs typeface="Times New Roman" panose="02020603050405020304" pitchFamily="18" charset="0"/>
              </a:rPr>
              <a:t> и </a:t>
            </a:r>
            <a:r>
              <a:rPr lang="ru-RU" altLang="ru-RU" sz="1700" i="1" dirty="0" smtClean="0">
                <a:cs typeface="Arial" panose="020B0604020202020204" pitchFamily="34" charset="0"/>
              </a:rPr>
              <a:t>b</a:t>
            </a:r>
            <a:r>
              <a:rPr lang="ru-RU" altLang="ru-RU" sz="1700" dirty="0" smtClean="0">
                <a:cs typeface="Times New Roman" panose="02020603050405020304" pitchFamily="18" charset="0"/>
              </a:rPr>
              <a:t> – имена атрибутов ограничиваемого отношения, для которых осмысленна операция сравнения </a:t>
            </a:r>
            <a:r>
              <a:rPr lang="ru-RU" altLang="ru-RU" sz="1700" i="1" dirty="0" err="1" smtClean="0">
                <a:cs typeface="Arial" panose="020B0604020202020204" pitchFamily="34" charset="0"/>
              </a:rPr>
              <a:t>comp-op</a:t>
            </a:r>
            <a:r>
              <a:rPr lang="ru-RU" altLang="ru-RU" sz="1700" dirty="0" smtClean="0">
                <a:cs typeface="Times New Roman" panose="02020603050405020304" pitchFamily="18" charset="0"/>
              </a:rPr>
              <a:t> </a:t>
            </a:r>
            <a:r>
              <a:rPr lang="ru-RU" altLang="ru-RU" sz="1700" dirty="0" smtClean="0"/>
              <a:t> </a:t>
            </a:r>
          </a:p>
          <a:p>
            <a:pPr lvl="1" eaLnBrk="1" hangingPunct="1">
              <a:lnSpc>
                <a:spcPct val="70000"/>
              </a:lnSpc>
              <a:spcBef>
                <a:spcPct val="50000"/>
              </a:spcBef>
              <a:buSzTx/>
              <a:buFont typeface="Wingdings" panose="05000000000000000000" pitchFamily="2" charset="2"/>
              <a:buChar char="Ø"/>
            </a:pPr>
            <a:r>
              <a:rPr lang="ru-RU" altLang="ru-RU" sz="1700" dirty="0" smtClean="0">
                <a:cs typeface="Times New Roman" panose="02020603050405020304" pitchFamily="18" charset="0"/>
              </a:rPr>
              <a:t>(</a:t>
            </a:r>
            <a:r>
              <a:rPr lang="ru-RU" altLang="ru-RU" sz="1700" i="1" dirty="0" smtClean="0">
                <a:cs typeface="Arial" panose="020B0604020202020204" pitchFamily="34" charset="0"/>
              </a:rPr>
              <a:t>a </a:t>
            </a:r>
            <a:r>
              <a:rPr lang="ru-RU" altLang="ru-RU" sz="1700" dirty="0" err="1" smtClean="0">
                <a:cs typeface="Arial" panose="020B0604020202020204" pitchFamily="34" charset="0"/>
              </a:rPr>
              <a:t>comp-op</a:t>
            </a:r>
            <a:r>
              <a:rPr lang="ru-RU" altLang="ru-RU" sz="1700" dirty="0" smtClean="0">
                <a:cs typeface="Arial" panose="020B0604020202020204" pitchFamily="34" charset="0"/>
              </a:rPr>
              <a:t> </a:t>
            </a:r>
            <a:r>
              <a:rPr lang="ru-RU" altLang="ru-RU" sz="1700" i="1" dirty="0" err="1" smtClean="0">
                <a:cs typeface="Arial" panose="020B0604020202020204" pitchFamily="34" charset="0"/>
              </a:rPr>
              <a:t>const</a:t>
            </a:r>
            <a:r>
              <a:rPr lang="ru-RU" altLang="ru-RU" sz="1700" dirty="0" smtClean="0">
                <a:cs typeface="Times New Roman" panose="02020603050405020304" pitchFamily="18" charset="0"/>
              </a:rPr>
              <a:t>), где </a:t>
            </a:r>
            <a:r>
              <a:rPr lang="ru-RU" altLang="ru-RU" sz="1700" i="1" dirty="0" smtClean="0">
                <a:cs typeface="Arial" panose="020B0604020202020204" pitchFamily="34" charset="0"/>
              </a:rPr>
              <a:t>a</a:t>
            </a:r>
            <a:r>
              <a:rPr lang="ru-RU" altLang="ru-RU" sz="1700" dirty="0" smtClean="0">
                <a:cs typeface="Times New Roman" panose="02020603050405020304" pitchFamily="18" charset="0"/>
              </a:rPr>
              <a:t> – имя атрибута ограничиваемого отношения, а </a:t>
            </a:r>
            <a:r>
              <a:rPr lang="ru-RU" altLang="ru-RU" sz="1700" i="1" dirty="0" err="1" smtClean="0">
                <a:cs typeface="Arial" panose="020B0604020202020204" pitchFamily="34" charset="0"/>
              </a:rPr>
              <a:t>const</a:t>
            </a:r>
            <a:r>
              <a:rPr lang="ru-RU" altLang="ru-RU" sz="1700" dirty="0" smtClean="0">
                <a:cs typeface="Arial" panose="020B0604020202020204" pitchFamily="34" charset="0"/>
              </a:rPr>
              <a:t> </a:t>
            </a:r>
            <a:r>
              <a:rPr lang="ru-RU" altLang="ru-RU" sz="1700" dirty="0" smtClean="0">
                <a:cs typeface="Times New Roman" panose="02020603050405020304" pitchFamily="18" charset="0"/>
              </a:rPr>
              <a:t>– литерально заданная константа</a:t>
            </a:r>
            <a:r>
              <a:rPr lang="ru-RU" altLang="ru-RU" sz="1700" dirty="0" smtClean="0"/>
              <a:t> </a:t>
            </a:r>
          </a:p>
          <a:p>
            <a:pPr eaLnBrk="1" hangingPunct="1">
              <a:lnSpc>
                <a:spcPct val="70000"/>
              </a:lnSpc>
              <a:spcBef>
                <a:spcPct val="50000"/>
              </a:spcBef>
              <a:buSzTx/>
              <a:buFont typeface="Wingdings" panose="05000000000000000000" pitchFamily="2" charset="2"/>
              <a:buChar char="§"/>
            </a:pPr>
            <a:r>
              <a:rPr lang="ru-RU" altLang="ru-RU" sz="1900" dirty="0" smtClean="0">
                <a:latin typeface="Times New Roman" panose="02020603050405020304" pitchFamily="18" charset="0"/>
              </a:rPr>
              <a:t>П</a:t>
            </a:r>
            <a:r>
              <a:rPr lang="ru-RU" altLang="ru-RU" sz="1900" dirty="0" smtClean="0">
                <a:latin typeface="Times New Roman" panose="02020603050405020304" pitchFamily="18" charset="0"/>
                <a:cs typeface="Times New Roman" panose="02020603050405020304" pitchFamily="18" charset="0"/>
              </a:rPr>
              <a:t>ро</a:t>
            </a:r>
            <a:r>
              <a:rPr lang="ru-RU" altLang="ru-RU" sz="1900" dirty="0" smtClean="0">
                <a:cs typeface="Times New Roman" panose="02020603050405020304" pitchFamily="18" charset="0"/>
              </a:rPr>
              <a:t>изводится отношение, заголовок которого совпадает с </a:t>
            </a:r>
            <a:r>
              <a:rPr lang="ru-RU" altLang="ru-RU" sz="1900" dirty="0" err="1" smtClean="0">
                <a:cs typeface="Times New Roman" panose="02020603050405020304" pitchFamily="18" charset="0"/>
              </a:rPr>
              <a:t>тношения</a:t>
            </a:r>
            <a:r>
              <a:rPr lang="ru-RU" altLang="ru-RU" sz="1900" dirty="0" smtClean="0">
                <a:cs typeface="Times New Roman" panose="02020603050405020304" pitchFamily="18" charset="0"/>
              </a:rPr>
              <a:t>-операнда</a:t>
            </a:r>
            <a:r>
              <a:rPr lang="ru-RU" altLang="ru-RU" sz="1900" dirty="0" smtClean="0">
                <a:cs typeface="Times New Roman" panose="02020603050405020304" pitchFamily="18" charset="0"/>
              </a:rPr>
              <a:t>, а в тело входят те кортежи </a:t>
            </a:r>
            <a:r>
              <a:rPr lang="ru-RU" altLang="ru-RU" sz="1900" dirty="0">
                <a:cs typeface="Times New Roman" panose="02020603050405020304" pitchFamily="18" charset="0"/>
              </a:rPr>
              <a:t>отношения-</a:t>
            </a:r>
            <a:r>
              <a:rPr lang="ru-RU" altLang="ru-RU" sz="1900" dirty="0" err="1">
                <a:cs typeface="Times New Roman" panose="02020603050405020304" pitchFamily="18" charset="0"/>
              </a:rPr>
              <a:t>озаголовком</a:t>
            </a:r>
            <a:r>
              <a:rPr lang="ru-RU" altLang="ru-RU" sz="1900" dirty="0">
                <a:cs typeface="Times New Roman" panose="02020603050405020304" pitchFamily="18" charset="0"/>
              </a:rPr>
              <a:t> операнда</a:t>
            </a:r>
            <a:r>
              <a:rPr lang="ru-RU" altLang="ru-RU" sz="1900" dirty="0" smtClean="0">
                <a:cs typeface="Times New Roman" panose="02020603050405020304" pitchFamily="18" charset="0"/>
              </a:rPr>
              <a:t>, для которых значением условия ограничения является </a:t>
            </a:r>
            <a:r>
              <a:rPr lang="ru-RU" altLang="ru-RU" sz="1900" i="1" dirty="0" err="1" smtClean="0">
                <a:cs typeface="Times New Roman" panose="02020603050405020304" pitchFamily="18" charset="0"/>
              </a:rPr>
              <a:t>true</a:t>
            </a:r>
            <a:r>
              <a:rPr lang="ru-RU" altLang="ru-RU" sz="1900" dirty="0" smtClean="0"/>
              <a:t> </a:t>
            </a:r>
          </a:p>
          <a:p>
            <a:pPr eaLnBrk="1" hangingPunct="1">
              <a:lnSpc>
                <a:spcPct val="80000"/>
              </a:lnSpc>
              <a:spcBef>
                <a:spcPct val="50000"/>
              </a:spcBef>
              <a:buSzTx/>
              <a:buFont typeface="Wingdings" panose="05000000000000000000" pitchFamily="2" charset="2"/>
              <a:buChar char="§"/>
            </a:pPr>
            <a:r>
              <a:rPr lang="ru-RU" altLang="ru-RU" sz="1900" dirty="0" smtClean="0">
                <a:cs typeface="Times New Roman" panose="02020603050405020304" pitchFamily="18" charset="0"/>
              </a:rPr>
              <a:t>Для обозначения вызова операции ограничения будем использовать конструкцию </a:t>
            </a:r>
            <a:r>
              <a:rPr lang="ru-RU" altLang="ru-RU" sz="1900" i="1" dirty="0" smtClean="0">
                <a:cs typeface="Arial" panose="020B0604020202020204" pitchFamily="34" charset="0"/>
              </a:rPr>
              <a:t>A</a:t>
            </a:r>
            <a:r>
              <a:rPr lang="ru-RU" altLang="ru-RU" sz="1900" dirty="0" smtClean="0">
                <a:cs typeface="Arial" panose="020B0604020202020204" pitchFamily="34" charset="0"/>
              </a:rPr>
              <a:t> WHERE </a:t>
            </a:r>
            <a:r>
              <a:rPr lang="ru-RU" altLang="ru-RU" sz="1900" i="1" dirty="0" err="1" smtClean="0">
                <a:cs typeface="Arial" panose="020B0604020202020204" pitchFamily="34" charset="0"/>
              </a:rPr>
              <a:t>comp</a:t>
            </a:r>
            <a:r>
              <a:rPr lang="ru-RU" altLang="ru-RU" sz="1900" dirty="0" smtClean="0">
                <a:cs typeface="Times New Roman" panose="02020603050405020304" pitchFamily="18" charset="0"/>
              </a:rPr>
              <a:t>, где </a:t>
            </a:r>
            <a:r>
              <a:rPr lang="ru-RU" altLang="ru-RU" sz="1900" i="1" dirty="0" smtClean="0">
                <a:cs typeface="Arial" panose="020B0604020202020204" pitchFamily="34" charset="0"/>
              </a:rPr>
              <a:t>A</a:t>
            </a:r>
            <a:r>
              <a:rPr lang="ru-RU" altLang="ru-RU" sz="1900" dirty="0" smtClean="0">
                <a:cs typeface="Times New Roman" panose="02020603050405020304" pitchFamily="18" charset="0"/>
              </a:rPr>
              <a:t> – ограничиваемое отношение, а </a:t>
            </a:r>
            <a:r>
              <a:rPr lang="ru-RU" altLang="ru-RU" sz="1900" i="1" dirty="0" err="1" smtClean="0">
                <a:cs typeface="Arial" panose="020B0604020202020204" pitchFamily="34" charset="0"/>
              </a:rPr>
              <a:t>comp</a:t>
            </a:r>
            <a:r>
              <a:rPr lang="ru-RU" altLang="ru-RU" sz="1900" dirty="0" smtClean="0">
                <a:cs typeface="Times New Roman" panose="02020603050405020304" pitchFamily="18" charset="0"/>
              </a:rPr>
              <a:t> - простое условие сравнения</a:t>
            </a:r>
            <a:r>
              <a:rPr lang="ru-RU" altLang="ru-RU" sz="1900" dirty="0" smtClean="0"/>
              <a:t>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21</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B39DAE27-0E53-4C3A-BC6A-0844ADAE10F1}" type="datetime1">
              <a:rPr lang="ru-RU" altLang="en-US" smtClean="0"/>
              <a:t>20.11.2019</a:t>
            </a:fld>
            <a:endParaRPr lang="ru-RU" altLang="en-US"/>
          </a:p>
        </p:txBody>
      </p:sp>
      <p:sp>
        <p:nvSpPr>
          <p:cNvPr id="24579" name="Rectangle 2"/>
          <p:cNvSpPr>
            <a:spLocks noGrp="1" noChangeArrowheads="1"/>
          </p:cNvSpPr>
          <p:nvPr>
            <p:ph type="title"/>
          </p:nvPr>
        </p:nvSpPr>
        <p:spPr>
          <a:xfrm>
            <a:off x="685800" y="381000"/>
            <a:ext cx="7772400" cy="914400"/>
          </a:xfrm>
        </p:spPr>
        <p:txBody>
          <a:bodyPr/>
          <a:lstStyle/>
          <a:p>
            <a:pPr eaLnBrk="1" hangingPunct="1"/>
            <a:r>
              <a:rPr lang="ru-RU" altLang="ru-RU" sz="2500" smtClean="0"/>
              <a:t>Алгебра Кодда (15)</a:t>
            </a:r>
            <a:br>
              <a:rPr lang="ru-RU" altLang="ru-RU" sz="2500" smtClean="0"/>
            </a:br>
            <a:r>
              <a:rPr lang="ru-RU" altLang="ru-RU" sz="2500" smtClean="0"/>
              <a:t> С</a:t>
            </a:r>
            <a:r>
              <a:rPr lang="ru-RU" altLang="ru-RU" sz="2000" smtClean="0"/>
              <a:t>пециальные  реляционные операции (2)</a:t>
            </a:r>
          </a:p>
        </p:txBody>
      </p:sp>
      <p:sp>
        <p:nvSpPr>
          <p:cNvPr id="24580" name="Rectangle 3"/>
          <p:cNvSpPr>
            <a:spLocks noGrp="1" noChangeArrowheads="1"/>
          </p:cNvSpPr>
          <p:nvPr>
            <p:ph type="body" idx="1"/>
          </p:nvPr>
        </p:nvSpPr>
        <p:spPr>
          <a:xfrm>
            <a:off x="685800" y="1341438"/>
            <a:ext cx="7772400" cy="4754562"/>
          </a:xfrm>
        </p:spPr>
        <p:txBody>
          <a:bodyPr/>
          <a:lstStyle/>
          <a:p>
            <a:pPr eaLnBrk="1" hangingPunct="1">
              <a:lnSpc>
                <a:spcPct val="60000"/>
              </a:lnSpc>
              <a:spcBef>
                <a:spcPct val="70000"/>
              </a:spcBef>
              <a:buSzTx/>
              <a:buFont typeface="Wingdings" panose="05000000000000000000" pitchFamily="2" charset="2"/>
              <a:buChar char="§"/>
            </a:pPr>
            <a:r>
              <a:rPr lang="ru-RU" altLang="ru-RU" sz="1900" smtClean="0">
                <a:cs typeface="Times New Roman" panose="02020603050405020304" pitchFamily="18" charset="0"/>
              </a:rPr>
              <a:t>Пусть </a:t>
            </a:r>
            <a:r>
              <a:rPr lang="ru-RU" altLang="ru-RU" sz="1900" i="1" smtClean="0">
                <a:cs typeface="Arial" panose="020B0604020202020204" pitchFamily="34" charset="0"/>
              </a:rPr>
              <a:t>comp1</a:t>
            </a:r>
            <a:r>
              <a:rPr lang="ru-RU" altLang="ru-RU" sz="1900" smtClean="0">
                <a:cs typeface="Times New Roman" panose="02020603050405020304" pitchFamily="18" charset="0"/>
              </a:rPr>
              <a:t> и </a:t>
            </a:r>
            <a:r>
              <a:rPr lang="ru-RU" altLang="ru-RU" sz="1900" i="1" smtClean="0">
                <a:cs typeface="Arial" panose="020B0604020202020204" pitchFamily="34" charset="0"/>
              </a:rPr>
              <a:t>comp2</a:t>
            </a:r>
            <a:r>
              <a:rPr lang="ru-RU" altLang="ru-RU" sz="1900" smtClean="0">
                <a:cs typeface="Times New Roman" panose="02020603050405020304" pitchFamily="18" charset="0"/>
              </a:rPr>
              <a:t> – два простых условия ограничения. Тогда по определению: </a:t>
            </a:r>
            <a:endParaRPr lang="ru-RU" altLang="ru-RU" sz="1900" smtClean="0"/>
          </a:p>
          <a:p>
            <a:pPr lvl="1" eaLnBrk="1" hangingPunct="1">
              <a:lnSpc>
                <a:spcPct val="80000"/>
              </a:lnSpc>
              <a:spcBef>
                <a:spcPct val="70000"/>
              </a:spcBef>
              <a:buSzTx/>
              <a:buFont typeface="Wingdings" panose="05000000000000000000" pitchFamily="2" charset="2"/>
              <a:buChar char="Ø"/>
            </a:pPr>
            <a:r>
              <a:rPr lang="en-US" altLang="ru-RU" sz="1700" i="1" smtClean="0">
                <a:cs typeface="Arial" panose="020B0604020202020204" pitchFamily="34" charset="0"/>
              </a:rPr>
              <a:t>A</a:t>
            </a:r>
            <a:r>
              <a:rPr lang="en-US" altLang="ru-RU" sz="1700" smtClean="0">
                <a:cs typeface="Arial" panose="020B0604020202020204" pitchFamily="34" charset="0"/>
              </a:rPr>
              <a:t> WHERE</a:t>
            </a:r>
            <a:r>
              <a:rPr lang="en-US" altLang="ru-RU" sz="1700" smtClean="0">
                <a:cs typeface="Times New Roman" panose="02020603050405020304" pitchFamily="18" charset="0"/>
              </a:rPr>
              <a:t> (</a:t>
            </a:r>
            <a:r>
              <a:rPr lang="en-US" altLang="ru-RU" sz="1700" i="1" smtClean="0">
                <a:cs typeface="Arial" panose="020B0604020202020204" pitchFamily="34" charset="0"/>
              </a:rPr>
              <a:t>comp1</a:t>
            </a:r>
            <a:r>
              <a:rPr lang="en-US" altLang="ru-RU" sz="1700" smtClean="0">
                <a:cs typeface="Arial" panose="020B0604020202020204" pitchFamily="34" charset="0"/>
              </a:rPr>
              <a:t> AND </a:t>
            </a:r>
            <a:r>
              <a:rPr lang="en-US" altLang="ru-RU" sz="1700" i="1" smtClean="0">
                <a:cs typeface="Arial" panose="020B0604020202020204" pitchFamily="34" charset="0"/>
              </a:rPr>
              <a:t>comp2</a:t>
            </a:r>
            <a:r>
              <a:rPr lang="en-US" altLang="ru-RU" sz="1700" smtClean="0">
                <a:cs typeface="Times New Roman" panose="02020603050405020304" pitchFamily="18" charset="0"/>
              </a:rPr>
              <a:t>) </a:t>
            </a:r>
            <a:r>
              <a:rPr lang="ru-RU" altLang="ru-RU" sz="1700" smtClean="0">
                <a:cs typeface="Times New Roman" panose="02020603050405020304" pitchFamily="18" charset="0"/>
              </a:rPr>
              <a:t>обозначает</a:t>
            </a:r>
            <a:r>
              <a:rPr lang="en-US" altLang="ru-RU" sz="1700" smtClean="0">
                <a:cs typeface="Times New Roman" panose="02020603050405020304" pitchFamily="18" charset="0"/>
              </a:rPr>
              <a:t> </a:t>
            </a:r>
            <a:r>
              <a:rPr lang="ru-RU" altLang="ru-RU" sz="1700" smtClean="0">
                <a:cs typeface="Times New Roman" panose="02020603050405020304" pitchFamily="18" charset="0"/>
              </a:rPr>
              <a:t>то</a:t>
            </a:r>
            <a:r>
              <a:rPr lang="en-US" altLang="ru-RU" sz="1700" smtClean="0">
                <a:cs typeface="Times New Roman" panose="02020603050405020304" pitchFamily="18" charset="0"/>
              </a:rPr>
              <a:t> </a:t>
            </a:r>
            <a:r>
              <a:rPr lang="ru-RU" altLang="ru-RU" sz="1700" smtClean="0">
                <a:cs typeface="Times New Roman" panose="02020603050405020304" pitchFamily="18" charset="0"/>
              </a:rPr>
              <a:t>же</a:t>
            </a:r>
            <a:r>
              <a:rPr lang="en-US" altLang="ru-RU" sz="1700" smtClean="0">
                <a:cs typeface="Times New Roman" panose="02020603050405020304" pitchFamily="18" charset="0"/>
              </a:rPr>
              <a:t> </a:t>
            </a:r>
            <a:r>
              <a:rPr lang="ru-RU" altLang="ru-RU" sz="1700" smtClean="0">
                <a:cs typeface="Times New Roman" panose="02020603050405020304" pitchFamily="18" charset="0"/>
              </a:rPr>
              <a:t>самое</a:t>
            </a:r>
            <a:r>
              <a:rPr lang="en-US" altLang="ru-RU" sz="1700" smtClean="0">
                <a:cs typeface="Times New Roman" panose="02020603050405020304" pitchFamily="18" charset="0"/>
              </a:rPr>
              <a:t>, </a:t>
            </a:r>
            <a:r>
              <a:rPr lang="ru-RU" altLang="ru-RU" sz="1700" smtClean="0">
                <a:cs typeface="Times New Roman" panose="02020603050405020304" pitchFamily="18" charset="0"/>
              </a:rPr>
              <a:t>что</a:t>
            </a:r>
            <a:r>
              <a:rPr lang="en-US" altLang="ru-RU" sz="1700" smtClean="0">
                <a:cs typeface="Times New Roman" panose="02020603050405020304" pitchFamily="18" charset="0"/>
              </a:rPr>
              <a:t> </a:t>
            </a:r>
            <a:r>
              <a:rPr lang="ru-RU" altLang="ru-RU" sz="1700" smtClean="0">
                <a:cs typeface="Times New Roman" panose="02020603050405020304" pitchFamily="18" charset="0"/>
              </a:rPr>
              <a:t>и</a:t>
            </a:r>
            <a:r>
              <a:rPr lang="en-US" altLang="ru-RU" sz="1700" smtClean="0">
                <a:cs typeface="Times New Roman" panose="02020603050405020304" pitchFamily="18" charset="0"/>
              </a:rPr>
              <a:t> (</a:t>
            </a:r>
            <a:r>
              <a:rPr lang="en-US" altLang="ru-RU" sz="1700" i="1" smtClean="0">
                <a:cs typeface="Arial" panose="020B0604020202020204" pitchFamily="34" charset="0"/>
              </a:rPr>
              <a:t>A</a:t>
            </a:r>
            <a:r>
              <a:rPr lang="en-US" altLang="ru-RU" sz="1700" smtClean="0">
                <a:cs typeface="Arial" panose="020B0604020202020204" pitchFamily="34" charset="0"/>
              </a:rPr>
              <a:t> WHERE </a:t>
            </a:r>
            <a:r>
              <a:rPr lang="en-US" altLang="ru-RU" sz="1700" i="1" smtClean="0">
                <a:cs typeface="Arial" panose="020B0604020202020204" pitchFamily="34" charset="0"/>
              </a:rPr>
              <a:t>comp1</a:t>
            </a:r>
            <a:r>
              <a:rPr lang="en-US" altLang="ru-RU" sz="1700" smtClean="0">
                <a:cs typeface="Times New Roman" panose="02020603050405020304" pitchFamily="18" charset="0"/>
              </a:rPr>
              <a:t>) </a:t>
            </a:r>
            <a:r>
              <a:rPr lang="en-US" altLang="ru-RU" sz="1700" smtClean="0">
                <a:cs typeface="Arial" panose="020B0604020202020204" pitchFamily="34" charset="0"/>
              </a:rPr>
              <a:t>INTERSECT</a:t>
            </a:r>
            <a:r>
              <a:rPr lang="en-US" altLang="ru-RU" sz="1700" smtClean="0">
                <a:cs typeface="Times New Roman" panose="02020603050405020304" pitchFamily="18" charset="0"/>
              </a:rPr>
              <a:t> (</a:t>
            </a:r>
            <a:r>
              <a:rPr lang="en-US" altLang="ru-RU" sz="1700" i="1" smtClean="0">
                <a:cs typeface="Arial" panose="020B0604020202020204" pitchFamily="34" charset="0"/>
              </a:rPr>
              <a:t>A </a:t>
            </a:r>
            <a:r>
              <a:rPr lang="en-US" altLang="ru-RU" sz="1700" smtClean="0">
                <a:cs typeface="Arial" panose="020B0604020202020204" pitchFamily="34" charset="0"/>
              </a:rPr>
              <a:t>WHERE </a:t>
            </a:r>
            <a:r>
              <a:rPr lang="en-US" altLang="ru-RU" sz="1700" i="1" smtClean="0">
                <a:cs typeface="Arial" panose="020B0604020202020204" pitchFamily="34" charset="0"/>
              </a:rPr>
              <a:t>comp2</a:t>
            </a:r>
            <a:r>
              <a:rPr lang="en-US" altLang="ru-RU" sz="1700" smtClean="0">
                <a:cs typeface="Times New Roman" panose="02020603050405020304" pitchFamily="18" charset="0"/>
              </a:rPr>
              <a:t>) </a:t>
            </a:r>
            <a:endParaRPr lang="ru-RU" altLang="ru-RU" sz="1700" smtClean="0"/>
          </a:p>
          <a:p>
            <a:pPr lvl="1" eaLnBrk="1" hangingPunct="1">
              <a:lnSpc>
                <a:spcPct val="80000"/>
              </a:lnSpc>
              <a:spcBef>
                <a:spcPct val="70000"/>
              </a:spcBef>
              <a:buSzTx/>
              <a:buFont typeface="Wingdings" panose="05000000000000000000" pitchFamily="2" charset="2"/>
              <a:buChar char="Ø"/>
            </a:pPr>
            <a:r>
              <a:rPr lang="en-US" altLang="ru-RU" sz="1700" i="1" smtClean="0">
                <a:cs typeface="Arial" panose="020B0604020202020204" pitchFamily="34" charset="0"/>
              </a:rPr>
              <a:t>A</a:t>
            </a:r>
            <a:r>
              <a:rPr lang="en-US" altLang="ru-RU" sz="1700" smtClean="0">
                <a:cs typeface="Arial" panose="020B0604020202020204" pitchFamily="34" charset="0"/>
              </a:rPr>
              <a:t> WHERE</a:t>
            </a:r>
            <a:r>
              <a:rPr lang="en-US" altLang="ru-RU" sz="1700" smtClean="0">
                <a:cs typeface="Times New Roman" panose="02020603050405020304" pitchFamily="18" charset="0"/>
              </a:rPr>
              <a:t> (</a:t>
            </a:r>
            <a:r>
              <a:rPr lang="en-US" altLang="ru-RU" sz="1700" i="1" smtClean="0">
                <a:cs typeface="Arial" panose="020B0604020202020204" pitchFamily="34" charset="0"/>
              </a:rPr>
              <a:t>comp1</a:t>
            </a:r>
            <a:r>
              <a:rPr lang="en-US" altLang="ru-RU" sz="1700" smtClean="0">
                <a:cs typeface="Arial" panose="020B0604020202020204" pitchFamily="34" charset="0"/>
              </a:rPr>
              <a:t> OR </a:t>
            </a:r>
            <a:r>
              <a:rPr lang="en-US" altLang="ru-RU" sz="1700" i="1" smtClean="0">
                <a:cs typeface="Arial" panose="020B0604020202020204" pitchFamily="34" charset="0"/>
              </a:rPr>
              <a:t>comp2</a:t>
            </a:r>
            <a:r>
              <a:rPr lang="en-US" altLang="ru-RU" sz="1700" smtClean="0">
                <a:cs typeface="Times New Roman" panose="02020603050405020304" pitchFamily="18" charset="0"/>
              </a:rPr>
              <a:t>) </a:t>
            </a:r>
            <a:r>
              <a:rPr lang="ru-RU" altLang="ru-RU" sz="1700" smtClean="0">
                <a:cs typeface="Times New Roman" panose="02020603050405020304" pitchFamily="18" charset="0"/>
              </a:rPr>
              <a:t>обозначает</a:t>
            </a:r>
            <a:r>
              <a:rPr lang="en-US" altLang="ru-RU" sz="1700" smtClean="0">
                <a:cs typeface="Times New Roman" panose="02020603050405020304" pitchFamily="18" charset="0"/>
              </a:rPr>
              <a:t> </a:t>
            </a:r>
            <a:r>
              <a:rPr lang="ru-RU" altLang="ru-RU" sz="1700" smtClean="0">
                <a:cs typeface="Times New Roman" panose="02020603050405020304" pitchFamily="18" charset="0"/>
              </a:rPr>
              <a:t>то</a:t>
            </a:r>
            <a:r>
              <a:rPr lang="en-US" altLang="ru-RU" sz="1700" smtClean="0">
                <a:cs typeface="Times New Roman" panose="02020603050405020304" pitchFamily="18" charset="0"/>
              </a:rPr>
              <a:t> </a:t>
            </a:r>
            <a:r>
              <a:rPr lang="ru-RU" altLang="ru-RU" sz="1700" smtClean="0">
                <a:cs typeface="Times New Roman" panose="02020603050405020304" pitchFamily="18" charset="0"/>
              </a:rPr>
              <a:t>же</a:t>
            </a:r>
            <a:r>
              <a:rPr lang="en-US" altLang="ru-RU" sz="1700" smtClean="0">
                <a:cs typeface="Times New Roman" panose="02020603050405020304" pitchFamily="18" charset="0"/>
              </a:rPr>
              <a:t> </a:t>
            </a:r>
            <a:r>
              <a:rPr lang="ru-RU" altLang="ru-RU" sz="1700" smtClean="0">
                <a:cs typeface="Times New Roman" panose="02020603050405020304" pitchFamily="18" charset="0"/>
              </a:rPr>
              <a:t>самое</a:t>
            </a:r>
            <a:r>
              <a:rPr lang="en-US" altLang="ru-RU" sz="1700" smtClean="0">
                <a:cs typeface="Times New Roman" panose="02020603050405020304" pitchFamily="18" charset="0"/>
              </a:rPr>
              <a:t>, </a:t>
            </a:r>
            <a:r>
              <a:rPr lang="ru-RU" altLang="ru-RU" sz="1700" smtClean="0">
                <a:cs typeface="Times New Roman" panose="02020603050405020304" pitchFamily="18" charset="0"/>
              </a:rPr>
              <a:t>что</a:t>
            </a:r>
            <a:r>
              <a:rPr lang="en-US" altLang="ru-RU" sz="1700" smtClean="0">
                <a:cs typeface="Times New Roman" panose="02020603050405020304" pitchFamily="18" charset="0"/>
              </a:rPr>
              <a:t> </a:t>
            </a:r>
            <a:r>
              <a:rPr lang="ru-RU" altLang="ru-RU" sz="1700" smtClean="0">
                <a:cs typeface="Times New Roman" panose="02020603050405020304" pitchFamily="18" charset="0"/>
              </a:rPr>
              <a:t>и</a:t>
            </a:r>
            <a:r>
              <a:rPr lang="en-US" altLang="ru-RU" sz="1700" smtClean="0">
                <a:cs typeface="Times New Roman" panose="02020603050405020304" pitchFamily="18" charset="0"/>
              </a:rPr>
              <a:t> (</a:t>
            </a:r>
            <a:r>
              <a:rPr lang="en-US" altLang="ru-RU" sz="1700" i="1" smtClean="0">
                <a:cs typeface="Arial" panose="020B0604020202020204" pitchFamily="34" charset="0"/>
              </a:rPr>
              <a:t>A </a:t>
            </a:r>
            <a:r>
              <a:rPr lang="en-US" altLang="ru-RU" sz="1700" smtClean="0">
                <a:cs typeface="Arial" panose="020B0604020202020204" pitchFamily="34" charset="0"/>
              </a:rPr>
              <a:t>WHERE </a:t>
            </a:r>
            <a:r>
              <a:rPr lang="en-US" altLang="ru-RU" sz="1700" i="1" smtClean="0">
                <a:cs typeface="Arial" panose="020B0604020202020204" pitchFamily="34" charset="0"/>
              </a:rPr>
              <a:t>comp1</a:t>
            </a:r>
            <a:r>
              <a:rPr lang="en-US" altLang="ru-RU" sz="1700" smtClean="0">
                <a:cs typeface="Times New Roman" panose="02020603050405020304" pitchFamily="18" charset="0"/>
              </a:rPr>
              <a:t>) </a:t>
            </a:r>
            <a:r>
              <a:rPr lang="en-US" altLang="ru-RU" sz="1700" smtClean="0">
                <a:cs typeface="Arial" panose="020B0604020202020204" pitchFamily="34" charset="0"/>
              </a:rPr>
              <a:t>UNION</a:t>
            </a:r>
            <a:r>
              <a:rPr lang="en-US" altLang="ru-RU" sz="1700" smtClean="0">
                <a:cs typeface="Times New Roman" panose="02020603050405020304" pitchFamily="18" charset="0"/>
              </a:rPr>
              <a:t> (</a:t>
            </a:r>
            <a:r>
              <a:rPr lang="en-US" altLang="ru-RU" sz="1700" i="1" smtClean="0">
                <a:cs typeface="Arial" panose="020B0604020202020204" pitchFamily="34" charset="0"/>
              </a:rPr>
              <a:t>A</a:t>
            </a:r>
            <a:r>
              <a:rPr lang="en-US" altLang="ru-RU" sz="1700" smtClean="0">
                <a:cs typeface="Arial" panose="020B0604020202020204" pitchFamily="34" charset="0"/>
              </a:rPr>
              <a:t> WHERE </a:t>
            </a:r>
            <a:r>
              <a:rPr lang="en-US" altLang="ru-RU" sz="1700" i="1" smtClean="0">
                <a:cs typeface="Arial" panose="020B0604020202020204" pitchFamily="34" charset="0"/>
              </a:rPr>
              <a:t>comp2</a:t>
            </a:r>
            <a:r>
              <a:rPr lang="en-US" altLang="ru-RU" sz="1700" smtClean="0">
                <a:cs typeface="Times New Roman" panose="02020603050405020304" pitchFamily="18" charset="0"/>
              </a:rPr>
              <a:t>) </a:t>
            </a:r>
            <a:endParaRPr lang="ru-RU" altLang="ru-RU" sz="1700" smtClean="0"/>
          </a:p>
          <a:p>
            <a:pPr lvl="1" eaLnBrk="1" hangingPunct="1">
              <a:lnSpc>
                <a:spcPct val="80000"/>
              </a:lnSpc>
              <a:spcBef>
                <a:spcPct val="70000"/>
              </a:spcBef>
              <a:buSzTx/>
              <a:buFont typeface="Wingdings" panose="05000000000000000000" pitchFamily="2" charset="2"/>
              <a:buChar char="Ø"/>
            </a:pPr>
            <a:r>
              <a:rPr lang="en-US" altLang="ru-RU" sz="1700" i="1" smtClean="0">
                <a:cs typeface="Arial" panose="020B0604020202020204" pitchFamily="34" charset="0"/>
              </a:rPr>
              <a:t>A</a:t>
            </a:r>
            <a:r>
              <a:rPr lang="en-US" altLang="ru-RU" sz="1700" smtClean="0">
                <a:cs typeface="Arial" panose="020B0604020202020204" pitchFamily="34" charset="0"/>
              </a:rPr>
              <a:t> WHERE NOT </a:t>
            </a:r>
            <a:r>
              <a:rPr lang="en-US" altLang="ru-RU" sz="1700" i="1" smtClean="0">
                <a:cs typeface="Arial" panose="020B0604020202020204" pitchFamily="34" charset="0"/>
              </a:rPr>
              <a:t>comp1</a:t>
            </a:r>
            <a:r>
              <a:rPr lang="en-US" altLang="ru-RU" sz="1700" smtClean="0">
                <a:cs typeface="Times New Roman" panose="02020603050405020304" pitchFamily="18" charset="0"/>
              </a:rPr>
              <a:t> </a:t>
            </a:r>
            <a:r>
              <a:rPr lang="ru-RU" altLang="ru-RU" sz="1700" smtClean="0">
                <a:cs typeface="Times New Roman" panose="02020603050405020304" pitchFamily="18" charset="0"/>
              </a:rPr>
              <a:t>обозначает</a:t>
            </a:r>
            <a:r>
              <a:rPr lang="en-US" altLang="ru-RU" sz="1700" smtClean="0">
                <a:cs typeface="Times New Roman" panose="02020603050405020304" pitchFamily="18" charset="0"/>
              </a:rPr>
              <a:t> </a:t>
            </a:r>
            <a:r>
              <a:rPr lang="ru-RU" altLang="ru-RU" sz="1700" smtClean="0">
                <a:cs typeface="Times New Roman" panose="02020603050405020304" pitchFamily="18" charset="0"/>
              </a:rPr>
              <a:t>то</a:t>
            </a:r>
            <a:r>
              <a:rPr lang="en-US" altLang="ru-RU" sz="1700" smtClean="0">
                <a:cs typeface="Times New Roman" panose="02020603050405020304" pitchFamily="18" charset="0"/>
              </a:rPr>
              <a:t> </a:t>
            </a:r>
            <a:r>
              <a:rPr lang="ru-RU" altLang="ru-RU" sz="1700" smtClean="0">
                <a:cs typeface="Times New Roman" panose="02020603050405020304" pitchFamily="18" charset="0"/>
              </a:rPr>
              <a:t>же</a:t>
            </a:r>
            <a:r>
              <a:rPr lang="en-US" altLang="ru-RU" sz="1700" smtClean="0">
                <a:cs typeface="Times New Roman" panose="02020603050405020304" pitchFamily="18" charset="0"/>
              </a:rPr>
              <a:t> </a:t>
            </a:r>
            <a:r>
              <a:rPr lang="ru-RU" altLang="ru-RU" sz="1700" smtClean="0">
                <a:cs typeface="Times New Roman" panose="02020603050405020304" pitchFamily="18" charset="0"/>
              </a:rPr>
              <a:t>самое</a:t>
            </a:r>
            <a:r>
              <a:rPr lang="en-US" altLang="ru-RU" sz="1700" smtClean="0">
                <a:cs typeface="Times New Roman" panose="02020603050405020304" pitchFamily="18" charset="0"/>
              </a:rPr>
              <a:t>, </a:t>
            </a:r>
            <a:r>
              <a:rPr lang="ru-RU" altLang="ru-RU" sz="1700" smtClean="0">
                <a:cs typeface="Times New Roman" panose="02020603050405020304" pitchFamily="18" charset="0"/>
              </a:rPr>
              <a:t>что</a:t>
            </a:r>
            <a:r>
              <a:rPr lang="en-US" altLang="ru-RU" sz="1700" smtClean="0">
                <a:cs typeface="Times New Roman" panose="02020603050405020304" pitchFamily="18" charset="0"/>
              </a:rPr>
              <a:t> </a:t>
            </a:r>
            <a:r>
              <a:rPr lang="ru-RU" altLang="ru-RU" sz="1700" smtClean="0">
                <a:cs typeface="Times New Roman" panose="02020603050405020304" pitchFamily="18" charset="0"/>
              </a:rPr>
              <a:t>и</a:t>
            </a:r>
            <a:r>
              <a:rPr lang="en-US" altLang="ru-RU" sz="1700" smtClean="0">
                <a:cs typeface="Times New Roman" panose="02020603050405020304" pitchFamily="18" charset="0"/>
              </a:rPr>
              <a:t> </a:t>
            </a:r>
            <a:r>
              <a:rPr lang="en-US" altLang="ru-RU" sz="1700" i="1" smtClean="0">
                <a:cs typeface="Arial" panose="020B0604020202020204" pitchFamily="34" charset="0"/>
              </a:rPr>
              <a:t>A</a:t>
            </a:r>
            <a:r>
              <a:rPr lang="en-US" altLang="ru-RU" sz="1700" smtClean="0">
                <a:cs typeface="Arial" panose="020B0604020202020204" pitchFamily="34" charset="0"/>
              </a:rPr>
              <a:t> MINUS</a:t>
            </a:r>
            <a:r>
              <a:rPr lang="en-US" altLang="ru-RU" sz="1700" smtClean="0">
                <a:cs typeface="Times New Roman" panose="02020603050405020304" pitchFamily="18" charset="0"/>
              </a:rPr>
              <a:t> (</a:t>
            </a:r>
            <a:r>
              <a:rPr lang="en-US" altLang="ru-RU" sz="1700" i="1" smtClean="0">
                <a:cs typeface="Arial" panose="020B0604020202020204" pitchFamily="34" charset="0"/>
              </a:rPr>
              <a:t>A</a:t>
            </a:r>
            <a:r>
              <a:rPr lang="en-US" altLang="ru-RU" sz="1700" smtClean="0">
                <a:cs typeface="Arial" panose="020B0604020202020204" pitchFamily="34" charset="0"/>
              </a:rPr>
              <a:t> WHERE </a:t>
            </a:r>
            <a:r>
              <a:rPr lang="en-US" altLang="ru-RU" sz="1700" i="1" smtClean="0">
                <a:cs typeface="Arial" panose="020B0604020202020204" pitchFamily="34" charset="0"/>
              </a:rPr>
              <a:t>comp1</a:t>
            </a:r>
            <a:r>
              <a:rPr lang="en-US" altLang="ru-RU" sz="1700" smtClean="0">
                <a:cs typeface="Times New Roman" panose="02020603050405020304" pitchFamily="18" charset="0"/>
              </a:rPr>
              <a:t>) </a:t>
            </a:r>
            <a:endParaRPr lang="ru-RU" altLang="ru-RU" sz="1700" smtClean="0"/>
          </a:p>
          <a:p>
            <a:pPr eaLnBrk="1" hangingPunct="1">
              <a:lnSpc>
                <a:spcPct val="80000"/>
              </a:lnSpc>
              <a:spcBef>
                <a:spcPct val="70000"/>
              </a:spcBef>
              <a:buSzTx/>
              <a:buFont typeface="Wingdings" panose="05000000000000000000" pitchFamily="2" charset="2"/>
              <a:buChar char="§"/>
            </a:pPr>
            <a:r>
              <a:rPr lang="ru-RU" altLang="ru-RU" sz="1900" smtClean="0">
                <a:cs typeface="Times New Roman" panose="02020603050405020304" pitchFamily="18" charset="0"/>
              </a:rPr>
              <a:t>Эти определения позволяют использовать операции ограничения, в которых условием ограничения является произвольное булевское выражение, составленное из простых условий с использованием логических связок </a:t>
            </a:r>
            <a:r>
              <a:rPr lang="ru-RU" altLang="ru-RU" sz="1900" smtClean="0">
                <a:cs typeface="Arial" panose="020B0604020202020204" pitchFamily="34" charset="0"/>
              </a:rPr>
              <a:t>AND</a:t>
            </a:r>
            <a:r>
              <a:rPr lang="ru-RU" altLang="ru-RU" sz="1900" smtClean="0">
                <a:cs typeface="Times New Roman" panose="02020603050405020304" pitchFamily="18" charset="0"/>
              </a:rPr>
              <a:t>, </a:t>
            </a:r>
            <a:r>
              <a:rPr lang="ru-RU" altLang="ru-RU" sz="1900" smtClean="0">
                <a:cs typeface="Arial" panose="020B0604020202020204" pitchFamily="34" charset="0"/>
              </a:rPr>
              <a:t>OR</a:t>
            </a:r>
            <a:r>
              <a:rPr lang="ru-RU" altLang="ru-RU" sz="1900" smtClean="0">
                <a:cs typeface="Times New Roman" panose="02020603050405020304" pitchFamily="18" charset="0"/>
              </a:rPr>
              <a:t>, </a:t>
            </a:r>
            <a:r>
              <a:rPr lang="ru-RU" altLang="ru-RU" sz="1900" smtClean="0">
                <a:cs typeface="Arial" panose="020B0604020202020204" pitchFamily="34" charset="0"/>
              </a:rPr>
              <a:t>NOT</a:t>
            </a:r>
            <a:r>
              <a:rPr lang="ru-RU" altLang="ru-RU" sz="1900" smtClean="0">
                <a:cs typeface="Times New Roman" panose="02020603050405020304" pitchFamily="18" charset="0"/>
              </a:rPr>
              <a:t> и скобок</a:t>
            </a:r>
            <a:r>
              <a:rPr lang="ru-RU" altLang="ru-RU" sz="1900" smtClean="0"/>
              <a:t> </a:t>
            </a:r>
          </a:p>
          <a:p>
            <a:pPr eaLnBrk="1" hangingPunct="1">
              <a:lnSpc>
                <a:spcPct val="80000"/>
              </a:lnSpc>
              <a:spcBef>
                <a:spcPct val="70000"/>
              </a:spcBef>
              <a:buClr>
                <a:schemeClr val="tx1"/>
              </a:buClr>
              <a:buSzPct val="70000"/>
              <a:buFont typeface="Wingdings" panose="05000000000000000000" pitchFamily="2" charset="2"/>
              <a:buChar char="Ø"/>
            </a:pPr>
            <a:endParaRPr lang="ru-RU" altLang="ru-RU" sz="1900" smtClean="0"/>
          </a:p>
          <a:p>
            <a:pPr eaLnBrk="1" hangingPunct="1">
              <a:lnSpc>
                <a:spcPct val="60000"/>
              </a:lnSpc>
              <a:spcBef>
                <a:spcPct val="50000"/>
              </a:spcBef>
              <a:buClr>
                <a:schemeClr val="tx1"/>
              </a:buClr>
              <a:buSzPct val="70000"/>
              <a:buFont typeface="Wingdings" panose="05000000000000000000" pitchFamily="2" charset="2"/>
              <a:buChar char="Ø"/>
            </a:pPr>
            <a:endParaRPr lang="ru-RU" altLang="ru-RU" sz="1900" smtClean="0"/>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22</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Дата 2"/>
          <p:cNvSpPr>
            <a:spLocks noGrp="1"/>
          </p:cNvSpPr>
          <p:nvPr>
            <p:ph type="dt" sz="quarter" idx="10"/>
          </p:nvPr>
        </p:nvSpPr>
        <p:spPr/>
        <p:txBody>
          <a:bodyPr/>
          <a:lstStyle/>
          <a:p>
            <a:pPr>
              <a:defRPr/>
            </a:pPr>
            <a:fld id="{901B6B29-AD2F-4DB8-A84F-633CF0BEB1AF}" type="datetime1">
              <a:rPr lang="ru-RU" altLang="en-US" smtClean="0"/>
              <a:t>20.11.2019</a:t>
            </a:fld>
            <a:endParaRPr lang="ru-RU" altLang="en-US"/>
          </a:p>
        </p:txBody>
      </p:sp>
      <p:sp>
        <p:nvSpPr>
          <p:cNvPr id="25603" name="Rectangle 2"/>
          <p:cNvSpPr>
            <a:spLocks noGrp="1" noChangeArrowheads="1"/>
          </p:cNvSpPr>
          <p:nvPr>
            <p:ph type="title"/>
          </p:nvPr>
        </p:nvSpPr>
        <p:spPr/>
        <p:txBody>
          <a:bodyPr/>
          <a:lstStyle/>
          <a:p>
            <a:pPr eaLnBrk="1" hangingPunct="1"/>
            <a:r>
              <a:rPr lang="ru-RU" altLang="ru-RU" sz="2900" smtClean="0"/>
              <a:t>Алгебра Кодда (16)</a:t>
            </a:r>
            <a:br>
              <a:rPr lang="ru-RU" altLang="ru-RU" sz="2900" smtClean="0"/>
            </a:br>
            <a:r>
              <a:rPr lang="ru-RU" altLang="ru-RU" sz="2900" smtClean="0"/>
              <a:t> С</a:t>
            </a:r>
            <a:r>
              <a:rPr lang="ru-RU" altLang="ru-RU" sz="2400" smtClean="0"/>
              <a:t>пециальные  реляционные операции (3)</a:t>
            </a:r>
          </a:p>
        </p:txBody>
      </p:sp>
      <p:sp>
        <p:nvSpPr>
          <p:cNvPr id="25604" name="Rectangle 3"/>
          <p:cNvSpPr>
            <a:spLocks noChangeArrowheads="1"/>
          </p:cNvSpPr>
          <p:nvPr/>
        </p:nvSpPr>
        <p:spPr bwMode="auto">
          <a:xfrm>
            <a:off x="0" y="1905000"/>
            <a:ext cx="9144000"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200" b="1">
                <a:latin typeface="Times New Roman" panose="02020603050405020304" pitchFamily="18" charset="0"/>
                <a:cs typeface="Times New Roman" panose="02020603050405020304" pitchFamily="18" charset="0"/>
              </a:rPr>
              <a:t>СОТРУДНИКИ_В_ПРОЕКТЕ_1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grpSp>
        <p:nvGrpSpPr>
          <p:cNvPr id="25605" name="Group 4"/>
          <p:cNvGrpSpPr>
            <a:grpSpLocks/>
          </p:cNvGrpSpPr>
          <p:nvPr/>
        </p:nvGrpSpPr>
        <p:grpSpPr bwMode="auto">
          <a:xfrm>
            <a:off x="1524000" y="2286000"/>
            <a:ext cx="5927725" cy="1295400"/>
            <a:chOff x="-3" y="-3"/>
            <a:chExt cx="3734" cy="2310"/>
          </a:xfrm>
        </p:grpSpPr>
        <p:grpSp>
          <p:nvGrpSpPr>
            <p:cNvPr id="25658" name="Group 5"/>
            <p:cNvGrpSpPr>
              <a:grpSpLocks/>
            </p:cNvGrpSpPr>
            <p:nvPr/>
          </p:nvGrpSpPr>
          <p:grpSpPr bwMode="auto">
            <a:xfrm>
              <a:off x="0" y="0"/>
              <a:ext cx="3728" cy="2304"/>
              <a:chOff x="0" y="0"/>
              <a:chExt cx="3728" cy="2304"/>
            </a:xfrm>
          </p:grpSpPr>
          <p:grpSp>
            <p:nvGrpSpPr>
              <p:cNvPr id="25660" name="Group 6"/>
              <p:cNvGrpSpPr>
                <a:grpSpLocks/>
              </p:cNvGrpSpPr>
              <p:nvPr/>
            </p:nvGrpSpPr>
            <p:grpSpPr bwMode="auto">
              <a:xfrm>
                <a:off x="0" y="0"/>
                <a:ext cx="856" cy="384"/>
                <a:chOff x="0" y="0"/>
                <a:chExt cx="856" cy="384"/>
              </a:xfrm>
            </p:grpSpPr>
            <p:sp>
              <p:nvSpPr>
                <p:cNvPr id="25730" name="Rectangle 7"/>
                <p:cNvSpPr>
                  <a:spLocks noChangeArrowheads="1"/>
                </p:cNvSpPr>
                <p:nvPr/>
              </p:nvSpPr>
              <p:spPr bwMode="auto">
                <a:xfrm>
                  <a:off x="43" y="0"/>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СОТР_НОМЕР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5731" name="Rectangle 8"/>
                <p:cNvSpPr>
                  <a:spLocks noChangeArrowheads="1"/>
                </p:cNvSpPr>
                <p:nvPr/>
              </p:nvSpPr>
              <p:spPr bwMode="auto">
                <a:xfrm>
                  <a:off x="0" y="0"/>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5661" name="Group 9"/>
              <p:cNvGrpSpPr>
                <a:grpSpLocks/>
              </p:cNvGrpSpPr>
              <p:nvPr/>
            </p:nvGrpSpPr>
            <p:grpSpPr bwMode="auto">
              <a:xfrm>
                <a:off x="856" y="0"/>
                <a:ext cx="756" cy="384"/>
                <a:chOff x="856" y="0"/>
                <a:chExt cx="756" cy="384"/>
              </a:xfrm>
            </p:grpSpPr>
            <p:sp>
              <p:nvSpPr>
                <p:cNvPr id="25728" name="Rectangle 10"/>
                <p:cNvSpPr>
                  <a:spLocks noChangeArrowheads="1"/>
                </p:cNvSpPr>
                <p:nvPr/>
              </p:nvSpPr>
              <p:spPr bwMode="auto">
                <a:xfrm>
                  <a:off x="899" y="0"/>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СОТР_ИМЯ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5729" name="Rectangle 11"/>
                <p:cNvSpPr>
                  <a:spLocks noChangeArrowheads="1"/>
                </p:cNvSpPr>
                <p:nvPr/>
              </p:nvSpPr>
              <p:spPr bwMode="auto">
                <a:xfrm>
                  <a:off x="856" y="0"/>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5662" name="Group 12"/>
              <p:cNvGrpSpPr>
                <a:grpSpLocks/>
              </p:cNvGrpSpPr>
              <p:nvPr/>
            </p:nvGrpSpPr>
            <p:grpSpPr bwMode="auto">
              <a:xfrm>
                <a:off x="1612" y="0"/>
                <a:ext cx="1022" cy="384"/>
                <a:chOff x="1612" y="0"/>
                <a:chExt cx="1022" cy="384"/>
              </a:xfrm>
            </p:grpSpPr>
            <p:sp>
              <p:nvSpPr>
                <p:cNvPr id="25726" name="Rectangle 13"/>
                <p:cNvSpPr>
                  <a:spLocks noChangeArrowheads="1"/>
                </p:cNvSpPr>
                <p:nvPr/>
              </p:nvSpPr>
              <p:spPr bwMode="auto">
                <a:xfrm>
                  <a:off x="1655" y="0"/>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СОТР_ЗАРП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5727" name="Rectangle 14"/>
                <p:cNvSpPr>
                  <a:spLocks noChangeArrowheads="1"/>
                </p:cNvSpPr>
                <p:nvPr/>
              </p:nvSpPr>
              <p:spPr bwMode="auto">
                <a:xfrm>
                  <a:off x="1612" y="0"/>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5663" name="Group 15"/>
              <p:cNvGrpSpPr>
                <a:grpSpLocks/>
              </p:cNvGrpSpPr>
              <p:nvPr/>
            </p:nvGrpSpPr>
            <p:grpSpPr bwMode="auto">
              <a:xfrm>
                <a:off x="2634" y="0"/>
                <a:ext cx="1094" cy="384"/>
                <a:chOff x="2634" y="0"/>
                <a:chExt cx="1094" cy="384"/>
              </a:xfrm>
            </p:grpSpPr>
            <p:sp>
              <p:nvSpPr>
                <p:cNvPr id="25724" name="Rectangle 16"/>
                <p:cNvSpPr>
                  <a:spLocks noChangeArrowheads="1"/>
                </p:cNvSpPr>
                <p:nvPr/>
              </p:nvSpPr>
              <p:spPr bwMode="auto">
                <a:xfrm>
                  <a:off x="2677" y="0"/>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СОТР_ОТД_НОМЕР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5725" name="Rectangle 17"/>
                <p:cNvSpPr>
                  <a:spLocks noChangeArrowheads="1"/>
                </p:cNvSpPr>
                <p:nvPr/>
              </p:nvSpPr>
              <p:spPr bwMode="auto">
                <a:xfrm>
                  <a:off x="2634" y="0"/>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5664" name="Group 18"/>
              <p:cNvGrpSpPr>
                <a:grpSpLocks/>
              </p:cNvGrpSpPr>
              <p:nvPr/>
            </p:nvGrpSpPr>
            <p:grpSpPr bwMode="auto">
              <a:xfrm>
                <a:off x="0" y="384"/>
                <a:ext cx="856" cy="384"/>
                <a:chOff x="0" y="384"/>
                <a:chExt cx="856" cy="384"/>
              </a:xfrm>
            </p:grpSpPr>
            <p:sp>
              <p:nvSpPr>
                <p:cNvPr id="25722" name="Rectangle 19"/>
                <p:cNvSpPr>
                  <a:spLocks noChangeArrowheads="1"/>
                </p:cNvSpPr>
                <p:nvPr/>
              </p:nvSpPr>
              <p:spPr bwMode="auto">
                <a:xfrm>
                  <a:off x="43" y="384"/>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5723" name="Rectangle 20"/>
                <p:cNvSpPr>
                  <a:spLocks noChangeArrowheads="1"/>
                </p:cNvSpPr>
                <p:nvPr/>
              </p:nvSpPr>
              <p:spPr bwMode="auto">
                <a:xfrm>
                  <a:off x="0" y="384"/>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5665" name="Group 21"/>
              <p:cNvGrpSpPr>
                <a:grpSpLocks/>
              </p:cNvGrpSpPr>
              <p:nvPr/>
            </p:nvGrpSpPr>
            <p:grpSpPr bwMode="auto">
              <a:xfrm>
                <a:off x="856" y="384"/>
                <a:ext cx="756" cy="384"/>
                <a:chOff x="856" y="384"/>
                <a:chExt cx="756" cy="384"/>
              </a:xfrm>
            </p:grpSpPr>
            <p:sp>
              <p:nvSpPr>
                <p:cNvPr id="25720" name="Rectangle 22"/>
                <p:cNvSpPr>
                  <a:spLocks noChangeArrowheads="1"/>
                </p:cNvSpPr>
                <p:nvPr/>
              </p:nvSpPr>
              <p:spPr bwMode="auto">
                <a:xfrm>
                  <a:off x="899" y="384"/>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5721" name="Rectangle 23"/>
                <p:cNvSpPr>
                  <a:spLocks noChangeArrowheads="1"/>
                </p:cNvSpPr>
                <p:nvPr/>
              </p:nvSpPr>
              <p:spPr bwMode="auto">
                <a:xfrm>
                  <a:off x="856" y="384"/>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5666" name="Group 24"/>
              <p:cNvGrpSpPr>
                <a:grpSpLocks/>
              </p:cNvGrpSpPr>
              <p:nvPr/>
            </p:nvGrpSpPr>
            <p:grpSpPr bwMode="auto">
              <a:xfrm>
                <a:off x="1612" y="384"/>
                <a:ext cx="1022" cy="384"/>
                <a:chOff x="1612" y="384"/>
                <a:chExt cx="1022" cy="384"/>
              </a:xfrm>
            </p:grpSpPr>
            <p:sp>
              <p:nvSpPr>
                <p:cNvPr id="25718" name="Rectangle 25"/>
                <p:cNvSpPr>
                  <a:spLocks noChangeArrowheads="1"/>
                </p:cNvSpPr>
                <p:nvPr/>
              </p:nvSpPr>
              <p:spPr bwMode="auto">
                <a:xfrm>
                  <a:off x="1655" y="384"/>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5719" name="Rectangle 26"/>
                <p:cNvSpPr>
                  <a:spLocks noChangeArrowheads="1"/>
                </p:cNvSpPr>
                <p:nvPr/>
              </p:nvSpPr>
              <p:spPr bwMode="auto">
                <a:xfrm>
                  <a:off x="1612" y="384"/>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5667" name="Group 27"/>
              <p:cNvGrpSpPr>
                <a:grpSpLocks/>
              </p:cNvGrpSpPr>
              <p:nvPr/>
            </p:nvGrpSpPr>
            <p:grpSpPr bwMode="auto">
              <a:xfrm>
                <a:off x="2634" y="384"/>
                <a:ext cx="1094" cy="384"/>
                <a:chOff x="2634" y="384"/>
                <a:chExt cx="1094" cy="384"/>
              </a:xfrm>
            </p:grpSpPr>
            <p:sp>
              <p:nvSpPr>
                <p:cNvPr id="25716" name="Rectangle 28"/>
                <p:cNvSpPr>
                  <a:spLocks noChangeArrowheads="1"/>
                </p:cNvSpPr>
                <p:nvPr/>
              </p:nvSpPr>
              <p:spPr bwMode="auto">
                <a:xfrm>
                  <a:off x="2677" y="384"/>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5717" name="Rectangle 29"/>
                <p:cNvSpPr>
                  <a:spLocks noChangeArrowheads="1"/>
                </p:cNvSpPr>
                <p:nvPr/>
              </p:nvSpPr>
              <p:spPr bwMode="auto">
                <a:xfrm>
                  <a:off x="2634" y="384"/>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5668" name="Group 30"/>
              <p:cNvGrpSpPr>
                <a:grpSpLocks/>
              </p:cNvGrpSpPr>
              <p:nvPr/>
            </p:nvGrpSpPr>
            <p:grpSpPr bwMode="auto">
              <a:xfrm>
                <a:off x="0" y="768"/>
                <a:ext cx="856" cy="384"/>
                <a:chOff x="0" y="768"/>
                <a:chExt cx="856" cy="384"/>
              </a:xfrm>
            </p:grpSpPr>
            <p:sp>
              <p:nvSpPr>
                <p:cNvPr id="25714" name="Rectangle 31"/>
                <p:cNvSpPr>
                  <a:spLocks noChangeArrowheads="1"/>
                </p:cNvSpPr>
                <p:nvPr/>
              </p:nvSpPr>
              <p:spPr bwMode="auto">
                <a:xfrm>
                  <a:off x="43" y="768"/>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5715" name="Rectangle 32"/>
                <p:cNvSpPr>
                  <a:spLocks noChangeArrowheads="1"/>
                </p:cNvSpPr>
                <p:nvPr/>
              </p:nvSpPr>
              <p:spPr bwMode="auto">
                <a:xfrm>
                  <a:off x="0" y="768"/>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5669" name="Group 33"/>
              <p:cNvGrpSpPr>
                <a:grpSpLocks/>
              </p:cNvGrpSpPr>
              <p:nvPr/>
            </p:nvGrpSpPr>
            <p:grpSpPr bwMode="auto">
              <a:xfrm>
                <a:off x="856" y="768"/>
                <a:ext cx="756" cy="384"/>
                <a:chOff x="856" y="768"/>
                <a:chExt cx="756" cy="384"/>
              </a:xfrm>
            </p:grpSpPr>
            <p:sp>
              <p:nvSpPr>
                <p:cNvPr id="25712" name="Rectangle 34"/>
                <p:cNvSpPr>
                  <a:spLocks noChangeArrowheads="1"/>
                </p:cNvSpPr>
                <p:nvPr/>
              </p:nvSpPr>
              <p:spPr bwMode="auto">
                <a:xfrm>
                  <a:off x="899" y="768"/>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Петров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5713" name="Rectangle 35"/>
                <p:cNvSpPr>
                  <a:spLocks noChangeArrowheads="1"/>
                </p:cNvSpPr>
                <p:nvPr/>
              </p:nvSpPr>
              <p:spPr bwMode="auto">
                <a:xfrm>
                  <a:off x="856" y="768"/>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5670" name="Group 36"/>
              <p:cNvGrpSpPr>
                <a:grpSpLocks/>
              </p:cNvGrpSpPr>
              <p:nvPr/>
            </p:nvGrpSpPr>
            <p:grpSpPr bwMode="auto">
              <a:xfrm>
                <a:off x="1612" y="768"/>
                <a:ext cx="1022" cy="384"/>
                <a:chOff x="1612" y="768"/>
                <a:chExt cx="1022" cy="384"/>
              </a:xfrm>
            </p:grpSpPr>
            <p:sp>
              <p:nvSpPr>
                <p:cNvPr id="25710" name="Rectangle 37"/>
                <p:cNvSpPr>
                  <a:spLocks noChangeArrowheads="1"/>
                </p:cNvSpPr>
                <p:nvPr/>
              </p:nvSpPr>
              <p:spPr bwMode="auto">
                <a:xfrm>
                  <a:off x="1655" y="768"/>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14,400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5711" name="Rectangle 38"/>
                <p:cNvSpPr>
                  <a:spLocks noChangeArrowheads="1"/>
                </p:cNvSpPr>
                <p:nvPr/>
              </p:nvSpPr>
              <p:spPr bwMode="auto">
                <a:xfrm>
                  <a:off x="1612" y="768"/>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5671" name="Group 39"/>
              <p:cNvGrpSpPr>
                <a:grpSpLocks/>
              </p:cNvGrpSpPr>
              <p:nvPr/>
            </p:nvGrpSpPr>
            <p:grpSpPr bwMode="auto">
              <a:xfrm>
                <a:off x="2634" y="768"/>
                <a:ext cx="1094" cy="384"/>
                <a:chOff x="2634" y="768"/>
                <a:chExt cx="1094" cy="384"/>
              </a:xfrm>
            </p:grpSpPr>
            <p:sp>
              <p:nvSpPr>
                <p:cNvPr id="25708" name="Rectangle 40"/>
                <p:cNvSpPr>
                  <a:spLocks noChangeArrowheads="1"/>
                </p:cNvSpPr>
                <p:nvPr/>
              </p:nvSpPr>
              <p:spPr bwMode="auto">
                <a:xfrm>
                  <a:off x="2677" y="768"/>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5709" name="Rectangle 41"/>
                <p:cNvSpPr>
                  <a:spLocks noChangeArrowheads="1"/>
                </p:cNvSpPr>
                <p:nvPr/>
              </p:nvSpPr>
              <p:spPr bwMode="auto">
                <a:xfrm>
                  <a:off x="2634" y="768"/>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5672" name="Group 42"/>
              <p:cNvGrpSpPr>
                <a:grpSpLocks/>
              </p:cNvGrpSpPr>
              <p:nvPr/>
            </p:nvGrpSpPr>
            <p:grpSpPr bwMode="auto">
              <a:xfrm>
                <a:off x="0" y="1152"/>
                <a:ext cx="856" cy="384"/>
                <a:chOff x="0" y="1152"/>
                <a:chExt cx="856" cy="384"/>
              </a:xfrm>
            </p:grpSpPr>
            <p:sp>
              <p:nvSpPr>
                <p:cNvPr id="25706" name="Rectangle 43"/>
                <p:cNvSpPr>
                  <a:spLocks noChangeArrowheads="1"/>
                </p:cNvSpPr>
                <p:nvPr/>
              </p:nvSpPr>
              <p:spPr bwMode="auto">
                <a:xfrm>
                  <a:off x="43" y="1152"/>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2936</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5707" name="Rectangle 44"/>
                <p:cNvSpPr>
                  <a:spLocks noChangeArrowheads="1"/>
                </p:cNvSpPr>
                <p:nvPr/>
              </p:nvSpPr>
              <p:spPr bwMode="auto">
                <a:xfrm>
                  <a:off x="0" y="1152"/>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5673" name="Group 45"/>
              <p:cNvGrpSpPr>
                <a:grpSpLocks/>
              </p:cNvGrpSpPr>
              <p:nvPr/>
            </p:nvGrpSpPr>
            <p:grpSpPr bwMode="auto">
              <a:xfrm>
                <a:off x="856" y="1152"/>
                <a:ext cx="756" cy="384"/>
                <a:chOff x="856" y="1152"/>
                <a:chExt cx="756" cy="384"/>
              </a:xfrm>
            </p:grpSpPr>
            <p:sp>
              <p:nvSpPr>
                <p:cNvPr id="25704" name="Rectangle 46"/>
                <p:cNvSpPr>
                  <a:spLocks noChangeArrowheads="1"/>
                </p:cNvSpPr>
                <p:nvPr/>
              </p:nvSpPr>
              <p:spPr bwMode="auto">
                <a:xfrm>
                  <a:off x="899" y="1152"/>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Сидоров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5705" name="Rectangle 47"/>
                <p:cNvSpPr>
                  <a:spLocks noChangeArrowheads="1"/>
                </p:cNvSpPr>
                <p:nvPr/>
              </p:nvSpPr>
              <p:spPr bwMode="auto">
                <a:xfrm>
                  <a:off x="856" y="1152"/>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5674" name="Group 48"/>
              <p:cNvGrpSpPr>
                <a:grpSpLocks/>
              </p:cNvGrpSpPr>
              <p:nvPr/>
            </p:nvGrpSpPr>
            <p:grpSpPr bwMode="auto">
              <a:xfrm>
                <a:off x="1612" y="1152"/>
                <a:ext cx="1022" cy="384"/>
                <a:chOff x="1612" y="1152"/>
                <a:chExt cx="1022" cy="384"/>
              </a:xfrm>
            </p:grpSpPr>
            <p:sp>
              <p:nvSpPr>
                <p:cNvPr id="25702" name="Rectangle 49"/>
                <p:cNvSpPr>
                  <a:spLocks noChangeArrowheads="1"/>
                </p:cNvSpPr>
                <p:nvPr/>
              </p:nvSpPr>
              <p:spPr bwMode="auto">
                <a:xfrm>
                  <a:off x="1655" y="1152"/>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 9,200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5703" name="Rectangle 50"/>
                <p:cNvSpPr>
                  <a:spLocks noChangeArrowheads="1"/>
                </p:cNvSpPr>
                <p:nvPr/>
              </p:nvSpPr>
              <p:spPr bwMode="auto">
                <a:xfrm>
                  <a:off x="1612" y="1152"/>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5675" name="Group 51"/>
              <p:cNvGrpSpPr>
                <a:grpSpLocks/>
              </p:cNvGrpSpPr>
              <p:nvPr/>
            </p:nvGrpSpPr>
            <p:grpSpPr bwMode="auto">
              <a:xfrm>
                <a:off x="2634" y="1152"/>
                <a:ext cx="1094" cy="384"/>
                <a:chOff x="2634" y="1152"/>
                <a:chExt cx="1094" cy="384"/>
              </a:xfrm>
            </p:grpSpPr>
            <p:sp>
              <p:nvSpPr>
                <p:cNvPr id="25700" name="Rectangle 52"/>
                <p:cNvSpPr>
                  <a:spLocks noChangeArrowheads="1"/>
                </p:cNvSpPr>
                <p:nvPr/>
              </p:nvSpPr>
              <p:spPr bwMode="auto">
                <a:xfrm>
                  <a:off x="2677" y="1152"/>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313</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5701" name="Rectangle 53"/>
                <p:cNvSpPr>
                  <a:spLocks noChangeArrowheads="1"/>
                </p:cNvSpPr>
                <p:nvPr/>
              </p:nvSpPr>
              <p:spPr bwMode="auto">
                <a:xfrm>
                  <a:off x="2634" y="1152"/>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5676" name="Group 54"/>
              <p:cNvGrpSpPr>
                <a:grpSpLocks/>
              </p:cNvGrpSpPr>
              <p:nvPr/>
            </p:nvGrpSpPr>
            <p:grpSpPr bwMode="auto">
              <a:xfrm>
                <a:off x="0" y="1536"/>
                <a:ext cx="856" cy="384"/>
                <a:chOff x="0" y="1536"/>
                <a:chExt cx="856" cy="384"/>
              </a:xfrm>
            </p:grpSpPr>
            <p:sp>
              <p:nvSpPr>
                <p:cNvPr id="25698" name="Rectangle 55"/>
                <p:cNvSpPr>
                  <a:spLocks noChangeArrowheads="1"/>
                </p:cNvSpPr>
                <p:nvPr/>
              </p:nvSpPr>
              <p:spPr bwMode="auto">
                <a:xfrm>
                  <a:off x="43" y="1536"/>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2937</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5699" name="Rectangle 56"/>
                <p:cNvSpPr>
                  <a:spLocks noChangeArrowheads="1"/>
                </p:cNvSpPr>
                <p:nvPr/>
              </p:nvSpPr>
              <p:spPr bwMode="auto">
                <a:xfrm>
                  <a:off x="0" y="1536"/>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5677" name="Group 57"/>
              <p:cNvGrpSpPr>
                <a:grpSpLocks/>
              </p:cNvGrpSpPr>
              <p:nvPr/>
            </p:nvGrpSpPr>
            <p:grpSpPr bwMode="auto">
              <a:xfrm>
                <a:off x="856" y="1536"/>
                <a:ext cx="756" cy="384"/>
                <a:chOff x="856" y="1536"/>
                <a:chExt cx="756" cy="384"/>
              </a:xfrm>
            </p:grpSpPr>
            <p:sp>
              <p:nvSpPr>
                <p:cNvPr id="25696" name="Rectangle 58"/>
                <p:cNvSpPr>
                  <a:spLocks noChangeArrowheads="1"/>
                </p:cNvSpPr>
                <p:nvPr/>
              </p:nvSpPr>
              <p:spPr bwMode="auto">
                <a:xfrm>
                  <a:off x="899" y="1536"/>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Федоров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5697" name="Rectangle 59"/>
                <p:cNvSpPr>
                  <a:spLocks noChangeArrowheads="1"/>
                </p:cNvSpPr>
                <p:nvPr/>
              </p:nvSpPr>
              <p:spPr bwMode="auto">
                <a:xfrm>
                  <a:off x="856" y="1536"/>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5678" name="Group 60"/>
              <p:cNvGrpSpPr>
                <a:grpSpLocks/>
              </p:cNvGrpSpPr>
              <p:nvPr/>
            </p:nvGrpSpPr>
            <p:grpSpPr bwMode="auto">
              <a:xfrm>
                <a:off x="1612" y="1536"/>
                <a:ext cx="1022" cy="384"/>
                <a:chOff x="1612" y="1536"/>
                <a:chExt cx="1022" cy="384"/>
              </a:xfrm>
            </p:grpSpPr>
            <p:sp>
              <p:nvSpPr>
                <p:cNvPr id="25694" name="Rectangle 61"/>
                <p:cNvSpPr>
                  <a:spLocks noChangeArrowheads="1"/>
                </p:cNvSpPr>
                <p:nvPr/>
              </p:nvSpPr>
              <p:spPr bwMode="auto">
                <a:xfrm>
                  <a:off x="1655" y="1536"/>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5695" name="Rectangle 62"/>
                <p:cNvSpPr>
                  <a:spLocks noChangeArrowheads="1"/>
                </p:cNvSpPr>
                <p:nvPr/>
              </p:nvSpPr>
              <p:spPr bwMode="auto">
                <a:xfrm>
                  <a:off x="1612" y="1536"/>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5679" name="Group 63"/>
              <p:cNvGrpSpPr>
                <a:grpSpLocks/>
              </p:cNvGrpSpPr>
              <p:nvPr/>
            </p:nvGrpSpPr>
            <p:grpSpPr bwMode="auto">
              <a:xfrm>
                <a:off x="2634" y="1536"/>
                <a:ext cx="1094" cy="384"/>
                <a:chOff x="2634" y="1536"/>
                <a:chExt cx="1094" cy="384"/>
              </a:xfrm>
            </p:grpSpPr>
            <p:sp>
              <p:nvSpPr>
                <p:cNvPr id="25692" name="Rectangle 64"/>
                <p:cNvSpPr>
                  <a:spLocks noChangeArrowheads="1"/>
                </p:cNvSpPr>
                <p:nvPr/>
              </p:nvSpPr>
              <p:spPr bwMode="auto">
                <a:xfrm>
                  <a:off x="2677" y="1536"/>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5693" name="Rectangle 65"/>
                <p:cNvSpPr>
                  <a:spLocks noChangeArrowheads="1"/>
                </p:cNvSpPr>
                <p:nvPr/>
              </p:nvSpPr>
              <p:spPr bwMode="auto">
                <a:xfrm>
                  <a:off x="2634" y="1536"/>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5680" name="Group 66"/>
              <p:cNvGrpSpPr>
                <a:grpSpLocks/>
              </p:cNvGrpSpPr>
              <p:nvPr/>
            </p:nvGrpSpPr>
            <p:grpSpPr bwMode="auto">
              <a:xfrm>
                <a:off x="0" y="1920"/>
                <a:ext cx="856" cy="384"/>
                <a:chOff x="0" y="1920"/>
                <a:chExt cx="856" cy="384"/>
              </a:xfrm>
            </p:grpSpPr>
            <p:sp>
              <p:nvSpPr>
                <p:cNvPr id="25690" name="Rectangle 67"/>
                <p:cNvSpPr>
                  <a:spLocks noChangeArrowheads="1"/>
                </p:cNvSpPr>
                <p:nvPr/>
              </p:nvSpPr>
              <p:spPr bwMode="auto">
                <a:xfrm>
                  <a:off x="43" y="1920"/>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2938</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5691" name="Rectangle 68"/>
                <p:cNvSpPr>
                  <a:spLocks noChangeArrowheads="1"/>
                </p:cNvSpPr>
                <p:nvPr/>
              </p:nvSpPr>
              <p:spPr bwMode="auto">
                <a:xfrm>
                  <a:off x="0" y="1920"/>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5681" name="Group 69"/>
              <p:cNvGrpSpPr>
                <a:grpSpLocks/>
              </p:cNvGrpSpPr>
              <p:nvPr/>
            </p:nvGrpSpPr>
            <p:grpSpPr bwMode="auto">
              <a:xfrm>
                <a:off x="856" y="1920"/>
                <a:ext cx="756" cy="384"/>
                <a:chOff x="856" y="1920"/>
                <a:chExt cx="756" cy="384"/>
              </a:xfrm>
            </p:grpSpPr>
            <p:sp>
              <p:nvSpPr>
                <p:cNvPr id="25688" name="Rectangle 70"/>
                <p:cNvSpPr>
                  <a:spLocks noChangeArrowheads="1"/>
                </p:cNvSpPr>
                <p:nvPr/>
              </p:nvSpPr>
              <p:spPr bwMode="auto">
                <a:xfrm>
                  <a:off x="899" y="1920"/>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Иванова</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5689" name="Rectangle 71"/>
                <p:cNvSpPr>
                  <a:spLocks noChangeArrowheads="1"/>
                </p:cNvSpPr>
                <p:nvPr/>
              </p:nvSpPr>
              <p:spPr bwMode="auto">
                <a:xfrm>
                  <a:off x="856" y="1920"/>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5682" name="Group 72"/>
              <p:cNvGrpSpPr>
                <a:grpSpLocks/>
              </p:cNvGrpSpPr>
              <p:nvPr/>
            </p:nvGrpSpPr>
            <p:grpSpPr bwMode="auto">
              <a:xfrm>
                <a:off x="1612" y="1920"/>
                <a:ext cx="1022" cy="384"/>
                <a:chOff x="1612" y="1920"/>
                <a:chExt cx="1022" cy="384"/>
              </a:xfrm>
            </p:grpSpPr>
            <p:sp>
              <p:nvSpPr>
                <p:cNvPr id="25686" name="Rectangle 73"/>
                <p:cNvSpPr>
                  <a:spLocks noChangeArrowheads="1"/>
                </p:cNvSpPr>
                <p:nvPr/>
              </p:nvSpPr>
              <p:spPr bwMode="auto">
                <a:xfrm>
                  <a:off x="1655" y="1920"/>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5687" name="Rectangle 74"/>
                <p:cNvSpPr>
                  <a:spLocks noChangeArrowheads="1"/>
                </p:cNvSpPr>
                <p:nvPr/>
              </p:nvSpPr>
              <p:spPr bwMode="auto">
                <a:xfrm>
                  <a:off x="1612" y="1920"/>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5683" name="Group 75"/>
              <p:cNvGrpSpPr>
                <a:grpSpLocks/>
              </p:cNvGrpSpPr>
              <p:nvPr/>
            </p:nvGrpSpPr>
            <p:grpSpPr bwMode="auto">
              <a:xfrm>
                <a:off x="2634" y="1920"/>
                <a:ext cx="1094" cy="384"/>
                <a:chOff x="2634" y="1920"/>
                <a:chExt cx="1094" cy="384"/>
              </a:xfrm>
            </p:grpSpPr>
            <p:sp>
              <p:nvSpPr>
                <p:cNvPr id="25684" name="Rectangle 76"/>
                <p:cNvSpPr>
                  <a:spLocks noChangeArrowheads="1"/>
                </p:cNvSpPr>
                <p:nvPr/>
              </p:nvSpPr>
              <p:spPr bwMode="auto">
                <a:xfrm>
                  <a:off x="2677" y="1920"/>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5685" name="Rectangle 77"/>
                <p:cNvSpPr>
                  <a:spLocks noChangeArrowheads="1"/>
                </p:cNvSpPr>
                <p:nvPr/>
              </p:nvSpPr>
              <p:spPr bwMode="auto">
                <a:xfrm>
                  <a:off x="2634" y="1920"/>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25659" name="Rectangle 78"/>
            <p:cNvSpPr>
              <a:spLocks noChangeArrowheads="1"/>
            </p:cNvSpPr>
            <p:nvPr/>
          </p:nvSpPr>
          <p:spPr bwMode="auto">
            <a:xfrm>
              <a:off x="-3" y="-3"/>
              <a:ext cx="3734" cy="2310"/>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sp>
        <p:nvSpPr>
          <p:cNvPr id="25606" name="Rectangle 79"/>
          <p:cNvSpPr>
            <a:spLocks noChangeArrowheads="1"/>
          </p:cNvSpPr>
          <p:nvPr/>
        </p:nvSpPr>
        <p:spPr bwMode="auto">
          <a:xfrm>
            <a:off x="0" y="3886200"/>
            <a:ext cx="9144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200" b="1">
                <a:cs typeface="Arial" panose="020B0604020202020204" pitchFamily="34" charset="0"/>
              </a:rPr>
              <a:t>СОТРУДНИКИ_В_ПРОЕКТЕ_1 </a:t>
            </a:r>
            <a:r>
              <a:rPr lang="en-US" altLang="ru-RU" sz="1200" b="1">
                <a:cs typeface="Arial" panose="020B0604020202020204" pitchFamily="34" charset="0"/>
              </a:rPr>
              <a:t>WHERE</a:t>
            </a:r>
            <a:r>
              <a:rPr lang="ru-RU" altLang="ru-RU" sz="1200" b="1">
                <a:cs typeface="Arial" panose="020B0604020202020204" pitchFamily="34" charset="0"/>
              </a:rPr>
              <a:t> </a:t>
            </a:r>
            <a:br>
              <a:rPr lang="ru-RU" altLang="ru-RU" sz="1200" b="1">
                <a:cs typeface="Arial" panose="020B0604020202020204" pitchFamily="34" charset="0"/>
              </a:rPr>
            </a:br>
            <a:r>
              <a:rPr lang="ru-RU" altLang="ru-RU" sz="1200" b="1">
                <a:cs typeface="Arial" panose="020B0604020202020204" pitchFamily="34" charset="0"/>
              </a:rPr>
              <a:t>(СОТР_ЗАРП &gt; 11,000 </a:t>
            </a:r>
            <a:r>
              <a:rPr lang="en-US" altLang="ru-RU" sz="1200" b="1">
                <a:cs typeface="Arial" panose="020B0604020202020204" pitchFamily="34" charset="0"/>
              </a:rPr>
              <a:t>AND</a:t>
            </a:r>
            <a:r>
              <a:rPr lang="ru-RU" altLang="ru-RU" sz="1200" b="1">
                <a:cs typeface="Arial" panose="020B0604020202020204" pitchFamily="34" charset="0"/>
              </a:rPr>
              <a:t> (СОТР_ОТД_НОМ = 310 </a:t>
            </a:r>
            <a:r>
              <a:rPr lang="en-US" altLang="ru-RU" sz="1200" b="1">
                <a:cs typeface="Arial" panose="020B0604020202020204" pitchFamily="34" charset="0"/>
              </a:rPr>
              <a:t>OR</a:t>
            </a:r>
            <a:r>
              <a:rPr lang="ru-RU" altLang="ru-RU" sz="1200" b="1">
                <a:cs typeface="Arial" panose="020B0604020202020204" pitchFamily="34" charset="0"/>
              </a:rPr>
              <a:t> СОТР_ОТД_НОМ = 315))</a:t>
            </a:r>
            <a:endParaRPr lang="ru-RU" altLang="ru-RU" sz="1200" b="1">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grpSp>
        <p:nvGrpSpPr>
          <p:cNvPr id="25607" name="Group 130"/>
          <p:cNvGrpSpPr>
            <a:grpSpLocks/>
          </p:cNvGrpSpPr>
          <p:nvPr/>
        </p:nvGrpSpPr>
        <p:grpSpPr bwMode="auto">
          <a:xfrm>
            <a:off x="1547813" y="4365625"/>
            <a:ext cx="5927725" cy="1295400"/>
            <a:chOff x="-3" y="-3"/>
            <a:chExt cx="3734" cy="1542"/>
          </a:xfrm>
        </p:grpSpPr>
        <p:grpSp>
          <p:nvGrpSpPr>
            <p:cNvPr id="25608" name="Group 128"/>
            <p:cNvGrpSpPr>
              <a:grpSpLocks/>
            </p:cNvGrpSpPr>
            <p:nvPr/>
          </p:nvGrpSpPr>
          <p:grpSpPr bwMode="auto">
            <a:xfrm>
              <a:off x="0" y="0"/>
              <a:ext cx="3728" cy="1536"/>
              <a:chOff x="0" y="0"/>
              <a:chExt cx="3728" cy="1536"/>
            </a:xfrm>
          </p:grpSpPr>
          <p:grpSp>
            <p:nvGrpSpPr>
              <p:cNvPr id="25610" name="Group 97"/>
              <p:cNvGrpSpPr>
                <a:grpSpLocks/>
              </p:cNvGrpSpPr>
              <p:nvPr/>
            </p:nvGrpSpPr>
            <p:grpSpPr bwMode="auto">
              <a:xfrm>
                <a:off x="0" y="0"/>
                <a:ext cx="856" cy="384"/>
                <a:chOff x="0" y="0"/>
                <a:chExt cx="856" cy="384"/>
              </a:xfrm>
            </p:grpSpPr>
            <p:sp>
              <p:nvSpPr>
                <p:cNvPr id="25656" name="Rectangle 80"/>
                <p:cNvSpPr>
                  <a:spLocks noChangeArrowheads="1"/>
                </p:cNvSpPr>
                <p:nvPr/>
              </p:nvSpPr>
              <p:spPr bwMode="auto">
                <a:xfrm>
                  <a:off x="43" y="0"/>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СОТР_НОМЕР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5657" name="Rectangle 96"/>
                <p:cNvSpPr>
                  <a:spLocks noChangeArrowheads="1"/>
                </p:cNvSpPr>
                <p:nvPr/>
              </p:nvSpPr>
              <p:spPr bwMode="auto">
                <a:xfrm>
                  <a:off x="0" y="0"/>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5611" name="Group 99"/>
              <p:cNvGrpSpPr>
                <a:grpSpLocks/>
              </p:cNvGrpSpPr>
              <p:nvPr/>
            </p:nvGrpSpPr>
            <p:grpSpPr bwMode="auto">
              <a:xfrm>
                <a:off x="856" y="0"/>
                <a:ext cx="756" cy="384"/>
                <a:chOff x="856" y="0"/>
                <a:chExt cx="756" cy="384"/>
              </a:xfrm>
            </p:grpSpPr>
            <p:sp>
              <p:nvSpPr>
                <p:cNvPr id="25654" name="Rectangle 81"/>
                <p:cNvSpPr>
                  <a:spLocks noChangeArrowheads="1"/>
                </p:cNvSpPr>
                <p:nvPr/>
              </p:nvSpPr>
              <p:spPr bwMode="auto">
                <a:xfrm>
                  <a:off x="899" y="0"/>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СОТР_ИМЯ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5655" name="Rectangle 98"/>
                <p:cNvSpPr>
                  <a:spLocks noChangeArrowheads="1"/>
                </p:cNvSpPr>
                <p:nvPr/>
              </p:nvSpPr>
              <p:spPr bwMode="auto">
                <a:xfrm>
                  <a:off x="856" y="0"/>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5612" name="Group 101"/>
              <p:cNvGrpSpPr>
                <a:grpSpLocks/>
              </p:cNvGrpSpPr>
              <p:nvPr/>
            </p:nvGrpSpPr>
            <p:grpSpPr bwMode="auto">
              <a:xfrm>
                <a:off x="1612" y="0"/>
                <a:ext cx="1022" cy="384"/>
                <a:chOff x="1612" y="0"/>
                <a:chExt cx="1022" cy="384"/>
              </a:xfrm>
            </p:grpSpPr>
            <p:sp>
              <p:nvSpPr>
                <p:cNvPr id="25652" name="Rectangle 82"/>
                <p:cNvSpPr>
                  <a:spLocks noChangeArrowheads="1"/>
                </p:cNvSpPr>
                <p:nvPr/>
              </p:nvSpPr>
              <p:spPr bwMode="auto">
                <a:xfrm>
                  <a:off x="1655" y="0"/>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СОТР_ЗАРП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5653" name="Rectangle 100"/>
                <p:cNvSpPr>
                  <a:spLocks noChangeArrowheads="1"/>
                </p:cNvSpPr>
                <p:nvPr/>
              </p:nvSpPr>
              <p:spPr bwMode="auto">
                <a:xfrm>
                  <a:off x="1612" y="0"/>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5613" name="Group 103"/>
              <p:cNvGrpSpPr>
                <a:grpSpLocks/>
              </p:cNvGrpSpPr>
              <p:nvPr/>
            </p:nvGrpSpPr>
            <p:grpSpPr bwMode="auto">
              <a:xfrm>
                <a:off x="2634" y="0"/>
                <a:ext cx="1094" cy="384"/>
                <a:chOff x="2634" y="0"/>
                <a:chExt cx="1094" cy="384"/>
              </a:xfrm>
            </p:grpSpPr>
            <p:sp>
              <p:nvSpPr>
                <p:cNvPr id="25650" name="Rectangle 83"/>
                <p:cNvSpPr>
                  <a:spLocks noChangeArrowheads="1"/>
                </p:cNvSpPr>
                <p:nvPr/>
              </p:nvSpPr>
              <p:spPr bwMode="auto">
                <a:xfrm>
                  <a:off x="2677" y="0"/>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СОТР_ОТД_НОМЕР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5651" name="Rectangle 102"/>
                <p:cNvSpPr>
                  <a:spLocks noChangeArrowheads="1"/>
                </p:cNvSpPr>
                <p:nvPr/>
              </p:nvSpPr>
              <p:spPr bwMode="auto">
                <a:xfrm>
                  <a:off x="2634" y="0"/>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5614" name="Group 105"/>
              <p:cNvGrpSpPr>
                <a:grpSpLocks/>
              </p:cNvGrpSpPr>
              <p:nvPr/>
            </p:nvGrpSpPr>
            <p:grpSpPr bwMode="auto">
              <a:xfrm>
                <a:off x="0" y="384"/>
                <a:ext cx="856" cy="384"/>
                <a:chOff x="0" y="384"/>
                <a:chExt cx="856" cy="384"/>
              </a:xfrm>
            </p:grpSpPr>
            <p:sp>
              <p:nvSpPr>
                <p:cNvPr id="25648" name="Rectangle 84"/>
                <p:cNvSpPr>
                  <a:spLocks noChangeArrowheads="1"/>
                </p:cNvSpPr>
                <p:nvPr/>
              </p:nvSpPr>
              <p:spPr bwMode="auto">
                <a:xfrm>
                  <a:off x="43" y="384"/>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5649" name="Rectangle 104"/>
                <p:cNvSpPr>
                  <a:spLocks noChangeArrowheads="1"/>
                </p:cNvSpPr>
                <p:nvPr/>
              </p:nvSpPr>
              <p:spPr bwMode="auto">
                <a:xfrm>
                  <a:off x="0" y="384"/>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5615" name="Group 107"/>
              <p:cNvGrpSpPr>
                <a:grpSpLocks/>
              </p:cNvGrpSpPr>
              <p:nvPr/>
            </p:nvGrpSpPr>
            <p:grpSpPr bwMode="auto">
              <a:xfrm>
                <a:off x="856" y="384"/>
                <a:ext cx="756" cy="384"/>
                <a:chOff x="856" y="384"/>
                <a:chExt cx="756" cy="384"/>
              </a:xfrm>
            </p:grpSpPr>
            <p:sp>
              <p:nvSpPr>
                <p:cNvPr id="25646" name="Rectangle 85"/>
                <p:cNvSpPr>
                  <a:spLocks noChangeArrowheads="1"/>
                </p:cNvSpPr>
                <p:nvPr/>
              </p:nvSpPr>
              <p:spPr bwMode="auto">
                <a:xfrm>
                  <a:off x="899" y="384"/>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5647" name="Rectangle 106"/>
                <p:cNvSpPr>
                  <a:spLocks noChangeArrowheads="1"/>
                </p:cNvSpPr>
                <p:nvPr/>
              </p:nvSpPr>
              <p:spPr bwMode="auto">
                <a:xfrm>
                  <a:off x="856" y="384"/>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5616" name="Group 109"/>
              <p:cNvGrpSpPr>
                <a:grpSpLocks/>
              </p:cNvGrpSpPr>
              <p:nvPr/>
            </p:nvGrpSpPr>
            <p:grpSpPr bwMode="auto">
              <a:xfrm>
                <a:off x="1612" y="384"/>
                <a:ext cx="1022" cy="384"/>
                <a:chOff x="1612" y="384"/>
                <a:chExt cx="1022" cy="384"/>
              </a:xfrm>
            </p:grpSpPr>
            <p:sp>
              <p:nvSpPr>
                <p:cNvPr id="25644" name="Rectangle 86"/>
                <p:cNvSpPr>
                  <a:spLocks noChangeArrowheads="1"/>
                </p:cNvSpPr>
                <p:nvPr/>
              </p:nvSpPr>
              <p:spPr bwMode="auto">
                <a:xfrm>
                  <a:off x="1655" y="384"/>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5645" name="Rectangle 108"/>
                <p:cNvSpPr>
                  <a:spLocks noChangeArrowheads="1"/>
                </p:cNvSpPr>
                <p:nvPr/>
              </p:nvSpPr>
              <p:spPr bwMode="auto">
                <a:xfrm>
                  <a:off x="1612" y="384"/>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5617" name="Group 111"/>
              <p:cNvGrpSpPr>
                <a:grpSpLocks/>
              </p:cNvGrpSpPr>
              <p:nvPr/>
            </p:nvGrpSpPr>
            <p:grpSpPr bwMode="auto">
              <a:xfrm>
                <a:off x="2634" y="384"/>
                <a:ext cx="1094" cy="384"/>
                <a:chOff x="2634" y="384"/>
                <a:chExt cx="1094" cy="384"/>
              </a:xfrm>
            </p:grpSpPr>
            <p:sp>
              <p:nvSpPr>
                <p:cNvPr id="25642" name="Rectangle 87"/>
                <p:cNvSpPr>
                  <a:spLocks noChangeArrowheads="1"/>
                </p:cNvSpPr>
                <p:nvPr/>
              </p:nvSpPr>
              <p:spPr bwMode="auto">
                <a:xfrm>
                  <a:off x="2677" y="384"/>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5643" name="Rectangle 110"/>
                <p:cNvSpPr>
                  <a:spLocks noChangeArrowheads="1"/>
                </p:cNvSpPr>
                <p:nvPr/>
              </p:nvSpPr>
              <p:spPr bwMode="auto">
                <a:xfrm>
                  <a:off x="2634" y="384"/>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5618" name="Group 113"/>
              <p:cNvGrpSpPr>
                <a:grpSpLocks/>
              </p:cNvGrpSpPr>
              <p:nvPr/>
            </p:nvGrpSpPr>
            <p:grpSpPr bwMode="auto">
              <a:xfrm>
                <a:off x="0" y="768"/>
                <a:ext cx="856" cy="384"/>
                <a:chOff x="0" y="768"/>
                <a:chExt cx="856" cy="384"/>
              </a:xfrm>
            </p:grpSpPr>
            <p:sp>
              <p:nvSpPr>
                <p:cNvPr id="25640" name="Rectangle 88"/>
                <p:cNvSpPr>
                  <a:spLocks noChangeArrowheads="1"/>
                </p:cNvSpPr>
                <p:nvPr/>
              </p:nvSpPr>
              <p:spPr bwMode="auto">
                <a:xfrm>
                  <a:off x="43" y="768"/>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5641" name="Rectangle 112"/>
                <p:cNvSpPr>
                  <a:spLocks noChangeArrowheads="1"/>
                </p:cNvSpPr>
                <p:nvPr/>
              </p:nvSpPr>
              <p:spPr bwMode="auto">
                <a:xfrm>
                  <a:off x="0" y="768"/>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5619" name="Group 115"/>
              <p:cNvGrpSpPr>
                <a:grpSpLocks/>
              </p:cNvGrpSpPr>
              <p:nvPr/>
            </p:nvGrpSpPr>
            <p:grpSpPr bwMode="auto">
              <a:xfrm>
                <a:off x="856" y="768"/>
                <a:ext cx="756" cy="384"/>
                <a:chOff x="856" y="768"/>
                <a:chExt cx="756" cy="384"/>
              </a:xfrm>
            </p:grpSpPr>
            <p:sp>
              <p:nvSpPr>
                <p:cNvPr id="25638" name="Rectangle 89"/>
                <p:cNvSpPr>
                  <a:spLocks noChangeArrowheads="1"/>
                </p:cNvSpPr>
                <p:nvPr/>
              </p:nvSpPr>
              <p:spPr bwMode="auto">
                <a:xfrm>
                  <a:off x="899" y="768"/>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Петров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5639" name="Rectangle 114"/>
                <p:cNvSpPr>
                  <a:spLocks noChangeArrowheads="1"/>
                </p:cNvSpPr>
                <p:nvPr/>
              </p:nvSpPr>
              <p:spPr bwMode="auto">
                <a:xfrm>
                  <a:off x="856" y="768"/>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5620" name="Group 117"/>
              <p:cNvGrpSpPr>
                <a:grpSpLocks/>
              </p:cNvGrpSpPr>
              <p:nvPr/>
            </p:nvGrpSpPr>
            <p:grpSpPr bwMode="auto">
              <a:xfrm>
                <a:off x="1612" y="768"/>
                <a:ext cx="1022" cy="384"/>
                <a:chOff x="1612" y="768"/>
                <a:chExt cx="1022" cy="384"/>
              </a:xfrm>
            </p:grpSpPr>
            <p:sp>
              <p:nvSpPr>
                <p:cNvPr id="25636" name="Rectangle 90"/>
                <p:cNvSpPr>
                  <a:spLocks noChangeArrowheads="1"/>
                </p:cNvSpPr>
                <p:nvPr/>
              </p:nvSpPr>
              <p:spPr bwMode="auto">
                <a:xfrm>
                  <a:off x="1655" y="768"/>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14,400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5637" name="Rectangle 116"/>
                <p:cNvSpPr>
                  <a:spLocks noChangeArrowheads="1"/>
                </p:cNvSpPr>
                <p:nvPr/>
              </p:nvSpPr>
              <p:spPr bwMode="auto">
                <a:xfrm>
                  <a:off x="1612" y="768"/>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5621" name="Group 119"/>
              <p:cNvGrpSpPr>
                <a:grpSpLocks/>
              </p:cNvGrpSpPr>
              <p:nvPr/>
            </p:nvGrpSpPr>
            <p:grpSpPr bwMode="auto">
              <a:xfrm>
                <a:off x="2634" y="768"/>
                <a:ext cx="1094" cy="384"/>
                <a:chOff x="2634" y="768"/>
                <a:chExt cx="1094" cy="384"/>
              </a:xfrm>
            </p:grpSpPr>
            <p:sp>
              <p:nvSpPr>
                <p:cNvPr id="25634" name="Rectangle 91"/>
                <p:cNvSpPr>
                  <a:spLocks noChangeArrowheads="1"/>
                </p:cNvSpPr>
                <p:nvPr/>
              </p:nvSpPr>
              <p:spPr bwMode="auto">
                <a:xfrm>
                  <a:off x="2677" y="768"/>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5635" name="Rectangle 118"/>
                <p:cNvSpPr>
                  <a:spLocks noChangeArrowheads="1"/>
                </p:cNvSpPr>
                <p:nvPr/>
              </p:nvSpPr>
              <p:spPr bwMode="auto">
                <a:xfrm>
                  <a:off x="2634" y="768"/>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5622" name="Group 121"/>
              <p:cNvGrpSpPr>
                <a:grpSpLocks/>
              </p:cNvGrpSpPr>
              <p:nvPr/>
            </p:nvGrpSpPr>
            <p:grpSpPr bwMode="auto">
              <a:xfrm>
                <a:off x="0" y="1152"/>
                <a:ext cx="856" cy="384"/>
                <a:chOff x="0" y="1152"/>
                <a:chExt cx="856" cy="384"/>
              </a:xfrm>
            </p:grpSpPr>
            <p:sp>
              <p:nvSpPr>
                <p:cNvPr id="25632" name="Rectangle 92"/>
                <p:cNvSpPr>
                  <a:spLocks noChangeArrowheads="1"/>
                </p:cNvSpPr>
                <p:nvPr/>
              </p:nvSpPr>
              <p:spPr bwMode="auto">
                <a:xfrm>
                  <a:off x="43" y="1152"/>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2938</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5633" name="Rectangle 120"/>
                <p:cNvSpPr>
                  <a:spLocks noChangeArrowheads="1"/>
                </p:cNvSpPr>
                <p:nvPr/>
              </p:nvSpPr>
              <p:spPr bwMode="auto">
                <a:xfrm>
                  <a:off x="0" y="1152"/>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5623" name="Group 123"/>
              <p:cNvGrpSpPr>
                <a:grpSpLocks/>
              </p:cNvGrpSpPr>
              <p:nvPr/>
            </p:nvGrpSpPr>
            <p:grpSpPr bwMode="auto">
              <a:xfrm>
                <a:off x="856" y="1152"/>
                <a:ext cx="756" cy="384"/>
                <a:chOff x="856" y="1152"/>
                <a:chExt cx="756" cy="384"/>
              </a:xfrm>
            </p:grpSpPr>
            <p:sp>
              <p:nvSpPr>
                <p:cNvPr id="25630" name="Rectangle 93"/>
                <p:cNvSpPr>
                  <a:spLocks noChangeArrowheads="1"/>
                </p:cNvSpPr>
                <p:nvPr/>
              </p:nvSpPr>
              <p:spPr bwMode="auto">
                <a:xfrm>
                  <a:off x="899" y="1152"/>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Иванова</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5631" name="Rectangle 122"/>
                <p:cNvSpPr>
                  <a:spLocks noChangeArrowheads="1"/>
                </p:cNvSpPr>
                <p:nvPr/>
              </p:nvSpPr>
              <p:spPr bwMode="auto">
                <a:xfrm>
                  <a:off x="856" y="1152"/>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5624" name="Group 125"/>
              <p:cNvGrpSpPr>
                <a:grpSpLocks/>
              </p:cNvGrpSpPr>
              <p:nvPr/>
            </p:nvGrpSpPr>
            <p:grpSpPr bwMode="auto">
              <a:xfrm>
                <a:off x="1612" y="1152"/>
                <a:ext cx="1022" cy="384"/>
                <a:chOff x="1612" y="1152"/>
                <a:chExt cx="1022" cy="384"/>
              </a:xfrm>
            </p:grpSpPr>
            <p:sp>
              <p:nvSpPr>
                <p:cNvPr id="25628" name="Rectangle 94"/>
                <p:cNvSpPr>
                  <a:spLocks noChangeArrowheads="1"/>
                </p:cNvSpPr>
                <p:nvPr/>
              </p:nvSpPr>
              <p:spPr bwMode="auto">
                <a:xfrm>
                  <a:off x="1655" y="1152"/>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5629" name="Rectangle 124"/>
                <p:cNvSpPr>
                  <a:spLocks noChangeArrowheads="1"/>
                </p:cNvSpPr>
                <p:nvPr/>
              </p:nvSpPr>
              <p:spPr bwMode="auto">
                <a:xfrm>
                  <a:off x="1612" y="1152"/>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5625" name="Group 127"/>
              <p:cNvGrpSpPr>
                <a:grpSpLocks/>
              </p:cNvGrpSpPr>
              <p:nvPr/>
            </p:nvGrpSpPr>
            <p:grpSpPr bwMode="auto">
              <a:xfrm>
                <a:off x="2634" y="1152"/>
                <a:ext cx="1094" cy="384"/>
                <a:chOff x="2634" y="1152"/>
                <a:chExt cx="1094" cy="384"/>
              </a:xfrm>
            </p:grpSpPr>
            <p:sp>
              <p:nvSpPr>
                <p:cNvPr id="25626" name="Rectangle 95"/>
                <p:cNvSpPr>
                  <a:spLocks noChangeArrowheads="1"/>
                </p:cNvSpPr>
                <p:nvPr/>
              </p:nvSpPr>
              <p:spPr bwMode="auto">
                <a:xfrm>
                  <a:off x="2677" y="1152"/>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5627" name="Rectangle 126"/>
                <p:cNvSpPr>
                  <a:spLocks noChangeArrowheads="1"/>
                </p:cNvSpPr>
                <p:nvPr/>
              </p:nvSpPr>
              <p:spPr bwMode="auto">
                <a:xfrm>
                  <a:off x="2634" y="1152"/>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25609" name="Rectangle 129"/>
            <p:cNvSpPr>
              <a:spLocks noChangeArrowheads="1"/>
            </p:cNvSpPr>
            <p:nvPr/>
          </p:nvSpPr>
          <p:spPr bwMode="auto">
            <a:xfrm>
              <a:off x="-3" y="-3"/>
              <a:ext cx="3734" cy="1542"/>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sp>
        <p:nvSpPr>
          <p:cNvPr id="2" name="Номер слайда 1"/>
          <p:cNvSpPr>
            <a:spLocks noGrp="1"/>
          </p:cNvSpPr>
          <p:nvPr>
            <p:ph type="sldNum" sz="quarter" idx="12"/>
          </p:nvPr>
        </p:nvSpPr>
        <p:spPr/>
        <p:txBody>
          <a:bodyPr/>
          <a:lstStyle/>
          <a:p>
            <a:fld id="{696E6B9C-D8EC-43A7-9BE7-CEFCAE10240F}" type="slidenum">
              <a:rPr lang="ru-RU" altLang="en-US" smtClean="0"/>
              <a:pPr/>
              <a:t>23</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4F6F38F5-76CF-4356-BCC1-34659C536D89}" type="datetime1">
              <a:rPr lang="ru-RU" altLang="en-US" smtClean="0"/>
              <a:t>20.11.2019</a:t>
            </a:fld>
            <a:endParaRPr lang="ru-RU" altLang="en-US"/>
          </a:p>
        </p:txBody>
      </p:sp>
      <p:sp>
        <p:nvSpPr>
          <p:cNvPr id="26627" name="Rectangle 2"/>
          <p:cNvSpPr>
            <a:spLocks noGrp="1" noChangeArrowheads="1"/>
          </p:cNvSpPr>
          <p:nvPr>
            <p:ph type="title"/>
          </p:nvPr>
        </p:nvSpPr>
        <p:spPr/>
        <p:txBody>
          <a:bodyPr/>
          <a:lstStyle/>
          <a:p>
            <a:pPr eaLnBrk="1" hangingPunct="1"/>
            <a:r>
              <a:rPr lang="ru-RU" altLang="ru-RU" sz="2900" smtClean="0"/>
              <a:t>Алгебра Кодда (17)</a:t>
            </a:r>
            <a:br>
              <a:rPr lang="ru-RU" altLang="ru-RU" sz="2900" smtClean="0"/>
            </a:br>
            <a:r>
              <a:rPr lang="ru-RU" altLang="ru-RU" sz="2900" smtClean="0"/>
              <a:t> С</a:t>
            </a:r>
            <a:r>
              <a:rPr lang="ru-RU" altLang="ru-RU" sz="2400" smtClean="0"/>
              <a:t>пециальные  реляционные операции (4)</a:t>
            </a:r>
          </a:p>
        </p:txBody>
      </p:sp>
      <p:sp>
        <p:nvSpPr>
          <p:cNvPr id="26628" name="Rectangle 3"/>
          <p:cNvSpPr>
            <a:spLocks noGrp="1" noChangeArrowheads="1"/>
          </p:cNvSpPr>
          <p:nvPr>
            <p:ph type="body" idx="1"/>
          </p:nvPr>
        </p:nvSpPr>
        <p:spPr/>
        <p:txBody>
          <a:bodyPr/>
          <a:lstStyle/>
          <a:p>
            <a:pPr eaLnBrk="1" hangingPunct="1">
              <a:lnSpc>
                <a:spcPct val="80000"/>
              </a:lnSpc>
              <a:spcBef>
                <a:spcPct val="40000"/>
              </a:spcBef>
              <a:buSzPct val="140000"/>
              <a:buFont typeface="Wingdings" panose="05000000000000000000" pitchFamily="2" charset="2"/>
              <a:buChar char="§"/>
            </a:pPr>
            <a:r>
              <a:rPr lang="ru-RU" altLang="ru-RU" sz="2000" smtClean="0">
                <a:cs typeface="Times New Roman" panose="02020603050405020304" pitchFamily="18" charset="0"/>
              </a:rPr>
              <a:t>Операция взятия проекции требует наличия двух операндов – проецируемого отношения </a:t>
            </a:r>
            <a:r>
              <a:rPr lang="ru-RU" altLang="ru-RU" sz="2000" i="1" smtClean="0">
                <a:cs typeface="Arial" panose="020B0604020202020204" pitchFamily="34" charset="0"/>
              </a:rPr>
              <a:t>A</a:t>
            </a:r>
            <a:r>
              <a:rPr lang="ru-RU" altLang="ru-RU" sz="2000" smtClean="0">
                <a:cs typeface="Times New Roman" panose="02020603050405020304" pitchFamily="18" charset="0"/>
              </a:rPr>
              <a:t> и подмножеств</a:t>
            </a:r>
            <a:r>
              <a:rPr lang="ru-RU" altLang="ru-RU" sz="2000" smtClean="0"/>
              <a:t>а</a:t>
            </a:r>
            <a:r>
              <a:rPr lang="ru-RU" altLang="ru-RU" sz="2000" smtClean="0">
                <a:cs typeface="Times New Roman" panose="02020603050405020304" pitchFamily="18" charset="0"/>
              </a:rPr>
              <a:t> множества имен атрибутов, входящих в заголовок отношения </a:t>
            </a:r>
            <a:r>
              <a:rPr lang="ru-RU" altLang="ru-RU" sz="2000" i="1" smtClean="0">
                <a:cs typeface="Arial" panose="020B0604020202020204" pitchFamily="34" charset="0"/>
              </a:rPr>
              <a:t>A</a:t>
            </a:r>
            <a:r>
              <a:rPr lang="ru-RU" altLang="ru-RU" sz="2000" smtClean="0"/>
              <a:t> </a:t>
            </a:r>
          </a:p>
          <a:p>
            <a:pPr eaLnBrk="1" hangingPunct="1">
              <a:lnSpc>
                <a:spcPct val="90000"/>
              </a:lnSpc>
              <a:spcBef>
                <a:spcPct val="40000"/>
              </a:spcBef>
              <a:buSzPct val="140000"/>
              <a:buFont typeface="Wingdings" panose="05000000000000000000" pitchFamily="2" charset="2"/>
              <a:buChar char="§"/>
            </a:pPr>
            <a:r>
              <a:rPr lang="ru-RU" altLang="ru-RU" sz="2000" smtClean="0">
                <a:cs typeface="Times New Roman" panose="02020603050405020304" pitchFamily="18" charset="0"/>
              </a:rPr>
              <a:t>Результатом проекции отношения </a:t>
            </a:r>
            <a:r>
              <a:rPr lang="ru-RU" altLang="ru-RU" sz="2000" i="1" smtClean="0">
                <a:cs typeface="Arial" panose="020B0604020202020204" pitchFamily="34" charset="0"/>
              </a:rPr>
              <a:t>A</a:t>
            </a:r>
            <a:r>
              <a:rPr lang="ru-RU" altLang="ru-RU" sz="2000" i="1" smtClean="0">
                <a:cs typeface="Times New Roman" panose="02020603050405020304" pitchFamily="18" charset="0"/>
              </a:rPr>
              <a:t> </a:t>
            </a:r>
            <a:r>
              <a:rPr lang="ru-RU" altLang="ru-RU" sz="2000" smtClean="0">
                <a:cs typeface="Times New Roman" panose="02020603050405020304" pitchFamily="18" charset="0"/>
              </a:rPr>
              <a:t>на множество атрибутов {</a:t>
            </a:r>
            <a:r>
              <a:rPr lang="ru-RU" altLang="ru-RU" sz="2000" i="1" smtClean="0">
                <a:cs typeface="Arial" panose="020B0604020202020204" pitchFamily="34" charset="0"/>
              </a:rPr>
              <a:t>a</a:t>
            </a:r>
            <a:r>
              <a:rPr lang="ru-RU" altLang="ru-RU" sz="2000" i="1" baseline="-30000" smtClean="0">
                <a:cs typeface="Arial" panose="020B0604020202020204" pitchFamily="34" charset="0"/>
              </a:rPr>
              <a:t>1</a:t>
            </a:r>
            <a:r>
              <a:rPr lang="ru-RU" altLang="ru-RU" sz="2000" i="1" smtClean="0">
                <a:cs typeface="Times New Roman" panose="02020603050405020304" pitchFamily="18" charset="0"/>
              </a:rPr>
              <a:t>, </a:t>
            </a:r>
            <a:r>
              <a:rPr lang="ru-RU" altLang="ru-RU" sz="2000" i="1" smtClean="0">
                <a:cs typeface="Arial" panose="020B0604020202020204" pitchFamily="34" charset="0"/>
              </a:rPr>
              <a:t>a</a:t>
            </a:r>
            <a:r>
              <a:rPr lang="ru-RU" altLang="ru-RU" sz="2000" i="1" baseline="-30000" smtClean="0">
                <a:cs typeface="Arial" panose="020B0604020202020204" pitchFamily="34" charset="0"/>
              </a:rPr>
              <a:t>2</a:t>
            </a:r>
            <a:r>
              <a:rPr lang="ru-RU" altLang="ru-RU" sz="2000" i="1" smtClean="0">
                <a:cs typeface="Times New Roman" panose="02020603050405020304" pitchFamily="18" charset="0"/>
              </a:rPr>
              <a:t>, ..., </a:t>
            </a:r>
            <a:r>
              <a:rPr lang="ru-RU" altLang="ru-RU" sz="2000" i="1" smtClean="0">
                <a:cs typeface="Arial" panose="020B0604020202020204" pitchFamily="34" charset="0"/>
              </a:rPr>
              <a:t>a</a:t>
            </a:r>
            <a:r>
              <a:rPr lang="ru-RU" altLang="ru-RU" sz="2000" i="1" baseline="-30000" smtClean="0">
                <a:cs typeface="Arial" panose="020B0604020202020204" pitchFamily="34" charset="0"/>
              </a:rPr>
              <a:t>n</a:t>
            </a:r>
            <a:r>
              <a:rPr lang="ru-RU" altLang="ru-RU" sz="2000" smtClean="0">
                <a:cs typeface="Times New Roman" panose="02020603050405020304" pitchFamily="18" charset="0"/>
              </a:rPr>
              <a:t>} (</a:t>
            </a:r>
            <a:r>
              <a:rPr lang="en-US" altLang="ru-RU" sz="2000" smtClean="0">
                <a:cs typeface="Arial" panose="020B0604020202020204" pitchFamily="34" charset="0"/>
              </a:rPr>
              <a:t>PROJECT</a:t>
            </a:r>
            <a:r>
              <a:rPr lang="en-US" altLang="ru-RU" sz="2000" smtClean="0">
                <a:cs typeface="Times New Roman" panose="02020603050405020304" pitchFamily="18" charset="0"/>
              </a:rPr>
              <a:t> </a:t>
            </a:r>
            <a:r>
              <a:rPr lang="en-US" altLang="ru-RU" sz="2000" i="1" smtClean="0">
                <a:cs typeface="Arial" panose="020B0604020202020204" pitchFamily="34" charset="0"/>
              </a:rPr>
              <a:t>A</a:t>
            </a:r>
            <a:r>
              <a:rPr lang="ru-RU" altLang="ru-RU" sz="2000" smtClean="0">
                <a:cs typeface="Times New Roman" panose="02020603050405020304" pitchFamily="18" charset="0"/>
              </a:rPr>
              <a:t> { </a:t>
            </a:r>
            <a:r>
              <a:rPr lang="ru-RU" altLang="ru-RU" sz="2000" i="1" smtClean="0">
                <a:cs typeface="Arial" panose="020B0604020202020204" pitchFamily="34" charset="0"/>
              </a:rPr>
              <a:t>a</a:t>
            </a:r>
            <a:r>
              <a:rPr lang="ru-RU" altLang="ru-RU" sz="2000" i="1" baseline="-30000" smtClean="0">
                <a:cs typeface="Arial" panose="020B0604020202020204" pitchFamily="34" charset="0"/>
              </a:rPr>
              <a:t>1</a:t>
            </a:r>
            <a:r>
              <a:rPr lang="ru-RU" altLang="ru-RU" sz="2000" i="1" smtClean="0">
                <a:cs typeface="Times New Roman" panose="02020603050405020304" pitchFamily="18" charset="0"/>
              </a:rPr>
              <a:t>, </a:t>
            </a:r>
            <a:r>
              <a:rPr lang="ru-RU" altLang="ru-RU" sz="2000" i="1" smtClean="0">
                <a:cs typeface="Arial" panose="020B0604020202020204" pitchFamily="34" charset="0"/>
              </a:rPr>
              <a:t>a</a:t>
            </a:r>
            <a:r>
              <a:rPr lang="ru-RU" altLang="ru-RU" sz="2000" i="1" baseline="-30000" smtClean="0">
                <a:cs typeface="Arial" panose="020B0604020202020204" pitchFamily="34" charset="0"/>
              </a:rPr>
              <a:t>2</a:t>
            </a:r>
            <a:r>
              <a:rPr lang="ru-RU" altLang="ru-RU" sz="2000" i="1" smtClean="0">
                <a:cs typeface="Times New Roman" panose="02020603050405020304" pitchFamily="18" charset="0"/>
              </a:rPr>
              <a:t>, ..., </a:t>
            </a:r>
            <a:r>
              <a:rPr lang="ru-RU" altLang="ru-RU" sz="2000" i="1" smtClean="0">
                <a:cs typeface="Arial" panose="020B0604020202020204" pitchFamily="34" charset="0"/>
              </a:rPr>
              <a:t>a</a:t>
            </a:r>
            <a:r>
              <a:rPr lang="ru-RU" altLang="ru-RU" sz="2000" i="1" baseline="-30000" smtClean="0">
                <a:cs typeface="Arial" panose="020B0604020202020204" pitchFamily="34" charset="0"/>
              </a:rPr>
              <a:t>n</a:t>
            </a:r>
            <a:r>
              <a:rPr lang="ru-RU" altLang="ru-RU" sz="2000" smtClean="0">
                <a:cs typeface="Times New Roman" panose="02020603050405020304" pitchFamily="18" charset="0"/>
              </a:rPr>
              <a:t> }</a:t>
            </a:r>
            <a:r>
              <a:rPr lang="ru-RU" altLang="ru-RU" sz="2000" smtClean="0"/>
              <a:t>) </a:t>
            </a:r>
            <a:r>
              <a:rPr lang="ru-RU" altLang="ru-RU" sz="2000" smtClean="0">
                <a:cs typeface="Times New Roman" panose="02020603050405020304" pitchFamily="18" charset="0"/>
              </a:rPr>
              <a:t>является отношение </a:t>
            </a:r>
          </a:p>
          <a:p>
            <a:pPr lvl="1" eaLnBrk="1" hangingPunct="1">
              <a:lnSpc>
                <a:spcPct val="80000"/>
              </a:lnSpc>
              <a:spcBef>
                <a:spcPct val="40000"/>
              </a:spcBef>
              <a:buSzPct val="140000"/>
              <a:buFont typeface="Wingdings" panose="05000000000000000000" pitchFamily="2" charset="2"/>
              <a:buChar char="Ø"/>
            </a:pPr>
            <a:r>
              <a:rPr lang="ru-RU" altLang="ru-RU" sz="1800" smtClean="0">
                <a:cs typeface="Times New Roman" panose="02020603050405020304" pitchFamily="18" charset="0"/>
              </a:rPr>
              <a:t>с заголовком, определяемым множеством атрибутов {</a:t>
            </a:r>
            <a:r>
              <a:rPr lang="ru-RU" altLang="ru-RU" sz="1800" i="1" smtClean="0">
                <a:cs typeface="Arial" panose="020B0604020202020204" pitchFamily="34" charset="0"/>
              </a:rPr>
              <a:t>a</a:t>
            </a:r>
            <a:r>
              <a:rPr lang="ru-RU" altLang="ru-RU" sz="1800" i="1" baseline="-30000" smtClean="0">
                <a:cs typeface="Arial" panose="020B0604020202020204" pitchFamily="34" charset="0"/>
              </a:rPr>
              <a:t>1</a:t>
            </a:r>
            <a:r>
              <a:rPr lang="ru-RU" altLang="ru-RU" sz="1800" i="1" smtClean="0">
                <a:cs typeface="Times New Roman" panose="02020603050405020304" pitchFamily="18" charset="0"/>
              </a:rPr>
              <a:t>, </a:t>
            </a:r>
            <a:r>
              <a:rPr lang="ru-RU" altLang="ru-RU" sz="1800" i="1" smtClean="0">
                <a:cs typeface="Arial" panose="020B0604020202020204" pitchFamily="34" charset="0"/>
              </a:rPr>
              <a:t>a</a:t>
            </a:r>
            <a:r>
              <a:rPr lang="ru-RU" altLang="ru-RU" sz="1800" i="1" baseline="-30000" smtClean="0">
                <a:cs typeface="Arial" panose="020B0604020202020204" pitchFamily="34" charset="0"/>
              </a:rPr>
              <a:t>2</a:t>
            </a:r>
            <a:r>
              <a:rPr lang="ru-RU" altLang="ru-RU" sz="1800" i="1" smtClean="0">
                <a:cs typeface="Times New Roman" panose="02020603050405020304" pitchFamily="18" charset="0"/>
              </a:rPr>
              <a:t>, ..., </a:t>
            </a:r>
            <a:r>
              <a:rPr lang="ru-RU" altLang="ru-RU" sz="1800" i="1" smtClean="0">
                <a:cs typeface="Arial" panose="020B0604020202020204" pitchFamily="34" charset="0"/>
              </a:rPr>
              <a:t>a</a:t>
            </a:r>
            <a:r>
              <a:rPr lang="ru-RU" altLang="ru-RU" sz="1800" i="1" baseline="-30000" smtClean="0">
                <a:cs typeface="Arial" panose="020B0604020202020204" pitchFamily="34" charset="0"/>
              </a:rPr>
              <a:t>n</a:t>
            </a:r>
            <a:r>
              <a:rPr lang="ru-RU" altLang="ru-RU" sz="1800" baseline="-30000" smtClean="0">
                <a:cs typeface="Times New Roman" panose="02020603050405020304" pitchFamily="18" charset="0"/>
              </a:rPr>
              <a:t> </a:t>
            </a:r>
            <a:r>
              <a:rPr lang="ru-RU" altLang="ru-RU" sz="1800" smtClean="0">
                <a:cs typeface="Times New Roman" panose="02020603050405020304" pitchFamily="18" charset="0"/>
              </a:rPr>
              <a:t>}, и </a:t>
            </a:r>
          </a:p>
          <a:p>
            <a:pPr lvl="1" eaLnBrk="1" hangingPunct="1">
              <a:lnSpc>
                <a:spcPct val="80000"/>
              </a:lnSpc>
              <a:spcBef>
                <a:spcPct val="40000"/>
              </a:spcBef>
              <a:buSzPct val="140000"/>
              <a:buFont typeface="Wingdings" panose="05000000000000000000" pitchFamily="2" charset="2"/>
              <a:buChar char="Ø"/>
            </a:pPr>
            <a:r>
              <a:rPr lang="ru-RU" altLang="ru-RU" sz="1800" smtClean="0">
                <a:cs typeface="Times New Roman" panose="02020603050405020304" pitchFamily="18" charset="0"/>
              </a:rPr>
              <a:t>с телом, состоящим из кортежей вида &lt;</a:t>
            </a:r>
            <a:r>
              <a:rPr lang="ru-RU" altLang="ru-RU" sz="1800" i="1" smtClean="0">
                <a:cs typeface="Arial" panose="020B0604020202020204" pitchFamily="34" charset="0"/>
              </a:rPr>
              <a:t>a</a:t>
            </a:r>
            <a:r>
              <a:rPr lang="ru-RU" altLang="ru-RU" sz="1800" i="1" baseline="-30000" smtClean="0">
                <a:cs typeface="Arial" panose="020B0604020202020204" pitchFamily="34" charset="0"/>
              </a:rPr>
              <a:t>1</a:t>
            </a:r>
            <a:r>
              <a:rPr lang="ru-RU" altLang="ru-RU" sz="1800" smtClean="0">
                <a:cs typeface="Times New Roman" panose="02020603050405020304" pitchFamily="18" charset="0"/>
              </a:rPr>
              <a:t>:</a:t>
            </a:r>
            <a:r>
              <a:rPr lang="ru-RU" altLang="ru-RU" sz="1800" i="1" smtClean="0">
                <a:cs typeface="Arial" panose="020B0604020202020204" pitchFamily="34" charset="0"/>
              </a:rPr>
              <a:t>v</a:t>
            </a:r>
            <a:r>
              <a:rPr lang="ru-RU" altLang="ru-RU" sz="1800" i="1" baseline="-30000" smtClean="0">
                <a:cs typeface="Arial" panose="020B0604020202020204" pitchFamily="34" charset="0"/>
              </a:rPr>
              <a:t>1</a:t>
            </a:r>
            <a:r>
              <a:rPr lang="ru-RU" altLang="ru-RU" sz="1800" i="1" smtClean="0">
                <a:cs typeface="Times New Roman" panose="02020603050405020304" pitchFamily="18" charset="0"/>
              </a:rPr>
              <a:t>, </a:t>
            </a:r>
            <a:r>
              <a:rPr lang="ru-RU" altLang="ru-RU" sz="1800" i="1" smtClean="0">
                <a:cs typeface="Arial" panose="020B0604020202020204" pitchFamily="34" charset="0"/>
              </a:rPr>
              <a:t>a</a:t>
            </a:r>
            <a:r>
              <a:rPr lang="ru-RU" altLang="ru-RU" sz="1800" i="1" baseline="-30000" smtClean="0">
                <a:cs typeface="Arial" panose="020B0604020202020204" pitchFamily="34" charset="0"/>
              </a:rPr>
              <a:t>2</a:t>
            </a:r>
            <a:r>
              <a:rPr lang="ru-RU" altLang="ru-RU" sz="1800" smtClean="0">
                <a:cs typeface="Times New Roman" panose="02020603050405020304" pitchFamily="18" charset="0"/>
              </a:rPr>
              <a:t>:</a:t>
            </a:r>
            <a:r>
              <a:rPr lang="ru-RU" altLang="ru-RU" sz="1800" i="1" smtClean="0">
                <a:cs typeface="Arial" panose="020B0604020202020204" pitchFamily="34" charset="0"/>
              </a:rPr>
              <a:t>v</a:t>
            </a:r>
            <a:r>
              <a:rPr lang="ru-RU" altLang="ru-RU" sz="1800" i="1" baseline="-30000" smtClean="0">
                <a:cs typeface="Arial" panose="020B0604020202020204" pitchFamily="34" charset="0"/>
              </a:rPr>
              <a:t>2</a:t>
            </a:r>
            <a:r>
              <a:rPr lang="ru-RU" altLang="ru-RU" sz="1800" i="1" smtClean="0">
                <a:cs typeface="Times New Roman" panose="02020603050405020304" pitchFamily="18" charset="0"/>
              </a:rPr>
              <a:t>, ..., </a:t>
            </a:r>
            <a:r>
              <a:rPr lang="ru-RU" altLang="ru-RU" sz="1800" i="1" smtClean="0">
                <a:cs typeface="Arial" panose="020B0604020202020204" pitchFamily="34" charset="0"/>
              </a:rPr>
              <a:t>a</a:t>
            </a:r>
            <a:r>
              <a:rPr lang="ru-RU" altLang="ru-RU" sz="1800" i="1" baseline="-30000" smtClean="0">
                <a:cs typeface="Arial" panose="020B0604020202020204" pitchFamily="34" charset="0"/>
              </a:rPr>
              <a:t>n</a:t>
            </a:r>
            <a:r>
              <a:rPr lang="ru-RU" altLang="ru-RU" sz="1800" smtClean="0">
                <a:cs typeface="Times New Roman" panose="02020603050405020304" pitchFamily="18" charset="0"/>
              </a:rPr>
              <a:t>:</a:t>
            </a:r>
            <a:r>
              <a:rPr lang="ru-RU" altLang="ru-RU" sz="1800" i="1" smtClean="0">
                <a:cs typeface="Arial" panose="020B0604020202020204" pitchFamily="34" charset="0"/>
              </a:rPr>
              <a:t>v</a:t>
            </a:r>
            <a:r>
              <a:rPr lang="ru-RU" altLang="ru-RU" sz="1800" i="1" baseline="-30000" smtClean="0">
                <a:cs typeface="Arial" panose="020B0604020202020204" pitchFamily="34" charset="0"/>
              </a:rPr>
              <a:t>n</a:t>
            </a:r>
            <a:r>
              <a:rPr lang="ru-RU" altLang="ru-RU" sz="1800" smtClean="0">
                <a:cs typeface="Times New Roman" panose="02020603050405020304" pitchFamily="18" charset="0"/>
              </a:rPr>
              <a:t>&gt; таких, что в отношении </a:t>
            </a:r>
            <a:r>
              <a:rPr lang="ru-RU" altLang="ru-RU" sz="1800" i="1" smtClean="0">
                <a:cs typeface="Arial" panose="020B0604020202020204" pitchFamily="34" charset="0"/>
              </a:rPr>
              <a:t>A</a:t>
            </a:r>
            <a:r>
              <a:rPr lang="ru-RU" altLang="ru-RU" sz="1800" smtClean="0">
                <a:cs typeface="Times New Roman" panose="02020603050405020304" pitchFamily="18" charset="0"/>
              </a:rPr>
              <a:t> имеется кортеж, атрибут </a:t>
            </a:r>
            <a:r>
              <a:rPr lang="ru-RU" altLang="ru-RU" sz="1800" i="1" smtClean="0">
                <a:cs typeface="Arial" panose="020B0604020202020204" pitchFamily="34" charset="0"/>
              </a:rPr>
              <a:t>a</a:t>
            </a:r>
            <a:r>
              <a:rPr lang="ru-RU" altLang="ru-RU" sz="1800" i="1" baseline="-30000" smtClean="0">
                <a:cs typeface="Arial" panose="020B0604020202020204" pitchFamily="34" charset="0"/>
              </a:rPr>
              <a:t>1</a:t>
            </a:r>
            <a:r>
              <a:rPr lang="ru-RU" altLang="ru-RU" sz="1800" smtClean="0">
                <a:cs typeface="Times New Roman" panose="02020603050405020304" pitchFamily="18" charset="0"/>
              </a:rPr>
              <a:t> которого имеет значение </a:t>
            </a:r>
            <a:r>
              <a:rPr lang="ru-RU" altLang="ru-RU" sz="1800" i="1" smtClean="0">
                <a:cs typeface="Arial" panose="020B0604020202020204" pitchFamily="34" charset="0"/>
              </a:rPr>
              <a:t>v</a:t>
            </a:r>
            <a:r>
              <a:rPr lang="ru-RU" altLang="ru-RU" sz="1800" i="1" baseline="-30000" smtClean="0">
                <a:cs typeface="Arial" panose="020B0604020202020204" pitchFamily="34" charset="0"/>
              </a:rPr>
              <a:t>1</a:t>
            </a:r>
            <a:r>
              <a:rPr lang="ru-RU" altLang="ru-RU" sz="1800" smtClean="0">
                <a:cs typeface="Times New Roman" panose="02020603050405020304" pitchFamily="18" charset="0"/>
              </a:rPr>
              <a:t>, атрибут </a:t>
            </a:r>
            <a:r>
              <a:rPr lang="ru-RU" altLang="ru-RU" sz="1800" i="1" smtClean="0">
                <a:cs typeface="Arial" panose="020B0604020202020204" pitchFamily="34" charset="0"/>
              </a:rPr>
              <a:t>a</a:t>
            </a:r>
            <a:r>
              <a:rPr lang="ru-RU" altLang="ru-RU" sz="1800" i="1" baseline="-30000" smtClean="0">
                <a:cs typeface="Arial" panose="020B0604020202020204" pitchFamily="34" charset="0"/>
              </a:rPr>
              <a:t>2</a:t>
            </a:r>
            <a:r>
              <a:rPr lang="ru-RU" altLang="ru-RU" sz="1800" smtClean="0">
                <a:cs typeface="Times New Roman" panose="02020603050405020304" pitchFamily="18" charset="0"/>
              </a:rPr>
              <a:t> имеет значение </a:t>
            </a:r>
            <a:r>
              <a:rPr lang="ru-RU" altLang="ru-RU" sz="1800" i="1" smtClean="0">
                <a:cs typeface="Arial" panose="020B0604020202020204" pitchFamily="34" charset="0"/>
              </a:rPr>
              <a:t>v</a:t>
            </a:r>
            <a:r>
              <a:rPr lang="ru-RU" altLang="ru-RU" sz="1800" i="1" baseline="-30000" smtClean="0">
                <a:cs typeface="Arial" panose="020B0604020202020204" pitchFamily="34" charset="0"/>
              </a:rPr>
              <a:t>2</a:t>
            </a:r>
            <a:r>
              <a:rPr lang="ru-RU" altLang="ru-RU" sz="1800" smtClean="0">
                <a:cs typeface="Times New Roman" panose="02020603050405020304" pitchFamily="18" charset="0"/>
              </a:rPr>
              <a:t>, ..., атрибут </a:t>
            </a:r>
            <a:r>
              <a:rPr lang="ru-RU" altLang="ru-RU" sz="1800" i="1" smtClean="0">
                <a:cs typeface="Arial" panose="020B0604020202020204" pitchFamily="34" charset="0"/>
              </a:rPr>
              <a:t>a</a:t>
            </a:r>
            <a:r>
              <a:rPr lang="ru-RU" altLang="ru-RU" sz="1800" i="1" baseline="-30000" smtClean="0">
                <a:cs typeface="Arial" panose="020B0604020202020204" pitchFamily="34" charset="0"/>
              </a:rPr>
              <a:t>n</a:t>
            </a:r>
            <a:r>
              <a:rPr lang="ru-RU" altLang="ru-RU" sz="1800" i="1" smtClean="0">
                <a:cs typeface="Times New Roman" panose="02020603050405020304" pitchFamily="18" charset="0"/>
              </a:rPr>
              <a:t> </a:t>
            </a:r>
            <a:r>
              <a:rPr lang="ru-RU" altLang="ru-RU" sz="1800" smtClean="0">
                <a:cs typeface="Times New Roman" panose="02020603050405020304" pitchFamily="18" charset="0"/>
              </a:rPr>
              <a:t>имеет значение </a:t>
            </a:r>
            <a:r>
              <a:rPr lang="ru-RU" altLang="ru-RU" sz="1800" i="1" smtClean="0">
                <a:cs typeface="Arial" panose="020B0604020202020204" pitchFamily="34" charset="0"/>
              </a:rPr>
              <a:t>v</a:t>
            </a:r>
            <a:r>
              <a:rPr lang="ru-RU" altLang="ru-RU" sz="1800" i="1" baseline="-30000" smtClean="0">
                <a:cs typeface="Arial" panose="020B0604020202020204" pitchFamily="34" charset="0"/>
              </a:rPr>
              <a:t>n</a:t>
            </a:r>
            <a:r>
              <a:rPr lang="ru-RU" altLang="ru-RU" sz="1800" smtClean="0"/>
              <a:t> </a:t>
            </a:r>
          </a:p>
          <a:p>
            <a:pPr eaLnBrk="1" hangingPunct="1">
              <a:lnSpc>
                <a:spcPct val="80000"/>
              </a:lnSpc>
              <a:spcBef>
                <a:spcPct val="40000"/>
              </a:spcBef>
              <a:buSzPct val="140000"/>
              <a:buFont typeface="Wingdings" panose="05000000000000000000" pitchFamily="2" charset="2"/>
              <a:buChar char="§"/>
            </a:pPr>
            <a:r>
              <a:rPr lang="ru-RU" altLang="ru-RU" sz="2000" smtClean="0"/>
              <a:t>П</a:t>
            </a:r>
            <a:r>
              <a:rPr lang="ru-RU" altLang="ru-RU" sz="2000" smtClean="0">
                <a:cs typeface="Times New Roman" panose="02020603050405020304" pitchFamily="18" charset="0"/>
              </a:rPr>
              <a:t>ри выполнении операции проекции выделяется </a:t>
            </a:r>
            <a:r>
              <a:rPr lang="ru-RU" altLang="ru-RU" sz="2000" smtClean="0">
                <a:latin typeface="Times New Roman" panose="02020603050405020304" pitchFamily="18" charset="0"/>
                <a:cs typeface="Times New Roman" panose="02020603050405020304" pitchFamily="18" charset="0"/>
              </a:rPr>
              <a:t>«вертикальная»</a:t>
            </a:r>
            <a:r>
              <a:rPr lang="ru-RU" altLang="ru-RU" sz="2000" smtClean="0">
                <a:cs typeface="Times New Roman" panose="02020603050405020304" pitchFamily="18" charset="0"/>
              </a:rPr>
              <a:t> вырезка отношения-операнда с естественным уничтожением потенциально возникающих кортежей-дубликатов</a:t>
            </a:r>
            <a:r>
              <a:rPr lang="ru-RU" altLang="ru-RU" sz="2000" smtClean="0"/>
              <a:t>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24</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Дата 2"/>
          <p:cNvSpPr>
            <a:spLocks noGrp="1"/>
          </p:cNvSpPr>
          <p:nvPr>
            <p:ph type="dt" sz="quarter" idx="10"/>
          </p:nvPr>
        </p:nvSpPr>
        <p:spPr/>
        <p:txBody>
          <a:bodyPr/>
          <a:lstStyle/>
          <a:p>
            <a:pPr>
              <a:defRPr/>
            </a:pPr>
            <a:fld id="{D2ED1BA7-6A32-4E12-9950-6C3476908748}" type="datetime1">
              <a:rPr lang="ru-RU" altLang="en-US" smtClean="0"/>
              <a:t>20.11.2019</a:t>
            </a:fld>
            <a:endParaRPr lang="ru-RU" altLang="en-US"/>
          </a:p>
        </p:txBody>
      </p:sp>
      <p:sp>
        <p:nvSpPr>
          <p:cNvPr id="27651" name="Rectangle 2"/>
          <p:cNvSpPr>
            <a:spLocks noGrp="1" noChangeArrowheads="1"/>
          </p:cNvSpPr>
          <p:nvPr>
            <p:ph type="title"/>
          </p:nvPr>
        </p:nvSpPr>
        <p:spPr/>
        <p:txBody>
          <a:bodyPr/>
          <a:lstStyle/>
          <a:p>
            <a:pPr eaLnBrk="1" hangingPunct="1"/>
            <a:r>
              <a:rPr lang="ru-RU" altLang="ru-RU" sz="2900" smtClean="0"/>
              <a:t>Алгебра Кодда (18)</a:t>
            </a:r>
            <a:br>
              <a:rPr lang="ru-RU" altLang="ru-RU" sz="2900" smtClean="0"/>
            </a:br>
            <a:r>
              <a:rPr lang="ru-RU" altLang="ru-RU" sz="2900" smtClean="0"/>
              <a:t> С</a:t>
            </a:r>
            <a:r>
              <a:rPr lang="ru-RU" altLang="ru-RU" sz="2400" smtClean="0"/>
              <a:t>пециальные  реляционные операции (5)</a:t>
            </a:r>
          </a:p>
        </p:txBody>
      </p:sp>
      <p:sp>
        <p:nvSpPr>
          <p:cNvPr id="27652" name="Rectangle 3"/>
          <p:cNvSpPr>
            <a:spLocks noChangeArrowheads="1"/>
          </p:cNvSpPr>
          <p:nvPr/>
        </p:nvSpPr>
        <p:spPr bwMode="auto">
          <a:xfrm>
            <a:off x="0" y="1905000"/>
            <a:ext cx="9144000"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200" b="1">
                <a:latin typeface="Times New Roman" panose="02020603050405020304" pitchFamily="18" charset="0"/>
                <a:cs typeface="Times New Roman" panose="02020603050405020304" pitchFamily="18" charset="0"/>
              </a:rPr>
              <a:t>СОТРУДНИКИ_В_ПРОЕКТЕ_1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grpSp>
        <p:nvGrpSpPr>
          <p:cNvPr id="27653" name="Group 4"/>
          <p:cNvGrpSpPr>
            <a:grpSpLocks/>
          </p:cNvGrpSpPr>
          <p:nvPr/>
        </p:nvGrpSpPr>
        <p:grpSpPr bwMode="auto">
          <a:xfrm>
            <a:off x="1524000" y="2286000"/>
            <a:ext cx="5927725" cy="1295400"/>
            <a:chOff x="-3" y="-3"/>
            <a:chExt cx="3734" cy="2310"/>
          </a:xfrm>
        </p:grpSpPr>
        <p:grpSp>
          <p:nvGrpSpPr>
            <p:cNvPr id="27670" name="Group 5"/>
            <p:cNvGrpSpPr>
              <a:grpSpLocks/>
            </p:cNvGrpSpPr>
            <p:nvPr/>
          </p:nvGrpSpPr>
          <p:grpSpPr bwMode="auto">
            <a:xfrm>
              <a:off x="0" y="0"/>
              <a:ext cx="3728" cy="2304"/>
              <a:chOff x="0" y="0"/>
              <a:chExt cx="3728" cy="2304"/>
            </a:xfrm>
          </p:grpSpPr>
          <p:grpSp>
            <p:nvGrpSpPr>
              <p:cNvPr id="27672" name="Group 6"/>
              <p:cNvGrpSpPr>
                <a:grpSpLocks/>
              </p:cNvGrpSpPr>
              <p:nvPr/>
            </p:nvGrpSpPr>
            <p:grpSpPr bwMode="auto">
              <a:xfrm>
                <a:off x="0" y="0"/>
                <a:ext cx="856" cy="384"/>
                <a:chOff x="0" y="0"/>
                <a:chExt cx="856" cy="384"/>
              </a:xfrm>
            </p:grpSpPr>
            <p:sp>
              <p:nvSpPr>
                <p:cNvPr id="27742" name="Rectangle 7"/>
                <p:cNvSpPr>
                  <a:spLocks noChangeArrowheads="1"/>
                </p:cNvSpPr>
                <p:nvPr/>
              </p:nvSpPr>
              <p:spPr bwMode="auto">
                <a:xfrm>
                  <a:off x="43" y="0"/>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СОТР_НОМЕР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7743" name="Rectangle 8"/>
                <p:cNvSpPr>
                  <a:spLocks noChangeArrowheads="1"/>
                </p:cNvSpPr>
                <p:nvPr/>
              </p:nvSpPr>
              <p:spPr bwMode="auto">
                <a:xfrm>
                  <a:off x="0" y="0"/>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7673" name="Group 9"/>
              <p:cNvGrpSpPr>
                <a:grpSpLocks/>
              </p:cNvGrpSpPr>
              <p:nvPr/>
            </p:nvGrpSpPr>
            <p:grpSpPr bwMode="auto">
              <a:xfrm>
                <a:off x="856" y="0"/>
                <a:ext cx="756" cy="384"/>
                <a:chOff x="856" y="0"/>
                <a:chExt cx="756" cy="384"/>
              </a:xfrm>
            </p:grpSpPr>
            <p:sp>
              <p:nvSpPr>
                <p:cNvPr id="27740" name="Rectangle 10"/>
                <p:cNvSpPr>
                  <a:spLocks noChangeArrowheads="1"/>
                </p:cNvSpPr>
                <p:nvPr/>
              </p:nvSpPr>
              <p:spPr bwMode="auto">
                <a:xfrm>
                  <a:off x="899" y="0"/>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СОТР_ИМЯ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7741" name="Rectangle 11"/>
                <p:cNvSpPr>
                  <a:spLocks noChangeArrowheads="1"/>
                </p:cNvSpPr>
                <p:nvPr/>
              </p:nvSpPr>
              <p:spPr bwMode="auto">
                <a:xfrm>
                  <a:off x="856" y="0"/>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7674" name="Group 12"/>
              <p:cNvGrpSpPr>
                <a:grpSpLocks/>
              </p:cNvGrpSpPr>
              <p:nvPr/>
            </p:nvGrpSpPr>
            <p:grpSpPr bwMode="auto">
              <a:xfrm>
                <a:off x="1612" y="0"/>
                <a:ext cx="1022" cy="384"/>
                <a:chOff x="1612" y="0"/>
                <a:chExt cx="1022" cy="384"/>
              </a:xfrm>
            </p:grpSpPr>
            <p:sp>
              <p:nvSpPr>
                <p:cNvPr id="27738" name="Rectangle 13"/>
                <p:cNvSpPr>
                  <a:spLocks noChangeArrowheads="1"/>
                </p:cNvSpPr>
                <p:nvPr/>
              </p:nvSpPr>
              <p:spPr bwMode="auto">
                <a:xfrm>
                  <a:off x="1655" y="0"/>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СОТР_ЗАРП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7739" name="Rectangle 14"/>
                <p:cNvSpPr>
                  <a:spLocks noChangeArrowheads="1"/>
                </p:cNvSpPr>
                <p:nvPr/>
              </p:nvSpPr>
              <p:spPr bwMode="auto">
                <a:xfrm>
                  <a:off x="1612" y="0"/>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7675" name="Group 15"/>
              <p:cNvGrpSpPr>
                <a:grpSpLocks/>
              </p:cNvGrpSpPr>
              <p:nvPr/>
            </p:nvGrpSpPr>
            <p:grpSpPr bwMode="auto">
              <a:xfrm>
                <a:off x="2634" y="0"/>
                <a:ext cx="1094" cy="384"/>
                <a:chOff x="2634" y="0"/>
                <a:chExt cx="1094" cy="384"/>
              </a:xfrm>
            </p:grpSpPr>
            <p:sp>
              <p:nvSpPr>
                <p:cNvPr id="27736" name="Rectangle 16"/>
                <p:cNvSpPr>
                  <a:spLocks noChangeArrowheads="1"/>
                </p:cNvSpPr>
                <p:nvPr/>
              </p:nvSpPr>
              <p:spPr bwMode="auto">
                <a:xfrm>
                  <a:off x="2677" y="0"/>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СОТР_ОТД_НОМЕР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7737" name="Rectangle 17"/>
                <p:cNvSpPr>
                  <a:spLocks noChangeArrowheads="1"/>
                </p:cNvSpPr>
                <p:nvPr/>
              </p:nvSpPr>
              <p:spPr bwMode="auto">
                <a:xfrm>
                  <a:off x="2634" y="0"/>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7676" name="Group 18"/>
              <p:cNvGrpSpPr>
                <a:grpSpLocks/>
              </p:cNvGrpSpPr>
              <p:nvPr/>
            </p:nvGrpSpPr>
            <p:grpSpPr bwMode="auto">
              <a:xfrm>
                <a:off x="0" y="384"/>
                <a:ext cx="856" cy="384"/>
                <a:chOff x="0" y="384"/>
                <a:chExt cx="856" cy="384"/>
              </a:xfrm>
            </p:grpSpPr>
            <p:sp>
              <p:nvSpPr>
                <p:cNvPr id="27734" name="Rectangle 19"/>
                <p:cNvSpPr>
                  <a:spLocks noChangeArrowheads="1"/>
                </p:cNvSpPr>
                <p:nvPr/>
              </p:nvSpPr>
              <p:spPr bwMode="auto">
                <a:xfrm>
                  <a:off x="43" y="384"/>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7735" name="Rectangle 20"/>
                <p:cNvSpPr>
                  <a:spLocks noChangeArrowheads="1"/>
                </p:cNvSpPr>
                <p:nvPr/>
              </p:nvSpPr>
              <p:spPr bwMode="auto">
                <a:xfrm>
                  <a:off x="0" y="384"/>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7677" name="Group 21"/>
              <p:cNvGrpSpPr>
                <a:grpSpLocks/>
              </p:cNvGrpSpPr>
              <p:nvPr/>
            </p:nvGrpSpPr>
            <p:grpSpPr bwMode="auto">
              <a:xfrm>
                <a:off x="856" y="384"/>
                <a:ext cx="756" cy="384"/>
                <a:chOff x="856" y="384"/>
                <a:chExt cx="756" cy="384"/>
              </a:xfrm>
            </p:grpSpPr>
            <p:sp>
              <p:nvSpPr>
                <p:cNvPr id="27732" name="Rectangle 22"/>
                <p:cNvSpPr>
                  <a:spLocks noChangeArrowheads="1"/>
                </p:cNvSpPr>
                <p:nvPr/>
              </p:nvSpPr>
              <p:spPr bwMode="auto">
                <a:xfrm>
                  <a:off x="899" y="384"/>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7733" name="Rectangle 23"/>
                <p:cNvSpPr>
                  <a:spLocks noChangeArrowheads="1"/>
                </p:cNvSpPr>
                <p:nvPr/>
              </p:nvSpPr>
              <p:spPr bwMode="auto">
                <a:xfrm>
                  <a:off x="856" y="384"/>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7678" name="Group 24"/>
              <p:cNvGrpSpPr>
                <a:grpSpLocks/>
              </p:cNvGrpSpPr>
              <p:nvPr/>
            </p:nvGrpSpPr>
            <p:grpSpPr bwMode="auto">
              <a:xfrm>
                <a:off x="1612" y="384"/>
                <a:ext cx="1022" cy="384"/>
                <a:chOff x="1612" y="384"/>
                <a:chExt cx="1022" cy="384"/>
              </a:xfrm>
            </p:grpSpPr>
            <p:sp>
              <p:nvSpPr>
                <p:cNvPr id="27730" name="Rectangle 25"/>
                <p:cNvSpPr>
                  <a:spLocks noChangeArrowheads="1"/>
                </p:cNvSpPr>
                <p:nvPr/>
              </p:nvSpPr>
              <p:spPr bwMode="auto">
                <a:xfrm>
                  <a:off x="1655" y="384"/>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7731" name="Rectangle 26"/>
                <p:cNvSpPr>
                  <a:spLocks noChangeArrowheads="1"/>
                </p:cNvSpPr>
                <p:nvPr/>
              </p:nvSpPr>
              <p:spPr bwMode="auto">
                <a:xfrm>
                  <a:off x="1612" y="384"/>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7679" name="Group 27"/>
              <p:cNvGrpSpPr>
                <a:grpSpLocks/>
              </p:cNvGrpSpPr>
              <p:nvPr/>
            </p:nvGrpSpPr>
            <p:grpSpPr bwMode="auto">
              <a:xfrm>
                <a:off x="2634" y="384"/>
                <a:ext cx="1094" cy="384"/>
                <a:chOff x="2634" y="384"/>
                <a:chExt cx="1094" cy="384"/>
              </a:xfrm>
            </p:grpSpPr>
            <p:sp>
              <p:nvSpPr>
                <p:cNvPr id="27728" name="Rectangle 28"/>
                <p:cNvSpPr>
                  <a:spLocks noChangeArrowheads="1"/>
                </p:cNvSpPr>
                <p:nvPr/>
              </p:nvSpPr>
              <p:spPr bwMode="auto">
                <a:xfrm>
                  <a:off x="2677" y="384"/>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7729" name="Rectangle 29"/>
                <p:cNvSpPr>
                  <a:spLocks noChangeArrowheads="1"/>
                </p:cNvSpPr>
                <p:nvPr/>
              </p:nvSpPr>
              <p:spPr bwMode="auto">
                <a:xfrm>
                  <a:off x="2634" y="384"/>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7680" name="Group 30"/>
              <p:cNvGrpSpPr>
                <a:grpSpLocks/>
              </p:cNvGrpSpPr>
              <p:nvPr/>
            </p:nvGrpSpPr>
            <p:grpSpPr bwMode="auto">
              <a:xfrm>
                <a:off x="0" y="768"/>
                <a:ext cx="856" cy="384"/>
                <a:chOff x="0" y="768"/>
                <a:chExt cx="856" cy="384"/>
              </a:xfrm>
            </p:grpSpPr>
            <p:sp>
              <p:nvSpPr>
                <p:cNvPr id="27726" name="Rectangle 31"/>
                <p:cNvSpPr>
                  <a:spLocks noChangeArrowheads="1"/>
                </p:cNvSpPr>
                <p:nvPr/>
              </p:nvSpPr>
              <p:spPr bwMode="auto">
                <a:xfrm>
                  <a:off x="43" y="768"/>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7727" name="Rectangle 32"/>
                <p:cNvSpPr>
                  <a:spLocks noChangeArrowheads="1"/>
                </p:cNvSpPr>
                <p:nvPr/>
              </p:nvSpPr>
              <p:spPr bwMode="auto">
                <a:xfrm>
                  <a:off x="0" y="768"/>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7681" name="Group 33"/>
              <p:cNvGrpSpPr>
                <a:grpSpLocks/>
              </p:cNvGrpSpPr>
              <p:nvPr/>
            </p:nvGrpSpPr>
            <p:grpSpPr bwMode="auto">
              <a:xfrm>
                <a:off x="856" y="768"/>
                <a:ext cx="756" cy="384"/>
                <a:chOff x="856" y="768"/>
                <a:chExt cx="756" cy="384"/>
              </a:xfrm>
            </p:grpSpPr>
            <p:sp>
              <p:nvSpPr>
                <p:cNvPr id="27724" name="Rectangle 34"/>
                <p:cNvSpPr>
                  <a:spLocks noChangeArrowheads="1"/>
                </p:cNvSpPr>
                <p:nvPr/>
              </p:nvSpPr>
              <p:spPr bwMode="auto">
                <a:xfrm>
                  <a:off x="899" y="768"/>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Петров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7725" name="Rectangle 35"/>
                <p:cNvSpPr>
                  <a:spLocks noChangeArrowheads="1"/>
                </p:cNvSpPr>
                <p:nvPr/>
              </p:nvSpPr>
              <p:spPr bwMode="auto">
                <a:xfrm>
                  <a:off x="856" y="768"/>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7682" name="Group 36"/>
              <p:cNvGrpSpPr>
                <a:grpSpLocks/>
              </p:cNvGrpSpPr>
              <p:nvPr/>
            </p:nvGrpSpPr>
            <p:grpSpPr bwMode="auto">
              <a:xfrm>
                <a:off x="1612" y="768"/>
                <a:ext cx="1022" cy="384"/>
                <a:chOff x="1612" y="768"/>
                <a:chExt cx="1022" cy="384"/>
              </a:xfrm>
            </p:grpSpPr>
            <p:sp>
              <p:nvSpPr>
                <p:cNvPr id="27722" name="Rectangle 37"/>
                <p:cNvSpPr>
                  <a:spLocks noChangeArrowheads="1"/>
                </p:cNvSpPr>
                <p:nvPr/>
              </p:nvSpPr>
              <p:spPr bwMode="auto">
                <a:xfrm>
                  <a:off x="1655" y="768"/>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14,400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7723" name="Rectangle 38"/>
                <p:cNvSpPr>
                  <a:spLocks noChangeArrowheads="1"/>
                </p:cNvSpPr>
                <p:nvPr/>
              </p:nvSpPr>
              <p:spPr bwMode="auto">
                <a:xfrm>
                  <a:off x="1612" y="768"/>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7683" name="Group 39"/>
              <p:cNvGrpSpPr>
                <a:grpSpLocks/>
              </p:cNvGrpSpPr>
              <p:nvPr/>
            </p:nvGrpSpPr>
            <p:grpSpPr bwMode="auto">
              <a:xfrm>
                <a:off x="2634" y="768"/>
                <a:ext cx="1094" cy="384"/>
                <a:chOff x="2634" y="768"/>
                <a:chExt cx="1094" cy="384"/>
              </a:xfrm>
            </p:grpSpPr>
            <p:sp>
              <p:nvSpPr>
                <p:cNvPr id="27720" name="Rectangle 40"/>
                <p:cNvSpPr>
                  <a:spLocks noChangeArrowheads="1"/>
                </p:cNvSpPr>
                <p:nvPr/>
              </p:nvSpPr>
              <p:spPr bwMode="auto">
                <a:xfrm>
                  <a:off x="2677" y="768"/>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7721" name="Rectangle 41"/>
                <p:cNvSpPr>
                  <a:spLocks noChangeArrowheads="1"/>
                </p:cNvSpPr>
                <p:nvPr/>
              </p:nvSpPr>
              <p:spPr bwMode="auto">
                <a:xfrm>
                  <a:off x="2634" y="768"/>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7684" name="Group 42"/>
              <p:cNvGrpSpPr>
                <a:grpSpLocks/>
              </p:cNvGrpSpPr>
              <p:nvPr/>
            </p:nvGrpSpPr>
            <p:grpSpPr bwMode="auto">
              <a:xfrm>
                <a:off x="0" y="1152"/>
                <a:ext cx="856" cy="384"/>
                <a:chOff x="0" y="1152"/>
                <a:chExt cx="856" cy="384"/>
              </a:xfrm>
            </p:grpSpPr>
            <p:sp>
              <p:nvSpPr>
                <p:cNvPr id="27718" name="Rectangle 43"/>
                <p:cNvSpPr>
                  <a:spLocks noChangeArrowheads="1"/>
                </p:cNvSpPr>
                <p:nvPr/>
              </p:nvSpPr>
              <p:spPr bwMode="auto">
                <a:xfrm>
                  <a:off x="43" y="1152"/>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2936</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7719" name="Rectangle 44"/>
                <p:cNvSpPr>
                  <a:spLocks noChangeArrowheads="1"/>
                </p:cNvSpPr>
                <p:nvPr/>
              </p:nvSpPr>
              <p:spPr bwMode="auto">
                <a:xfrm>
                  <a:off x="0" y="1152"/>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7685" name="Group 45"/>
              <p:cNvGrpSpPr>
                <a:grpSpLocks/>
              </p:cNvGrpSpPr>
              <p:nvPr/>
            </p:nvGrpSpPr>
            <p:grpSpPr bwMode="auto">
              <a:xfrm>
                <a:off x="856" y="1152"/>
                <a:ext cx="756" cy="384"/>
                <a:chOff x="856" y="1152"/>
                <a:chExt cx="756" cy="384"/>
              </a:xfrm>
            </p:grpSpPr>
            <p:sp>
              <p:nvSpPr>
                <p:cNvPr id="27716" name="Rectangle 46"/>
                <p:cNvSpPr>
                  <a:spLocks noChangeArrowheads="1"/>
                </p:cNvSpPr>
                <p:nvPr/>
              </p:nvSpPr>
              <p:spPr bwMode="auto">
                <a:xfrm>
                  <a:off x="899" y="1152"/>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Сидоров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7717" name="Rectangle 47"/>
                <p:cNvSpPr>
                  <a:spLocks noChangeArrowheads="1"/>
                </p:cNvSpPr>
                <p:nvPr/>
              </p:nvSpPr>
              <p:spPr bwMode="auto">
                <a:xfrm>
                  <a:off x="856" y="1152"/>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7686" name="Group 48"/>
              <p:cNvGrpSpPr>
                <a:grpSpLocks/>
              </p:cNvGrpSpPr>
              <p:nvPr/>
            </p:nvGrpSpPr>
            <p:grpSpPr bwMode="auto">
              <a:xfrm>
                <a:off x="1612" y="1152"/>
                <a:ext cx="1022" cy="384"/>
                <a:chOff x="1612" y="1152"/>
                <a:chExt cx="1022" cy="384"/>
              </a:xfrm>
            </p:grpSpPr>
            <p:sp>
              <p:nvSpPr>
                <p:cNvPr id="27714" name="Rectangle 49"/>
                <p:cNvSpPr>
                  <a:spLocks noChangeArrowheads="1"/>
                </p:cNvSpPr>
                <p:nvPr/>
              </p:nvSpPr>
              <p:spPr bwMode="auto">
                <a:xfrm>
                  <a:off x="1655" y="1152"/>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 9,200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7715" name="Rectangle 50"/>
                <p:cNvSpPr>
                  <a:spLocks noChangeArrowheads="1"/>
                </p:cNvSpPr>
                <p:nvPr/>
              </p:nvSpPr>
              <p:spPr bwMode="auto">
                <a:xfrm>
                  <a:off x="1612" y="1152"/>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7687" name="Group 51"/>
              <p:cNvGrpSpPr>
                <a:grpSpLocks/>
              </p:cNvGrpSpPr>
              <p:nvPr/>
            </p:nvGrpSpPr>
            <p:grpSpPr bwMode="auto">
              <a:xfrm>
                <a:off x="2634" y="1152"/>
                <a:ext cx="1094" cy="384"/>
                <a:chOff x="2634" y="1152"/>
                <a:chExt cx="1094" cy="384"/>
              </a:xfrm>
            </p:grpSpPr>
            <p:sp>
              <p:nvSpPr>
                <p:cNvPr id="27712" name="Rectangle 52"/>
                <p:cNvSpPr>
                  <a:spLocks noChangeArrowheads="1"/>
                </p:cNvSpPr>
                <p:nvPr/>
              </p:nvSpPr>
              <p:spPr bwMode="auto">
                <a:xfrm>
                  <a:off x="2677" y="1152"/>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313</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7713" name="Rectangle 53"/>
                <p:cNvSpPr>
                  <a:spLocks noChangeArrowheads="1"/>
                </p:cNvSpPr>
                <p:nvPr/>
              </p:nvSpPr>
              <p:spPr bwMode="auto">
                <a:xfrm>
                  <a:off x="2634" y="1152"/>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7688" name="Group 54"/>
              <p:cNvGrpSpPr>
                <a:grpSpLocks/>
              </p:cNvGrpSpPr>
              <p:nvPr/>
            </p:nvGrpSpPr>
            <p:grpSpPr bwMode="auto">
              <a:xfrm>
                <a:off x="0" y="1536"/>
                <a:ext cx="856" cy="384"/>
                <a:chOff x="0" y="1536"/>
                <a:chExt cx="856" cy="384"/>
              </a:xfrm>
            </p:grpSpPr>
            <p:sp>
              <p:nvSpPr>
                <p:cNvPr id="27710" name="Rectangle 55"/>
                <p:cNvSpPr>
                  <a:spLocks noChangeArrowheads="1"/>
                </p:cNvSpPr>
                <p:nvPr/>
              </p:nvSpPr>
              <p:spPr bwMode="auto">
                <a:xfrm>
                  <a:off x="43" y="1536"/>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2937</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7711" name="Rectangle 56"/>
                <p:cNvSpPr>
                  <a:spLocks noChangeArrowheads="1"/>
                </p:cNvSpPr>
                <p:nvPr/>
              </p:nvSpPr>
              <p:spPr bwMode="auto">
                <a:xfrm>
                  <a:off x="0" y="1536"/>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7689" name="Group 57"/>
              <p:cNvGrpSpPr>
                <a:grpSpLocks/>
              </p:cNvGrpSpPr>
              <p:nvPr/>
            </p:nvGrpSpPr>
            <p:grpSpPr bwMode="auto">
              <a:xfrm>
                <a:off x="856" y="1536"/>
                <a:ext cx="756" cy="384"/>
                <a:chOff x="856" y="1536"/>
                <a:chExt cx="756" cy="384"/>
              </a:xfrm>
            </p:grpSpPr>
            <p:sp>
              <p:nvSpPr>
                <p:cNvPr id="27708" name="Rectangle 58"/>
                <p:cNvSpPr>
                  <a:spLocks noChangeArrowheads="1"/>
                </p:cNvSpPr>
                <p:nvPr/>
              </p:nvSpPr>
              <p:spPr bwMode="auto">
                <a:xfrm>
                  <a:off x="899" y="1536"/>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Федоров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7709" name="Rectangle 59"/>
                <p:cNvSpPr>
                  <a:spLocks noChangeArrowheads="1"/>
                </p:cNvSpPr>
                <p:nvPr/>
              </p:nvSpPr>
              <p:spPr bwMode="auto">
                <a:xfrm>
                  <a:off x="856" y="1536"/>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7690" name="Group 60"/>
              <p:cNvGrpSpPr>
                <a:grpSpLocks/>
              </p:cNvGrpSpPr>
              <p:nvPr/>
            </p:nvGrpSpPr>
            <p:grpSpPr bwMode="auto">
              <a:xfrm>
                <a:off x="1612" y="1536"/>
                <a:ext cx="1022" cy="384"/>
                <a:chOff x="1612" y="1536"/>
                <a:chExt cx="1022" cy="384"/>
              </a:xfrm>
            </p:grpSpPr>
            <p:sp>
              <p:nvSpPr>
                <p:cNvPr id="27706" name="Rectangle 61"/>
                <p:cNvSpPr>
                  <a:spLocks noChangeArrowheads="1"/>
                </p:cNvSpPr>
                <p:nvPr/>
              </p:nvSpPr>
              <p:spPr bwMode="auto">
                <a:xfrm>
                  <a:off x="1655" y="1536"/>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7707" name="Rectangle 62"/>
                <p:cNvSpPr>
                  <a:spLocks noChangeArrowheads="1"/>
                </p:cNvSpPr>
                <p:nvPr/>
              </p:nvSpPr>
              <p:spPr bwMode="auto">
                <a:xfrm>
                  <a:off x="1612" y="1536"/>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7691" name="Group 63"/>
              <p:cNvGrpSpPr>
                <a:grpSpLocks/>
              </p:cNvGrpSpPr>
              <p:nvPr/>
            </p:nvGrpSpPr>
            <p:grpSpPr bwMode="auto">
              <a:xfrm>
                <a:off x="2634" y="1536"/>
                <a:ext cx="1094" cy="384"/>
                <a:chOff x="2634" y="1536"/>
                <a:chExt cx="1094" cy="384"/>
              </a:xfrm>
            </p:grpSpPr>
            <p:sp>
              <p:nvSpPr>
                <p:cNvPr id="27704" name="Rectangle 64"/>
                <p:cNvSpPr>
                  <a:spLocks noChangeArrowheads="1"/>
                </p:cNvSpPr>
                <p:nvPr/>
              </p:nvSpPr>
              <p:spPr bwMode="auto">
                <a:xfrm>
                  <a:off x="2677" y="1536"/>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7705" name="Rectangle 65"/>
                <p:cNvSpPr>
                  <a:spLocks noChangeArrowheads="1"/>
                </p:cNvSpPr>
                <p:nvPr/>
              </p:nvSpPr>
              <p:spPr bwMode="auto">
                <a:xfrm>
                  <a:off x="2634" y="1536"/>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7692" name="Group 66"/>
              <p:cNvGrpSpPr>
                <a:grpSpLocks/>
              </p:cNvGrpSpPr>
              <p:nvPr/>
            </p:nvGrpSpPr>
            <p:grpSpPr bwMode="auto">
              <a:xfrm>
                <a:off x="0" y="1920"/>
                <a:ext cx="856" cy="384"/>
                <a:chOff x="0" y="1920"/>
                <a:chExt cx="856" cy="384"/>
              </a:xfrm>
            </p:grpSpPr>
            <p:sp>
              <p:nvSpPr>
                <p:cNvPr id="27702" name="Rectangle 67"/>
                <p:cNvSpPr>
                  <a:spLocks noChangeArrowheads="1"/>
                </p:cNvSpPr>
                <p:nvPr/>
              </p:nvSpPr>
              <p:spPr bwMode="auto">
                <a:xfrm>
                  <a:off x="43" y="1920"/>
                  <a:ext cx="7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2938</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7703" name="Rectangle 68"/>
                <p:cNvSpPr>
                  <a:spLocks noChangeArrowheads="1"/>
                </p:cNvSpPr>
                <p:nvPr/>
              </p:nvSpPr>
              <p:spPr bwMode="auto">
                <a:xfrm>
                  <a:off x="0" y="1920"/>
                  <a:ext cx="8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7693" name="Group 69"/>
              <p:cNvGrpSpPr>
                <a:grpSpLocks/>
              </p:cNvGrpSpPr>
              <p:nvPr/>
            </p:nvGrpSpPr>
            <p:grpSpPr bwMode="auto">
              <a:xfrm>
                <a:off x="856" y="1920"/>
                <a:ext cx="756" cy="384"/>
                <a:chOff x="856" y="1920"/>
                <a:chExt cx="756" cy="384"/>
              </a:xfrm>
            </p:grpSpPr>
            <p:sp>
              <p:nvSpPr>
                <p:cNvPr id="27700" name="Rectangle 70"/>
                <p:cNvSpPr>
                  <a:spLocks noChangeArrowheads="1"/>
                </p:cNvSpPr>
                <p:nvPr/>
              </p:nvSpPr>
              <p:spPr bwMode="auto">
                <a:xfrm>
                  <a:off x="899" y="1920"/>
                  <a:ext cx="67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Иванова</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7701" name="Rectangle 71"/>
                <p:cNvSpPr>
                  <a:spLocks noChangeArrowheads="1"/>
                </p:cNvSpPr>
                <p:nvPr/>
              </p:nvSpPr>
              <p:spPr bwMode="auto">
                <a:xfrm>
                  <a:off x="856" y="1920"/>
                  <a:ext cx="75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7694" name="Group 72"/>
              <p:cNvGrpSpPr>
                <a:grpSpLocks/>
              </p:cNvGrpSpPr>
              <p:nvPr/>
            </p:nvGrpSpPr>
            <p:grpSpPr bwMode="auto">
              <a:xfrm>
                <a:off x="1612" y="1920"/>
                <a:ext cx="1022" cy="384"/>
                <a:chOff x="1612" y="1920"/>
                <a:chExt cx="1022" cy="384"/>
              </a:xfrm>
            </p:grpSpPr>
            <p:sp>
              <p:nvSpPr>
                <p:cNvPr id="27698" name="Rectangle 73"/>
                <p:cNvSpPr>
                  <a:spLocks noChangeArrowheads="1"/>
                </p:cNvSpPr>
                <p:nvPr/>
              </p:nvSpPr>
              <p:spPr bwMode="auto">
                <a:xfrm>
                  <a:off x="1655" y="1920"/>
                  <a:ext cx="93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7699" name="Rectangle 74"/>
                <p:cNvSpPr>
                  <a:spLocks noChangeArrowheads="1"/>
                </p:cNvSpPr>
                <p:nvPr/>
              </p:nvSpPr>
              <p:spPr bwMode="auto">
                <a:xfrm>
                  <a:off x="1612" y="1920"/>
                  <a:ext cx="102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7695" name="Group 75"/>
              <p:cNvGrpSpPr>
                <a:grpSpLocks/>
              </p:cNvGrpSpPr>
              <p:nvPr/>
            </p:nvGrpSpPr>
            <p:grpSpPr bwMode="auto">
              <a:xfrm>
                <a:off x="2634" y="1920"/>
                <a:ext cx="1094" cy="384"/>
                <a:chOff x="2634" y="1920"/>
                <a:chExt cx="1094" cy="384"/>
              </a:xfrm>
            </p:grpSpPr>
            <p:sp>
              <p:nvSpPr>
                <p:cNvPr id="27696" name="Rectangle 76"/>
                <p:cNvSpPr>
                  <a:spLocks noChangeArrowheads="1"/>
                </p:cNvSpPr>
                <p:nvPr/>
              </p:nvSpPr>
              <p:spPr bwMode="auto">
                <a:xfrm>
                  <a:off x="2677" y="1920"/>
                  <a:ext cx="100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7697" name="Rectangle 77"/>
                <p:cNvSpPr>
                  <a:spLocks noChangeArrowheads="1"/>
                </p:cNvSpPr>
                <p:nvPr/>
              </p:nvSpPr>
              <p:spPr bwMode="auto">
                <a:xfrm>
                  <a:off x="2634" y="1920"/>
                  <a:ext cx="109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27671" name="Rectangle 78"/>
            <p:cNvSpPr>
              <a:spLocks noChangeArrowheads="1"/>
            </p:cNvSpPr>
            <p:nvPr/>
          </p:nvSpPr>
          <p:spPr bwMode="auto">
            <a:xfrm>
              <a:off x="-3" y="-3"/>
              <a:ext cx="3734" cy="2310"/>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sp>
        <p:nvSpPr>
          <p:cNvPr id="27654" name="Rectangle 79"/>
          <p:cNvSpPr>
            <a:spLocks noChangeArrowheads="1"/>
          </p:cNvSpPr>
          <p:nvPr/>
        </p:nvSpPr>
        <p:spPr bwMode="auto">
          <a:xfrm>
            <a:off x="0" y="3886200"/>
            <a:ext cx="9144000"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ru-RU" sz="1200" b="1">
                <a:cs typeface="Arial" panose="020B0604020202020204" pitchFamily="34" charset="0"/>
              </a:rPr>
              <a:t>PROJECT</a:t>
            </a:r>
            <a:r>
              <a:rPr lang="ru-RU" altLang="ru-RU" sz="1200" b="1">
                <a:cs typeface="Arial" panose="020B0604020202020204" pitchFamily="34" charset="0"/>
              </a:rPr>
              <a:t> СОТРУДНИКИ_В_ПРОЕКТЕ_1 { СОТР_ОТД_НОМ }</a:t>
            </a:r>
            <a:endParaRPr lang="ru-RU" altLang="ru-RU" sz="1200" b="1">
              <a:latin typeface="Times New Roman" panose="02020603050405020304" pitchFamily="18" charset="0"/>
              <a:cs typeface="Times New Roman" panose="02020603050405020304" pitchFamily="18" charset="0"/>
            </a:endParaRPr>
          </a:p>
          <a:p>
            <a:endParaRPr lang="ru-RU" altLang="ru-RU" sz="2400" b="1">
              <a:latin typeface="Times New Roman" panose="02020603050405020304" pitchFamily="18" charset="0"/>
            </a:endParaRPr>
          </a:p>
        </p:txBody>
      </p:sp>
      <p:grpSp>
        <p:nvGrpSpPr>
          <p:cNvPr id="27655" name="Group 94"/>
          <p:cNvGrpSpPr>
            <a:grpSpLocks/>
          </p:cNvGrpSpPr>
          <p:nvPr/>
        </p:nvGrpSpPr>
        <p:grpSpPr bwMode="auto">
          <a:xfrm>
            <a:off x="3581400" y="4267200"/>
            <a:ext cx="1517650" cy="990600"/>
            <a:chOff x="-3" y="-3"/>
            <a:chExt cx="956" cy="1542"/>
          </a:xfrm>
        </p:grpSpPr>
        <p:grpSp>
          <p:nvGrpSpPr>
            <p:cNvPr id="27656" name="Group 92"/>
            <p:cNvGrpSpPr>
              <a:grpSpLocks/>
            </p:cNvGrpSpPr>
            <p:nvPr/>
          </p:nvGrpSpPr>
          <p:grpSpPr bwMode="auto">
            <a:xfrm>
              <a:off x="0" y="0"/>
              <a:ext cx="950" cy="1536"/>
              <a:chOff x="0" y="0"/>
              <a:chExt cx="950" cy="1536"/>
            </a:xfrm>
          </p:grpSpPr>
          <p:grpSp>
            <p:nvGrpSpPr>
              <p:cNvPr id="27658" name="Group 85"/>
              <p:cNvGrpSpPr>
                <a:grpSpLocks/>
              </p:cNvGrpSpPr>
              <p:nvPr/>
            </p:nvGrpSpPr>
            <p:grpSpPr bwMode="auto">
              <a:xfrm>
                <a:off x="0" y="0"/>
                <a:ext cx="950" cy="384"/>
                <a:chOff x="0" y="0"/>
                <a:chExt cx="950" cy="384"/>
              </a:xfrm>
            </p:grpSpPr>
            <p:sp>
              <p:nvSpPr>
                <p:cNvPr id="27668" name="Rectangle 80"/>
                <p:cNvSpPr>
                  <a:spLocks noChangeArrowheads="1"/>
                </p:cNvSpPr>
                <p:nvPr/>
              </p:nvSpPr>
              <p:spPr bwMode="auto">
                <a:xfrm>
                  <a:off x="43" y="0"/>
                  <a:ext cx="86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СОТР_ОТД_НОМЕР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7669" name="Rectangle 84"/>
                <p:cNvSpPr>
                  <a:spLocks noChangeArrowheads="1"/>
                </p:cNvSpPr>
                <p:nvPr/>
              </p:nvSpPr>
              <p:spPr bwMode="auto">
                <a:xfrm>
                  <a:off x="0" y="0"/>
                  <a:ext cx="95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7659" name="Group 87"/>
              <p:cNvGrpSpPr>
                <a:grpSpLocks/>
              </p:cNvGrpSpPr>
              <p:nvPr/>
            </p:nvGrpSpPr>
            <p:grpSpPr bwMode="auto">
              <a:xfrm>
                <a:off x="0" y="384"/>
                <a:ext cx="950" cy="384"/>
                <a:chOff x="0" y="384"/>
                <a:chExt cx="950" cy="384"/>
              </a:xfrm>
            </p:grpSpPr>
            <p:sp>
              <p:nvSpPr>
                <p:cNvPr id="27666" name="Rectangle 81"/>
                <p:cNvSpPr>
                  <a:spLocks noChangeArrowheads="1"/>
                </p:cNvSpPr>
                <p:nvPr/>
              </p:nvSpPr>
              <p:spPr bwMode="auto">
                <a:xfrm>
                  <a:off x="43" y="384"/>
                  <a:ext cx="86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7667" name="Rectangle 86"/>
                <p:cNvSpPr>
                  <a:spLocks noChangeArrowheads="1"/>
                </p:cNvSpPr>
                <p:nvPr/>
              </p:nvSpPr>
              <p:spPr bwMode="auto">
                <a:xfrm>
                  <a:off x="0" y="384"/>
                  <a:ext cx="95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7660" name="Group 89"/>
              <p:cNvGrpSpPr>
                <a:grpSpLocks/>
              </p:cNvGrpSpPr>
              <p:nvPr/>
            </p:nvGrpSpPr>
            <p:grpSpPr bwMode="auto">
              <a:xfrm>
                <a:off x="0" y="768"/>
                <a:ext cx="950" cy="384"/>
                <a:chOff x="0" y="768"/>
                <a:chExt cx="950" cy="384"/>
              </a:xfrm>
            </p:grpSpPr>
            <p:sp>
              <p:nvSpPr>
                <p:cNvPr id="27664" name="Rectangle 82"/>
                <p:cNvSpPr>
                  <a:spLocks noChangeArrowheads="1"/>
                </p:cNvSpPr>
                <p:nvPr/>
              </p:nvSpPr>
              <p:spPr bwMode="auto">
                <a:xfrm>
                  <a:off x="43" y="768"/>
                  <a:ext cx="86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313</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7665" name="Rectangle 88"/>
                <p:cNvSpPr>
                  <a:spLocks noChangeArrowheads="1"/>
                </p:cNvSpPr>
                <p:nvPr/>
              </p:nvSpPr>
              <p:spPr bwMode="auto">
                <a:xfrm>
                  <a:off x="0" y="768"/>
                  <a:ext cx="95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27661" name="Group 91"/>
              <p:cNvGrpSpPr>
                <a:grpSpLocks/>
              </p:cNvGrpSpPr>
              <p:nvPr/>
            </p:nvGrpSpPr>
            <p:grpSpPr bwMode="auto">
              <a:xfrm>
                <a:off x="0" y="1152"/>
                <a:ext cx="950" cy="384"/>
                <a:chOff x="0" y="1152"/>
                <a:chExt cx="950" cy="384"/>
              </a:xfrm>
            </p:grpSpPr>
            <p:sp>
              <p:nvSpPr>
                <p:cNvPr id="27662" name="Rectangle 83"/>
                <p:cNvSpPr>
                  <a:spLocks noChangeArrowheads="1"/>
                </p:cNvSpPr>
                <p:nvPr/>
              </p:nvSpPr>
              <p:spPr bwMode="auto">
                <a:xfrm>
                  <a:off x="43" y="1152"/>
                  <a:ext cx="86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27663" name="Rectangle 90"/>
                <p:cNvSpPr>
                  <a:spLocks noChangeArrowheads="1"/>
                </p:cNvSpPr>
                <p:nvPr/>
              </p:nvSpPr>
              <p:spPr bwMode="auto">
                <a:xfrm>
                  <a:off x="0" y="1152"/>
                  <a:ext cx="95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27657" name="Rectangle 93"/>
            <p:cNvSpPr>
              <a:spLocks noChangeArrowheads="1"/>
            </p:cNvSpPr>
            <p:nvPr/>
          </p:nvSpPr>
          <p:spPr bwMode="auto">
            <a:xfrm>
              <a:off x="-3" y="-3"/>
              <a:ext cx="956" cy="1542"/>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sp>
        <p:nvSpPr>
          <p:cNvPr id="2" name="Номер слайда 1"/>
          <p:cNvSpPr>
            <a:spLocks noGrp="1"/>
          </p:cNvSpPr>
          <p:nvPr>
            <p:ph type="sldNum" sz="quarter" idx="12"/>
          </p:nvPr>
        </p:nvSpPr>
        <p:spPr/>
        <p:txBody>
          <a:bodyPr/>
          <a:lstStyle/>
          <a:p>
            <a:fld id="{696E6B9C-D8EC-43A7-9BE7-CEFCAE10240F}" type="slidenum">
              <a:rPr lang="ru-RU" altLang="en-US" smtClean="0"/>
              <a:pPr/>
              <a:t>25</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C6DC76A8-0393-41FF-8AB5-EA811302C4CA}" type="datetime1">
              <a:rPr lang="ru-RU" altLang="en-US" smtClean="0"/>
              <a:t>20.11.2019</a:t>
            </a:fld>
            <a:endParaRPr lang="ru-RU" altLang="en-US"/>
          </a:p>
        </p:txBody>
      </p:sp>
      <p:sp>
        <p:nvSpPr>
          <p:cNvPr id="28675" name="Rectangle 2"/>
          <p:cNvSpPr>
            <a:spLocks noGrp="1" noChangeArrowheads="1"/>
          </p:cNvSpPr>
          <p:nvPr>
            <p:ph type="title"/>
          </p:nvPr>
        </p:nvSpPr>
        <p:spPr/>
        <p:txBody>
          <a:bodyPr/>
          <a:lstStyle/>
          <a:p>
            <a:pPr eaLnBrk="1" hangingPunct="1"/>
            <a:r>
              <a:rPr lang="ru-RU" altLang="ru-RU" sz="2900" smtClean="0"/>
              <a:t>Алгебра Кодда (19)</a:t>
            </a:r>
            <a:br>
              <a:rPr lang="ru-RU" altLang="ru-RU" sz="2900" smtClean="0"/>
            </a:br>
            <a:r>
              <a:rPr lang="ru-RU" altLang="ru-RU" sz="2900" smtClean="0"/>
              <a:t> С</a:t>
            </a:r>
            <a:r>
              <a:rPr lang="ru-RU" altLang="ru-RU" sz="2400" smtClean="0"/>
              <a:t>пециальные  реляционные операции (6)</a:t>
            </a:r>
          </a:p>
        </p:txBody>
      </p:sp>
      <p:sp>
        <p:nvSpPr>
          <p:cNvPr id="28676" name="Rectangle 3"/>
          <p:cNvSpPr>
            <a:spLocks noGrp="1" noChangeArrowheads="1"/>
          </p:cNvSpPr>
          <p:nvPr>
            <p:ph type="body" idx="1"/>
          </p:nvPr>
        </p:nvSpPr>
        <p:spPr/>
        <p:txBody>
          <a:bodyPr/>
          <a:lstStyle/>
          <a:p>
            <a:pPr eaLnBrk="1" hangingPunct="1">
              <a:lnSpc>
                <a:spcPct val="70000"/>
              </a:lnSpc>
              <a:spcBef>
                <a:spcPct val="40000"/>
              </a:spcBef>
              <a:buSzPct val="140000"/>
              <a:buFont typeface="Wingdings" panose="05000000000000000000" pitchFamily="2" charset="2"/>
              <a:buChar char="§"/>
            </a:pPr>
            <a:r>
              <a:rPr lang="ru-RU" altLang="ru-RU" sz="1800" dirty="0" smtClean="0">
                <a:cs typeface="Times New Roman" panose="02020603050405020304" pitchFamily="18" charset="0"/>
              </a:rPr>
              <a:t>Общая операция соединения  (называемая также соединением по условию) требует наличия двух операндов – соединяемых отношений и третьего операнда – простого условия</a:t>
            </a:r>
            <a:endParaRPr lang="ru-RU" altLang="ru-RU" sz="1800" dirty="0" smtClean="0"/>
          </a:p>
          <a:p>
            <a:pPr eaLnBrk="1" hangingPunct="1">
              <a:lnSpc>
                <a:spcPct val="80000"/>
              </a:lnSpc>
              <a:spcBef>
                <a:spcPct val="40000"/>
              </a:spcBef>
              <a:buSzPct val="140000"/>
              <a:buFont typeface="Wingdings" panose="05000000000000000000" pitchFamily="2" charset="2"/>
              <a:buChar char="§"/>
            </a:pPr>
            <a:r>
              <a:rPr lang="ru-RU" altLang="ru-RU" sz="1800" dirty="0" smtClean="0">
                <a:cs typeface="Times New Roman" panose="02020603050405020304" pitchFamily="18" charset="0"/>
              </a:rPr>
              <a:t>Пусть соединяются отношения </a:t>
            </a:r>
            <a:r>
              <a:rPr lang="ru-RU" altLang="ru-RU" sz="1800" i="1" dirty="0" smtClean="0">
                <a:cs typeface="Arial" panose="020B0604020202020204" pitchFamily="34" charset="0"/>
              </a:rPr>
              <a:t>A</a:t>
            </a:r>
            <a:r>
              <a:rPr lang="ru-RU" altLang="ru-RU" sz="1800" dirty="0" smtClean="0">
                <a:cs typeface="Times New Roman" panose="02020603050405020304" pitchFamily="18" charset="0"/>
              </a:rPr>
              <a:t> и </a:t>
            </a:r>
            <a:r>
              <a:rPr lang="ru-RU" altLang="ru-RU" sz="1800" i="1" dirty="0" smtClean="0">
                <a:cs typeface="Arial" panose="020B0604020202020204" pitchFamily="34" charset="0"/>
              </a:rPr>
              <a:t>B</a:t>
            </a:r>
            <a:r>
              <a:rPr lang="ru-RU" altLang="ru-RU" sz="1800" dirty="0" smtClean="0">
                <a:cs typeface="Times New Roman" panose="02020603050405020304" pitchFamily="18" charset="0"/>
              </a:rPr>
              <a:t>. Как и в случае операции ограничения, условие соединения </a:t>
            </a:r>
            <a:r>
              <a:rPr lang="ru-RU" altLang="ru-RU" sz="1800" i="1" dirty="0" err="1" smtClean="0">
                <a:cs typeface="Arial" panose="020B0604020202020204" pitchFamily="34" charset="0"/>
              </a:rPr>
              <a:t>comp</a:t>
            </a:r>
            <a:r>
              <a:rPr lang="ru-RU" altLang="ru-RU" sz="1800" i="1" dirty="0" smtClean="0">
                <a:cs typeface="Times New Roman" panose="02020603050405020304" pitchFamily="18" charset="0"/>
              </a:rPr>
              <a:t> </a:t>
            </a:r>
            <a:r>
              <a:rPr lang="ru-RU" altLang="ru-RU" sz="1800" dirty="0" smtClean="0">
                <a:cs typeface="Times New Roman" panose="02020603050405020304" pitchFamily="18" charset="0"/>
              </a:rPr>
              <a:t>имеет вид </a:t>
            </a:r>
          </a:p>
          <a:p>
            <a:pPr lvl="1" eaLnBrk="1" hangingPunct="1">
              <a:lnSpc>
                <a:spcPct val="80000"/>
              </a:lnSpc>
              <a:spcBef>
                <a:spcPct val="40000"/>
              </a:spcBef>
              <a:buSzPct val="140000"/>
              <a:buFont typeface="Wingdings" panose="05000000000000000000" pitchFamily="2" charset="2"/>
              <a:buChar char="Ø"/>
            </a:pPr>
            <a:r>
              <a:rPr lang="ru-RU" altLang="ru-RU" sz="1800" dirty="0" smtClean="0">
                <a:cs typeface="Times New Roman" panose="02020603050405020304" pitchFamily="18" charset="0"/>
              </a:rPr>
              <a:t>либо (</a:t>
            </a:r>
            <a:r>
              <a:rPr lang="ru-RU" altLang="ru-RU" sz="1800" i="1" dirty="0" smtClean="0">
                <a:cs typeface="Arial" panose="020B0604020202020204" pitchFamily="34" charset="0"/>
              </a:rPr>
              <a:t>a</a:t>
            </a:r>
            <a:r>
              <a:rPr lang="ru-RU" altLang="ru-RU" sz="1800" dirty="0" smtClean="0">
                <a:cs typeface="Times New Roman" panose="02020603050405020304" pitchFamily="18" charset="0"/>
              </a:rPr>
              <a:t> </a:t>
            </a:r>
            <a:r>
              <a:rPr lang="ru-RU" altLang="ru-RU" sz="1800" dirty="0" err="1" smtClean="0">
                <a:cs typeface="Arial" panose="020B0604020202020204" pitchFamily="34" charset="0"/>
              </a:rPr>
              <a:t>comp-op</a:t>
            </a:r>
            <a:r>
              <a:rPr lang="ru-RU" altLang="ru-RU" sz="1800" dirty="0" smtClean="0">
                <a:cs typeface="Times New Roman" panose="02020603050405020304" pitchFamily="18" charset="0"/>
              </a:rPr>
              <a:t> </a:t>
            </a:r>
            <a:r>
              <a:rPr lang="ru-RU" altLang="ru-RU" sz="1800" i="1" dirty="0" smtClean="0">
                <a:cs typeface="Arial" panose="020B0604020202020204" pitchFamily="34" charset="0"/>
              </a:rPr>
              <a:t>b</a:t>
            </a:r>
            <a:r>
              <a:rPr lang="ru-RU" altLang="ru-RU" sz="1800" dirty="0" smtClean="0">
                <a:cs typeface="Times New Roman" panose="02020603050405020304" pitchFamily="18" charset="0"/>
              </a:rPr>
              <a:t>), </a:t>
            </a:r>
          </a:p>
          <a:p>
            <a:pPr lvl="1" eaLnBrk="1" hangingPunct="1">
              <a:lnSpc>
                <a:spcPct val="80000"/>
              </a:lnSpc>
              <a:spcBef>
                <a:spcPct val="40000"/>
              </a:spcBef>
              <a:buSzPct val="140000"/>
              <a:buFont typeface="Wingdings" panose="05000000000000000000" pitchFamily="2" charset="2"/>
              <a:buChar char="Ø"/>
            </a:pPr>
            <a:r>
              <a:rPr lang="ru-RU" altLang="ru-RU" sz="1800" dirty="0" smtClean="0">
                <a:cs typeface="Times New Roman" panose="02020603050405020304" pitchFamily="18" charset="0"/>
              </a:rPr>
              <a:t>либо (</a:t>
            </a:r>
            <a:r>
              <a:rPr lang="ru-RU" altLang="ru-RU" sz="1800" i="1" dirty="0" smtClean="0">
                <a:cs typeface="Arial" panose="020B0604020202020204" pitchFamily="34" charset="0"/>
              </a:rPr>
              <a:t>a</a:t>
            </a:r>
            <a:r>
              <a:rPr lang="ru-RU" altLang="ru-RU" sz="1800" dirty="0" smtClean="0">
                <a:cs typeface="Times New Roman" panose="02020603050405020304" pitchFamily="18" charset="0"/>
              </a:rPr>
              <a:t> </a:t>
            </a:r>
            <a:r>
              <a:rPr lang="ru-RU" altLang="ru-RU" sz="1800" dirty="0" err="1" smtClean="0">
                <a:cs typeface="Arial" panose="020B0604020202020204" pitchFamily="34" charset="0"/>
              </a:rPr>
              <a:t>comp-op</a:t>
            </a:r>
            <a:r>
              <a:rPr lang="ru-RU" altLang="ru-RU" sz="1800" dirty="0" smtClean="0">
                <a:cs typeface="Times New Roman" panose="02020603050405020304" pitchFamily="18" charset="0"/>
              </a:rPr>
              <a:t> </a:t>
            </a:r>
            <a:r>
              <a:rPr lang="ru-RU" altLang="ru-RU" sz="1800" i="1" dirty="0" err="1" smtClean="0">
                <a:cs typeface="Arial" panose="020B0604020202020204" pitchFamily="34" charset="0"/>
              </a:rPr>
              <a:t>const</a:t>
            </a:r>
            <a:r>
              <a:rPr lang="ru-RU" altLang="ru-RU" sz="1800" dirty="0" smtClean="0">
                <a:cs typeface="Times New Roman" panose="02020603050405020304" pitchFamily="18" charset="0"/>
              </a:rPr>
              <a:t>), </a:t>
            </a:r>
          </a:p>
          <a:p>
            <a:pPr eaLnBrk="1" hangingPunct="1">
              <a:lnSpc>
                <a:spcPct val="80000"/>
              </a:lnSpc>
              <a:spcBef>
                <a:spcPct val="40000"/>
              </a:spcBef>
              <a:buSzPct val="140000"/>
              <a:buFont typeface="Wingdings" panose="05000000000000000000" pitchFamily="2" charset="2"/>
              <a:buChar char="§"/>
            </a:pPr>
            <a:r>
              <a:rPr lang="ru-RU" altLang="ru-RU" sz="1800" dirty="0" smtClean="0">
                <a:cs typeface="Times New Roman" panose="02020603050405020304" pitchFamily="18" charset="0"/>
              </a:rPr>
              <a:t>где </a:t>
            </a:r>
            <a:r>
              <a:rPr lang="ru-RU" altLang="ru-RU" sz="1800" i="1" dirty="0" smtClean="0">
                <a:cs typeface="Arial" panose="020B0604020202020204" pitchFamily="34" charset="0"/>
              </a:rPr>
              <a:t>a</a:t>
            </a:r>
            <a:r>
              <a:rPr lang="ru-RU" altLang="ru-RU" sz="1800" dirty="0" smtClean="0">
                <a:cs typeface="Times New Roman" panose="02020603050405020304" pitchFamily="18" charset="0"/>
              </a:rPr>
              <a:t> и </a:t>
            </a:r>
            <a:r>
              <a:rPr lang="ru-RU" altLang="ru-RU" sz="1800" i="1" dirty="0" smtClean="0">
                <a:cs typeface="Arial" panose="020B0604020202020204" pitchFamily="34" charset="0"/>
              </a:rPr>
              <a:t>b</a:t>
            </a:r>
            <a:r>
              <a:rPr lang="ru-RU" altLang="ru-RU" sz="1800" dirty="0" smtClean="0">
                <a:cs typeface="Times New Roman" panose="02020603050405020304" pitchFamily="18" charset="0"/>
              </a:rPr>
              <a:t> – имена атрибутов отношений </a:t>
            </a:r>
            <a:r>
              <a:rPr lang="ru-RU" altLang="ru-RU" sz="1800" dirty="0" smtClean="0">
                <a:cs typeface="Arial" panose="020B0604020202020204" pitchFamily="34" charset="0"/>
              </a:rPr>
              <a:t>A</a:t>
            </a:r>
            <a:r>
              <a:rPr lang="ru-RU" altLang="ru-RU" sz="1800" dirty="0" smtClean="0">
                <a:cs typeface="Times New Roman" panose="02020603050405020304" pitchFamily="18" charset="0"/>
              </a:rPr>
              <a:t> и </a:t>
            </a:r>
            <a:r>
              <a:rPr lang="ru-RU" altLang="ru-RU" sz="1800" dirty="0" smtClean="0">
                <a:cs typeface="Arial" panose="020B0604020202020204" pitchFamily="34" charset="0"/>
              </a:rPr>
              <a:t>B</a:t>
            </a:r>
            <a:r>
              <a:rPr lang="ru-RU" altLang="ru-RU" sz="1800" dirty="0" smtClean="0">
                <a:cs typeface="Times New Roman" panose="02020603050405020304" pitchFamily="18" charset="0"/>
              </a:rPr>
              <a:t>, </a:t>
            </a:r>
            <a:r>
              <a:rPr lang="ru-RU" altLang="ru-RU" sz="1800" i="1" dirty="0" err="1" smtClean="0">
                <a:cs typeface="Arial" panose="020B0604020202020204" pitchFamily="34" charset="0"/>
              </a:rPr>
              <a:t>const</a:t>
            </a:r>
            <a:r>
              <a:rPr lang="ru-RU" altLang="ru-RU" sz="1800" dirty="0" smtClean="0">
                <a:cs typeface="Times New Roman" panose="02020603050405020304" pitchFamily="18" charset="0"/>
              </a:rPr>
              <a:t> – литерально заданная константа, и </a:t>
            </a:r>
            <a:r>
              <a:rPr lang="ru-RU" altLang="ru-RU" sz="1800" dirty="0" err="1" smtClean="0">
                <a:cs typeface="Arial" panose="020B0604020202020204" pitchFamily="34" charset="0"/>
              </a:rPr>
              <a:t>comp-op</a:t>
            </a:r>
            <a:r>
              <a:rPr lang="ru-RU" altLang="ru-RU" sz="1800" dirty="0" smtClean="0">
                <a:cs typeface="Times New Roman" panose="02020603050405020304" pitchFamily="18" charset="0"/>
              </a:rPr>
              <a:t> – допустимая в данном контексте операция сравнения </a:t>
            </a:r>
            <a:endParaRPr lang="ru-RU" altLang="ru-RU" sz="1800" dirty="0" smtClean="0"/>
          </a:p>
          <a:p>
            <a:pPr eaLnBrk="1" hangingPunct="1">
              <a:lnSpc>
                <a:spcPct val="80000"/>
              </a:lnSpc>
              <a:spcBef>
                <a:spcPct val="40000"/>
              </a:spcBef>
              <a:buSzPct val="140000"/>
              <a:buFont typeface="Wingdings" panose="05000000000000000000" pitchFamily="2" charset="2"/>
              <a:buChar char="§"/>
            </a:pPr>
            <a:r>
              <a:rPr lang="ru-RU" altLang="ru-RU" sz="1800" dirty="0">
                <a:cs typeface="Times New Roman" panose="02020603050405020304" pitchFamily="18" charset="0"/>
              </a:rPr>
              <a:t>По определению </a:t>
            </a:r>
            <a:r>
              <a:rPr lang="ru-RU" altLang="ru-RU" sz="1800" dirty="0" smtClean="0">
                <a:cs typeface="Times New Roman" panose="02020603050405020304" pitchFamily="18" charset="0"/>
              </a:rPr>
              <a:t>результатом операции соединения отношений </a:t>
            </a:r>
            <a:r>
              <a:rPr lang="en-US" altLang="ru-RU" sz="1800" i="1" dirty="0" smtClean="0">
                <a:cs typeface="Arial" panose="020B0604020202020204" pitchFamily="34" charset="0"/>
              </a:rPr>
              <a:t>A</a:t>
            </a:r>
            <a:r>
              <a:rPr lang="ru-RU" altLang="ru-RU" sz="1800" dirty="0" smtClean="0">
                <a:cs typeface="Times New Roman" panose="02020603050405020304" pitchFamily="18" charset="0"/>
              </a:rPr>
              <a:t> и </a:t>
            </a:r>
            <a:r>
              <a:rPr lang="en-US" altLang="ru-RU" sz="1800" i="1" dirty="0" smtClean="0">
                <a:cs typeface="Arial" panose="020B0604020202020204" pitchFamily="34" charset="0"/>
              </a:rPr>
              <a:t>B</a:t>
            </a:r>
            <a:r>
              <a:rPr lang="ru-RU" altLang="ru-RU" sz="1800" dirty="0" smtClean="0">
                <a:cs typeface="Times New Roman" panose="02020603050405020304" pitchFamily="18" charset="0"/>
              </a:rPr>
              <a:t> является отношение, получаемое путем выполнения операции ограничения по условию </a:t>
            </a:r>
            <a:r>
              <a:rPr lang="ru-RU" altLang="ru-RU" sz="1800" i="1" dirty="0" err="1" smtClean="0">
                <a:cs typeface="Arial" panose="020B0604020202020204" pitchFamily="34" charset="0"/>
              </a:rPr>
              <a:t>comp</a:t>
            </a:r>
            <a:r>
              <a:rPr lang="ru-RU" altLang="ru-RU" sz="1800" dirty="0" smtClean="0">
                <a:cs typeface="Times New Roman" panose="02020603050405020304" pitchFamily="18" charset="0"/>
              </a:rPr>
              <a:t> расширенного декартова произведения отношений </a:t>
            </a:r>
            <a:r>
              <a:rPr lang="ru-RU" altLang="ru-RU" sz="1800" i="1" dirty="0" smtClean="0">
                <a:cs typeface="Arial" panose="020B0604020202020204" pitchFamily="34" charset="0"/>
              </a:rPr>
              <a:t>A</a:t>
            </a:r>
            <a:r>
              <a:rPr lang="ru-RU" altLang="ru-RU" sz="1800" dirty="0" smtClean="0">
                <a:cs typeface="Arial" panose="020B0604020202020204" pitchFamily="34" charset="0"/>
              </a:rPr>
              <a:t> </a:t>
            </a:r>
            <a:r>
              <a:rPr lang="ru-RU" altLang="ru-RU" sz="1800" dirty="0" smtClean="0">
                <a:cs typeface="Times New Roman" panose="02020603050405020304" pitchFamily="18" charset="0"/>
              </a:rPr>
              <a:t>и </a:t>
            </a:r>
            <a:r>
              <a:rPr lang="ru-RU" altLang="ru-RU" sz="1800" i="1" dirty="0" smtClean="0">
                <a:cs typeface="Arial" panose="020B0604020202020204" pitchFamily="34" charset="0"/>
              </a:rPr>
              <a:t>B</a:t>
            </a:r>
            <a:r>
              <a:rPr lang="ru-RU" altLang="ru-RU" sz="1800" dirty="0" smtClean="0">
                <a:cs typeface="Arial" panose="020B0604020202020204" pitchFamily="34" charset="0"/>
              </a:rPr>
              <a:t> </a:t>
            </a:r>
            <a:r>
              <a:rPr lang="ru-RU" altLang="ru-RU" sz="1800" dirty="0" smtClean="0">
                <a:cs typeface="Times New Roman" panose="02020603050405020304" pitchFamily="18" charset="0"/>
              </a:rPr>
              <a:t>(</a:t>
            </a:r>
            <a:r>
              <a:rPr lang="en-US" altLang="ru-RU" sz="1800" i="1" dirty="0" smtClean="0">
                <a:cs typeface="Arial" panose="020B0604020202020204" pitchFamily="34" charset="0"/>
              </a:rPr>
              <a:t>A</a:t>
            </a:r>
            <a:r>
              <a:rPr lang="en-US" altLang="ru-RU" sz="1800" dirty="0" smtClean="0">
                <a:cs typeface="Arial" panose="020B0604020202020204" pitchFamily="34" charset="0"/>
              </a:rPr>
              <a:t> JOIN </a:t>
            </a:r>
            <a:r>
              <a:rPr lang="en-US" altLang="ru-RU" sz="1800" i="1" dirty="0" smtClean="0">
                <a:cs typeface="Arial" panose="020B0604020202020204" pitchFamily="34" charset="0"/>
              </a:rPr>
              <a:t>B</a:t>
            </a:r>
            <a:r>
              <a:rPr lang="en-US" altLang="ru-RU" sz="1800" dirty="0" smtClean="0">
                <a:cs typeface="Arial" panose="020B0604020202020204" pitchFamily="34" charset="0"/>
              </a:rPr>
              <a:t> WHERE </a:t>
            </a:r>
            <a:r>
              <a:rPr lang="en-US" altLang="ru-RU" sz="1800" i="1" dirty="0" smtClean="0">
                <a:cs typeface="Arial" panose="020B0604020202020204" pitchFamily="34" charset="0"/>
              </a:rPr>
              <a:t>comp</a:t>
            </a:r>
            <a:r>
              <a:rPr lang="en-US" altLang="ru-RU" sz="1800" dirty="0" smtClean="0">
                <a:cs typeface="Times New Roman" panose="02020603050405020304" pitchFamily="18" charset="0"/>
              </a:rPr>
              <a:t> </a:t>
            </a:r>
            <a:r>
              <a:rPr lang="ru-RU" altLang="ru-RU" sz="1800" dirty="0" smtClean="0">
                <a:cs typeface="Times New Roman" panose="02020603050405020304" pitchFamily="18" charset="0"/>
                <a:sym typeface="Symbol" panose="05050102010706020507" pitchFamily="18" charset="2"/>
              </a:rPr>
              <a:t></a:t>
            </a:r>
            <a:r>
              <a:rPr lang="ru-RU" altLang="ru-RU" sz="1800" dirty="0" smtClean="0">
                <a:cs typeface="Times New Roman" panose="02020603050405020304" pitchFamily="18" charset="0"/>
              </a:rPr>
              <a:t> (</a:t>
            </a:r>
            <a:r>
              <a:rPr lang="en-US" altLang="ru-RU" sz="1800" i="1" dirty="0" smtClean="0">
                <a:cs typeface="Arial" panose="020B0604020202020204" pitchFamily="34" charset="0"/>
              </a:rPr>
              <a:t>A</a:t>
            </a:r>
            <a:r>
              <a:rPr lang="en-US" altLang="ru-RU" sz="1800" dirty="0" smtClean="0">
                <a:cs typeface="Arial" panose="020B0604020202020204" pitchFamily="34" charset="0"/>
              </a:rPr>
              <a:t> TIMES </a:t>
            </a:r>
            <a:r>
              <a:rPr lang="en-US" altLang="ru-RU" sz="1800" i="1" dirty="0" smtClean="0">
                <a:cs typeface="Arial" panose="020B0604020202020204" pitchFamily="34" charset="0"/>
              </a:rPr>
              <a:t>B</a:t>
            </a:r>
            <a:r>
              <a:rPr lang="ru-RU" altLang="ru-RU" sz="1800" dirty="0" smtClean="0">
                <a:cs typeface="Times New Roman" panose="02020603050405020304" pitchFamily="18" charset="0"/>
              </a:rPr>
              <a:t>) </a:t>
            </a:r>
            <a:r>
              <a:rPr lang="en-US" altLang="ru-RU" sz="1800" dirty="0" smtClean="0">
                <a:cs typeface="Arial" panose="020B0604020202020204" pitchFamily="34" charset="0"/>
              </a:rPr>
              <a:t>WHERE </a:t>
            </a:r>
            <a:r>
              <a:rPr lang="en-US" altLang="ru-RU" sz="1800" i="1" dirty="0" smtClean="0">
                <a:cs typeface="Arial" panose="020B0604020202020204" pitchFamily="34" charset="0"/>
              </a:rPr>
              <a:t>comp</a:t>
            </a:r>
            <a:r>
              <a:rPr lang="ru-RU" altLang="ru-RU" sz="1800" dirty="0" smtClean="0">
                <a:cs typeface="Times New Roman" panose="02020603050405020304" pitchFamily="18" charset="0"/>
              </a:rPr>
              <a:t>) </a:t>
            </a:r>
            <a:r>
              <a:rPr lang="ru-RU" altLang="ru-RU" sz="1800" dirty="0" smtClean="0"/>
              <a:t> </a:t>
            </a:r>
          </a:p>
          <a:p>
            <a:pPr eaLnBrk="1" hangingPunct="1">
              <a:lnSpc>
                <a:spcPct val="80000"/>
              </a:lnSpc>
              <a:spcBef>
                <a:spcPct val="40000"/>
              </a:spcBef>
              <a:buClr>
                <a:schemeClr val="tx1"/>
              </a:buClr>
              <a:buSzPct val="140000"/>
              <a:buFont typeface="Wingdings" panose="05000000000000000000" pitchFamily="2" charset="2"/>
              <a:buNone/>
            </a:pPr>
            <a:endParaRPr lang="ru-RU" altLang="ru-RU" sz="2200" dirty="0" smtClean="0"/>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26</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396F1DB5-C0AE-4B1A-8733-3DE207C9F5B0}" type="datetime1">
              <a:rPr lang="ru-RU" altLang="en-US" smtClean="0"/>
              <a:t>20.11.2019</a:t>
            </a:fld>
            <a:endParaRPr lang="ru-RU" altLang="en-US"/>
          </a:p>
        </p:txBody>
      </p:sp>
      <p:sp>
        <p:nvSpPr>
          <p:cNvPr id="29699" name="Rectangle 2"/>
          <p:cNvSpPr>
            <a:spLocks noGrp="1" noChangeArrowheads="1"/>
          </p:cNvSpPr>
          <p:nvPr>
            <p:ph type="title"/>
          </p:nvPr>
        </p:nvSpPr>
        <p:spPr/>
        <p:txBody>
          <a:bodyPr/>
          <a:lstStyle/>
          <a:p>
            <a:pPr eaLnBrk="1" hangingPunct="1"/>
            <a:r>
              <a:rPr lang="ru-RU" altLang="ru-RU" sz="2900" smtClean="0"/>
              <a:t>Алгебра Кодда (20)</a:t>
            </a:r>
            <a:br>
              <a:rPr lang="ru-RU" altLang="ru-RU" sz="2900" smtClean="0"/>
            </a:br>
            <a:r>
              <a:rPr lang="ru-RU" altLang="ru-RU" sz="2900" smtClean="0"/>
              <a:t> С</a:t>
            </a:r>
            <a:r>
              <a:rPr lang="ru-RU" altLang="ru-RU" sz="2400" smtClean="0"/>
              <a:t>пециальные  реляционные операции (7)</a:t>
            </a:r>
          </a:p>
        </p:txBody>
      </p:sp>
      <p:sp>
        <p:nvSpPr>
          <p:cNvPr id="29700" name="Rectangle 3"/>
          <p:cNvSpPr>
            <a:spLocks noGrp="1" noChangeArrowheads="1"/>
          </p:cNvSpPr>
          <p:nvPr>
            <p:ph type="body" idx="1"/>
          </p:nvPr>
        </p:nvSpPr>
        <p:spPr/>
        <p:txBody>
          <a:bodyPr/>
          <a:lstStyle/>
          <a:p>
            <a:pPr eaLnBrk="1" hangingPunct="1">
              <a:lnSpc>
                <a:spcPct val="80000"/>
              </a:lnSpc>
              <a:spcBef>
                <a:spcPct val="40000"/>
              </a:spcBef>
              <a:buSzPct val="140000"/>
              <a:buFont typeface="Wingdings" panose="05000000000000000000" pitchFamily="2" charset="2"/>
              <a:buChar char="§"/>
            </a:pPr>
            <a:r>
              <a:rPr lang="ru-RU" altLang="ru-RU" sz="2400" smtClean="0"/>
              <a:t>В</a:t>
            </a:r>
            <a:r>
              <a:rPr lang="ru-RU" altLang="ru-RU" sz="2400" smtClean="0">
                <a:cs typeface="Times New Roman" panose="02020603050405020304" pitchFamily="18" charset="0"/>
              </a:rPr>
              <a:t> общем случае применение условия соединения существенно уменьшит мощность результата промежуточного декартова произведения отношений-операндов только в том случае, когда условие соединения имеет вид (</a:t>
            </a:r>
            <a:r>
              <a:rPr lang="ru-RU" altLang="ru-RU" sz="2400" i="1" smtClean="0">
                <a:cs typeface="Arial" panose="020B0604020202020204" pitchFamily="34" charset="0"/>
              </a:rPr>
              <a:t>a</a:t>
            </a:r>
            <a:r>
              <a:rPr lang="ru-RU" altLang="ru-RU" sz="2400" smtClean="0">
                <a:cs typeface="Times New Roman" panose="02020603050405020304" pitchFamily="18" charset="0"/>
              </a:rPr>
              <a:t> </a:t>
            </a:r>
            <a:r>
              <a:rPr lang="ru-RU" altLang="ru-RU" sz="2400" smtClean="0">
                <a:cs typeface="Arial" panose="020B0604020202020204" pitchFamily="34" charset="0"/>
              </a:rPr>
              <a:t>comp-op</a:t>
            </a:r>
            <a:r>
              <a:rPr lang="ru-RU" altLang="ru-RU" sz="2400" smtClean="0">
                <a:cs typeface="Times New Roman" panose="02020603050405020304" pitchFamily="18" charset="0"/>
              </a:rPr>
              <a:t> </a:t>
            </a:r>
            <a:r>
              <a:rPr lang="ru-RU" altLang="ru-RU" sz="2400" i="1" smtClean="0">
                <a:cs typeface="Arial" panose="020B0604020202020204" pitchFamily="34" charset="0"/>
              </a:rPr>
              <a:t>b</a:t>
            </a:r>
            <a:r>
              <a:rPr lang="ru-RU" altLang="ru-RU" sz="2400" smtClean="0">
                <a:cs typeface="Arial" panose="020B0604020202020204" pitchFamily="34" charset="0"/>
              </a:rPr>
              <a:t>)</a:t>
            </a:r>
            <a:r>
              <a:rPr lang="ru-RU" altLang="ru-RU" sz="2400" smtClean="0">
                <a:cs typeface="Times New Roman" panose="02020603050405020304" pitchFamily="18" charset="0"/>
              </a:rPr>
              <a:t>, где </a:t>
            </a:r>
            <a:r>
              <a:rPr lang="ru-RU" altLang="ru-RU" sz="2400" i="1" smtClean="0">
                <a:cs typeface="Arial" panose="020B0604020202020204" pitchFamily="34" charset="0"/>
              </a:rPr>
              <a:t>a</a:t>
            </a:r>
            <a:r>
              <a:rPr lang="ru-RU" altLang="ru-RU" sz="2400" smtClean="0">
                <a:cs typeface="Times New Roman" panose="02020603050405020304" pitchFamily="18" charset="0"/>
              </a:rPr>
              <a:t> и </a:t>
            </a:r>
            <a:r>
              <a:rPr lang="ru-RU" altLang="ru-RU" sz="2400" i="1" smtClean="0">
                <a:cs typeface="Arial" panose="020B0604020202020204" pitchFamily="34" charset="0"/>
              </a:rPr>
              <a:t>b</a:t>
            </a:r>
            <a:r>
              <a:rPr lang="ru-RU" altLang="ru-RU" sz="2400" smtClean="0">
                <a:cs typeface="Times New Roman" panose="02020603050405020304" pitchFamily="18" charset="0"/>
              </a:rPr>
              <a:t> – имена атрибутов разных отношений-операндов</a:t>
            </a:r>
            <a:r>
              <a:rPr lang="ru-RU" altLang="ru-RU" sz="2400" smtClean="0"/>
              <a:t> </a:t>
            </a:r>
          </a:p>
          <a:p>
            <a:pPr eaLnBrk="1" hangingPunct="1">
              <a:lnSpc>
                <a:spcPct val="80000"/>
              </a:lnSpc>
              <a:spcBef>
                <a:spcPct val="40000"/>
              </a:spcBef>
              <a:buSzPct val="140000"/>
              <a:buFont typeface="Wingdings" panose="05000000000000000000" pitchFamily="2" charset="2"/>
              <a:buChar char="§"/>
            </a:pPr>
            <a:r>
              <a:rPr lang="ru-RU" altLang="ru-RU" sz="2400" smtClean="0"/>
              <a:t>Н</a:t>
            </a:r>
            <a:r>
              <a:rPr lang="ru-RU" altLang="ru-RU" sz="2400" smtClean="0">
                <a:cs typeface="Times New Roman" panose="02020603050405020304" pitchFamily="18" charset="0"/>
              </a:rPr>
              <a:t>а практике обычно считают реальными операциями соединения именно те операции, которые основываются на условии соединения приведенного вида</a:t>
            </a:r>
            <a:r>
              <a:rPr lang="ru-RU" altLang="ru-RU" sz="2400" smtClean="0"/>
              <a:t> </a:t>
            </a:r>
          </a:p>
          <a:p>
            <a:pPr eaLnBrk="1" hangingPunct="1">
              <a:lnSpc>
                <a:spcPct val="80000"/>
              </a:lnSpc>
              <a:spcBef>
                <a:spcPct val="40000"/>
              </a:spcBef>
              <a:buClr>
                <a:schemeClr val="tx1"/>
              </a:buClr>
              <a:buSzPct val="140000"/>
              <a:buFont typeface="Wingdings" panose="05000000000000000000" pitchFamily="2" charset="2"/>
              <a:buNone/>
            </a:pPr>
            <a:endParaRPr lang="ru-RU" altLang="ru-RU" sz="2400" smtClean="0"/>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27</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 name="Дата 2"/>
          <p:cNvSpPr>
            <a:spLocks noGrp="1"/>
          </p:cNvSpPr>
          <p:nvPr>
            <p:ph type="dt" sz="quarter" idx="10"/>
          </p:nvPr>
        </p:nvSpPr>
        <p:spPr/>
        <p:txBody>
          <a:bodyPr/>
          <a:lstStyle/>
          <a:p>
            <a:pPr>
              <a:defRPr/>
            </a:pPr>
            <a:fld id="{B72C3345-C630-4BE3-B206-354F5A5054B6}" type="datetime1">
              <a:rPr lang="ru-RU" altLang="en-US" smtClean="0"/>
              <a:t>20.11.2019</a:t>
            </a:fld>
            <a:endParaRPr lang="ru-RU" altLang="en-US"/>
          </a:p>
        </p:txBody>
      </p:sp>
      <p:sp>
        <p:nvSpPr>
          <p:cNvPr id="30723" name="Rectangle 2"/>
          <p:cNvSpPr>
            <a:spLocks noGrp="1" noChangeArrowheads="1"/>
          </p:cNvSpPr>
          <p:nvPr>
            <p:ph type="title"/>
          </p:nvPr>
        </p:nvSpPr>
        <p:spPr/>
        <p:txBody>
          <a:bodyPr/>
          <a:lstStyle/>
          <a:p>
            <a:pPr eaLnBrk="1" hangingPunct="1"/>
            <a:r>
              <a:rPr lang="ru-RU" altLang="ru-RU" sz="2900" smtClean="0"/>
              <a:t>Алгебра Кодда (21)</a:t>
            </a:r>
            <a:br>
              <a:rPr lang="ru-RU" altLang="ru-RU" sz="2900" smtClean="0"/>
            </a:br>
            <a:r>
              <a:rPr lang="ru-RU" altLang="ru-RU" sz="2900" smtClean="0"/>
              <a:t> С</a:t>
            </a:r>
            <a:r>
              <a:rPr lang="ru-RU" altLang="ru-RU" sz="2400" smtClean="0"/>
              <a:t>пециальные  реляционные операции (8)</a:t>
            </a:r>
          </a:p>
        </p:txBody>
      </p:sp>
      <p:sp>
        <p:nvSpPr>
          <p:cNvPr id="30724" name="Rectangle 3"/>
          <p:cNvSpPr>
            <a:spLocks noChangeArrowheads="1"/>
          </p:cNvSpPr>
          <p:nvPr/>
        </p:nvSpPr>
        <p:spPr bwMode="auto">
          <a:xfrm>
            <a:off x="468313" y="1341438"/>
            <a:ext cx="82804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200" b="1">
                <a:latin typeface="Times New Roman" panose="02020603050405020304" pitchFamily="18" charset="0"/>
                <a:cs typeface="Times New Roman" panose="02020603050405020304" pitchFamily="18" charset="0"/>
              </a:rPr>
              <a:t>СОТРУДНИКИ</a:t>
            </a:r>
            <a:r>
              <a:rPr lang="ru-RU" altLang="ru-RU" sz="1200" b="1">
                <a:latin typeface="Times New Roman" panose="02020603050405020304" pitchFamily="18" charset="0"/>
              </a:rPr>
              <a:t>                                                                                         </a:t>
            </a:r>
            <a:r>
              <a:rPr lang="ru-RU" altLang="ru-RU" sz="1200" b="1">
                <a:latin typeface="Times New Roman" panose="02020603050405020304" pitchFamily="18" charset="0"/>
                <a:cs typeface="Times New Roman" panose="02020603050405020304" pitchFamily="18" charset="0"/>
              </a:rPr>
              <a:t>ПРОЕКТЫ</a:t>
            </a:r>
            <a:r>
              <a:rPr lang="ru-RU" altLang="ru-RU" sz="1100">
                <a:latin typeface="Times New Roman" panose="02020603050405020304" pitchFamily="18" charset="0"/>
              </a:rPr>
              <a:t> </a:t>
            </a:r>
            <a:endParaRPr lang="ru-RU" altLang="ru-RU" sz="2400">
              <a:latin typeface="Times New Roman" panose="02020603050405020304" pitchFamily="18" charset="0"/>
            </a:endParaRPr>
          </a:p>
          <a:p>
            <a:pPr algn="ctr" eaLnBrk="1" hangingPunct="1"/>
            <a:endParaRPr lang="ru-RU" altLang="ru-RU" sz="1200">
              <a:latin typeface="Times New Roman" panose="02020603050405020304" pitchFamily="18" charset="0"/>
            </a:endParaRPr>
          </a:p>
          <a:p>
            <a:pPr algn="ctr"/>
            <a:endParaRPr lang="ru-RU" altLang="ru-RU" sz="2400">
              <a:latin typeface="Times New Roman" panose="02020603050405020304" pitchFamily="18" charset="0"/>
            </a:endParaRPr>
          </a:p>
        </p:txBody>
      </p:sp>
      <p:grpSp>
        <p:nvGrpSpPr>
          <p:cNvPr id="30725" name="Group 138"/>
          <p:cNvGrpSpPr>
            <a:grpSpLocks/>
          </p:cNvGrpSpPr>
          <p:nvPr/>
        </p:nvGrpSpPr>
        <p:grpSpPr bwMode="auto">
          <a:xfrm>
            <a:off x="611188" y="1844675"/>
            <a:ext cx="4213225" cy="2438400"/>
            <a:chOff x="-3" y="-3"/>
            <a:chExt cx="2654" cy="4230"/>
          </a:xfrm>
        </p:grpSpPr>
        <p:grpSp>
          <p:nvGrpSpPr>
            <p:cNvPr id="30823" name="Group 136"/>
            <p:cNvGrpSpPr>
              <a:grpSpLocks/>
            </p:cNvGrpSpPr>
            <p:nvPr/>
          </p:nvGrpSpPr>
          <p:grpSpPr bwMode="auto">
            <a:xfrm>
              <a:off x="0" y="0"/>
              <a:ext cx="2648" cy="4224"/>
              <a:chOff x="0" y="0"/>
              <a:chExt cx="2648" cy="4224"/>
            </a:xfrm>
          </p:grpSpPr>
          <p:grpSp>
            <p:nvGrpSpPr>
              <p:cNvPr id="30825" name="Group 49"/>
              <p:cNvGrpSpPr>
                <a:grpSpLocks/>
              </p:cNvGrpSpPr>
              <p:nvPr/>
            </p:nvGrpSpPr>
            <p:grpSpPr bwMode="auto">
              <a:xfrm>
                <a:off x="0" y="0"/>
                <a:ext cx="734" cy="384"/>
                <a:chOff x="0" y="0"/>
                <a:chExt cx="734" cy="384"/>
              </a:xfrm>
            </p:grpSpPr>
            <p:sp>
              <p:nvSpPr>
                <p:cNvPr id="30955" name="Rectangle 4"/>
                <p:cNvSpPr>
                  <a:spLocks noChangeArrowheads="1"/>
                </p:cNvSpPr>
                <p:nvPr/>
              </p:nvSpPr>
              <p:spPr bwMode="auto">
                <a:xfrm>
                  <a:off x="43" y="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СОТР_НОМЕР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956" name="Rectangle 48"/>
                <p:cNvSpPr>
                  <a:spLocks noChangeArrowheads="1"/>
                </p:cNvSpPr>
                <p:nvPr/>
              </p:nvSpPr>
              <p:spPr bwMode="auto">
                <a:xfrm>
                  <a:off x="0" y="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826" name="Group 51"/>
              <p:cNvGrpSpPr>
                <a:grpSpLocks/>
              </p:cNvGrpSpPr>
              <p:nvPr/>
            </p:nvGrpSpPr>
            <p:grpSpPr bwMode="auto">
              <a:xfrm>
                <a:off x="734" y="0"/>
                <a:ext cx="662" cy="384"/>
                <a:chOff x="734" y="0"/>
                <a:chExt cx="662" cy="384"/>
              </a:xfrm>
            </p:grpSpPr>
            <p:sp>
              <p:nvSpPr>
                <p:cNvPr id="30953" name="Rectangle 5"/>
                <p:cNvSpPr>
                  <a:spLocks noChangeArrowheads="1"/>
                </p:cNvSpPr>
                <p:nvPr/>
              </p:nvSpPr>
              <p:spPr bwMode="auto">
                <a:xfrm>
                  <a:off x="777" y="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СОТР_ИМЯ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954" name="Rectangle 50"/>
                <p:cNvSpPr>
                  <a:spLocks noChangeArrowheads="1"/>
                </p:cNvSpPr>
                <p:nvPr/>
              </p:nvSpPr>
              <p:spPr bwMode="auto">
                <a:xfrm>
                  <a:off x="734" y="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827" name="Group 53"/>
              <p:cNvGrpSpPr>
                <a:grpSpLocks/>
              </p:cNvGrpSpPr>
              <p:nvPr/>
            </p:nvGrpSpPr>
            <p:grpSpPr bwMode="auto">
              <a:xfrm>
                <a:off x="1396" y="0"/>
                <a:ext cx="662" cy="384"/>
                <a:chOff x="1396" y="0"/>
                <a:chExt cx="662" cy="384"/>
              </a:xfrm>
            </p:grpSpPr>
            <p:sp>
              <p:nvSpPr>
                <p:cNvPr id="30951" name="Rectangle 6"/>
                <p:cNvSpPr>
                  <a:spLocks noChangeArrowheads="1"/>
                </p:cNvSpPr>
                <p:nvPr/>
              </p:nvSpPr>
              <p:spPr bwMode="auto">
                <a:xfrm>
                  <a:off x="1439" y="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СОТР_ЗАРП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952" name="Rectangle 52"/>
                <p:cNvSpPr>
                  <a:spLocks noChangeArrowheads="1"/>
                </p:cNvSpPr>
                <p:nvPr/>
              </p:nvSpPr>
              <p:spPr bwMode="auto">
                <a:xfrm>
                  <a:off x="1396" y="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828" name="Group 55"/>
              <p:cNvGrpSpPr>
                <a:grpSpLocks/>
              </p:cNvGrpSpPr>
              <p:nvPr/>
            </p:nvGrpSpPr>
            <p:grpSpPr bwMode="auto">
              <a:xfrm>
                <a:off x="2058" y="0"/>
                <a:ext cx="590" cy="384"/>
                <a:chOff x="2058" y="0"/>
                <a:chExt cx="590" cy="384"/>
              </a:xfrm>
            </p:grpSpPr>
            <p:sp>
              <p:nvSpPr>
                <p:cNvPr id="30949" name="Rectangle 7"/>
                <p:cNvSpPr>
                  <a:spLocks noChangeArrowheads="1"/>
                </p:cNvSpPr>
                <p:nvPr/>
              </p:nvSpPr>
              <p:spPr bwMode="auto">
                <a:xfrm>
                  <a:off x="2101" y="0"/>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ПРО_НОМ</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950" name="Rectangle 54"/>
                <p:cNvSpPr>
                  <a:spLocks noChangeArrowheads="1"/>
                </p:cNvSpPr>
                <p:nvPr/>
              </p:nvSpPr>
              <p:spPr bwMode="auto">
                <a:xfrm>
                  <a:off x="2058" y="0"/>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829" name="Group 57"/>
              <p:cNvGrpSpPr>
                <a:grpSpLocks/>
              </p:cNvGrpSpPr>
              <p:nvPr/>
            </p:nvGrpSpPr>
            <p:grpSpPr bwMode="auto">
              <a:xfrm>
                <a:off x="0" y="384"/>
                <a:ext cx="734" cy="384"/>
                <a:chOff x="0" y="384"/>
                <a:chExt cx="734" cy="384"/>
              </a:xfrm>
            </p:grpSpPr>
            <p:sp>
              <p:nvSpPr>
                <p:cNvPr id="30947" name="Rectangle 8"/>
                <p:cNvSpPr>
                  <a:spLocks noChangeArrowheads="1"/>
                </p:cNvSpPr>
                <p:nvPr/>
              </p:nvSpPr>
              <p:spPr bwMode="auto">
                <a:xfrm>
                  <a:off x="43" y="38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948" name="Rectangle 56"/>
                <p:cNvSpPr>
                  <a:spLocks noChangeArrowheads="1"/>
                </p:cNvSpPr>
                <p:nvPr/>
              </p:nvSpPr>
              <p:spPr bwMode="auto">
                <a:xfrm>
                  <a:off x="0" y="38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830" name="Group 59"/>
              <p:cNvGrpSpPr>
                <a:grpSpLocks/>
              </p:cNvGrpSpPr>
              <p:nvPr/>
            </p:nvGrpSpPr>
            <p:grpSpPr bwMode="auto">
              <a:xfrm>
                <a:off x="734" y="384"/>
                <a:ext cx="662" cy="384"/>
                <a:chOff x="734" y="384"/>
                <a:chExt cx="662" cy="384"/>
              </a:xfrm>
            </p:grpSpPr>
            <p:sp>
              <p:nvSpPr>
                <p:cNvPr id="30945" name="Rectangle 9"/>
                <p:cNvSpPr>
                  <a:spLocks noChangeArrowheads="1"/>
                </p:cNvSpPr>
                <p:nvPr/>
              </p:nvSpPr>
              <p:spPr bwMode="auto">
                <a:xfrm>
                  <a:off x="777" y="38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946" name="Rectangle 58"/>
                <p:cNvSpPr>
                  <a:spLocks noChangeArrowheads="1"/>
                </p:cNvSpPr>
                <p:nvPr/>
              </p:nvSpPr>
              <p:spPr bwMode="auto">
                <a:xfrm>
                  <a:off x="734" y="38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831" name="Group 61"/>
              <p:cNvGrpSpPr>
                <a:grpSpLocks/>
              </p:cNvGrpSpPr>
              <p:nvPr/>
            </p:nvGrpSpPr>
            <p:grpSpPr bwMode="auto">
              <a:xfrm>
                <a:off x="1396" y="384"/>
                <a:ext cx="662" cy="384"/>
                <a:chOff x="1396" y="384"/>
                <a:chExt cx="662" cy="384"/>
              </a:xfrm>
            </p:grpSpPr>
            <p:sp>
              <p:nvSpPr>
                <p:cNvPr id="30943" name="Rectangle 10"/>
                <p:cNvSpPr>
                  <a:spLocks noChangeArrowheads="1"/>
                </p:cNvSpPr>
                <p:nvPr/>
              </p:nvSpPr>
              <p:spPr bwMode="auto">
                <a:xfrm>
                  <a:off x="1439" y="38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944" name="Rectangle 60"/>
                <p:cNvSpPr>
                  <a:spLocks noChangeArrowheads="1"/>
                </p:cNvSpPr>
                <p:nvPr/>
              </p:nvSpPr>
              <p:spPr bwMode="auto">
                <a:xfrm>
                  <a:off x="1396" y="38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832" name="Group 63"/>
              <p:cNvGrpSpPr>
                <a:grpSpLocks/>
              </p:cNvGrpSpPr>
              <p:nvPr/>
            </p:nvGrpSpPr>
            <p:grpSpPr bwMode="auto">
              <a:xfrm>
                <a:off x="2058" y="384"/>
                <a:ext cx="590" cy="384"/>
                <a:chOff x="2058" y="384"/>
                <a:chExt cx="590" cy="384"/>
              </a:xfrm>
            </p:grpSpPr>
            <p:sp>
              <p:nvSpPr>
                <p:cNvPr id="30941" name="Rectangle 11"/>
                <p:cNvSpPr>
                  <a:spLocks noChangeArrowheads="1"/>
                </p:cNvSpPr>
                <p:nvPr/>
              </p:nvSpPr>
              <p:spPr bwMode="auto">
                <a:xfrm>
                  <a:off x="2101" y="384"/>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942" name="Rectangle 62"/>
                <p:cNvSpPr>
                  <a:spLocks noChangeArrowheads="1"/>
                </p:cNvSpPr>
                <p:nvPr/>
              </p:nvSpPr>
              <p:spPr bwMode="auto">
                <a:xfrm>
                  <a:off x="2058" y="384"/>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833" name="Group 65"/>
              <p:cNvGrpSpPr>
                <a:grpSpLocks/>
              </p:cNvGrpSpPr>
              <p:nvPr/>
            </p:nvGrpSpPr>
            <p:grpSpPr bwMode="auto">
              <a:xfrm>
                <a:off x="0" y="768"/>
                <a:ext cx="734" cy="384"/>
                <a:chOff x="0" y="768"/>
                <a:chExt cx="734" cy="384"/>
              </a:xfrm>
            </p:grpSpPr>
            <p:sp>
              <p:nvSpPr>
                <p:cNvPr id="30939" name="Rectangle 12"/>
                <p:cNvSpPr>
                  <a:spLocks noChangeArrowheads="1"/>
                </p:cNvSpPr>
                <p:nvPr/>
              </p:nvSpPr>
              <p:spPr bwMode="auto">
                <a:xfrm>
                  <a:off x="43" y="768"/>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940" name="Rectangle 64"/>
                <p:cNvSpPr>
                  <a:spLocks noChangeArrowheads="1"/>
                </p:cNvSpPr>
                <p:nvPr/>
              </p:nvSpPr>
              <p:spPr bwMode="auto">
                <a:xfrm>
                  <a:off x="0" y="768"/>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834" name="Group 67"/>
              <p:cNvGrpSpPr>
                <a:grpSpLocks/>
              </p:cNvGrpSpPr>
              <p:nvPr/>
            </p:nvGrpSpPr>
            <p:grpSpPr bwMode="auto">
              <a:xfrm>
                <a:off x="734" y="768"/>
                <a:ext cx="662" cy="384"/>
                <a:chOff x="734" y="768"/>
                <a:chExt cx="662" cy="384"/>
              </a:xfrm>
            </p:grpSpPr>
            <p:sp>
              <p:nvSpPr>
                <p:cNvPr id="30937" name="Rectangle 13"/>
                <p:cNvSpPr>
                  <a:spLocks noChangeArrowheads="1"/>
                </p:cNvSpPr>
                <p:nvPr/>
              </p:nvSpPr>
              <p:spPr bwMode="auto">
                <a:xfrm>
                  <a:off x="777" y="76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Петров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938" name="Rectangle 66"/>
                <p:cNvSpPr>
                  <a:spLocks noChangeArrowheads="1"/>
                </p:cNvSpPr>
                <p:nvPr/>
              </p:nvSpPr>
              <p:spPr bwMode="auto">
                <a:xfrm>
                  <a:off x="734" y="76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835" name="Group 69"/>
              <p:cNvGrpSpPr>
                <a:grpSpLocks/>
              </p:cNvGrpSpPr>
              <p:nvPr/>
            </p:nvGrpSpPr>
            <p:grpSpPr bwMode="auto">
              <a:xfrm>
                <a:off x="1396" y="768"/>
                <a:ext cx="662" cy="384"/>
                <a:chOff x="1396" y="768"/>
                <a:chExt cx="662" cy="384"/>
              </a:xfrm>
            </p:grpSpPr>
            <p:sp>
              <p:nvSpPr>
                <p:cNvPr id="30935" name="Rectangle 14"/>
                <p:cNvSpPr>
                  <a:spLocks noChangeArrowheads="1"/>
                </p:cNvSpPr>
                <p:nvPr/>
              </p:nvSpPr>
              <p:spPr bwMode="auto">
                <a:xfrm>
                  <a:off x="1439" y="76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14,400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936" name="Rectangle 68"/>
                <p:cNvSpPr>
                  <a:spLocks noChangeArrowheads="1"/>
                </p:cNvSpPr>
                <p:nvPr/>
              </p:nvSpPr>
              <p:spPr bwMode="auto">
                <a:xfrm>
                  <a:off x="1396" y="76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836" name="Group 71"/>
              <p:cNvGrpSpPr>
                <a:grpSpLocks/>
              </p:cNvGrpSpPr>
              <p:nvPr/>
            </p:nvGrpSpPr>
            <p:grpSpPr bwMode="auto">
              <a:xfrm>
                <a:off x="2058" y="768"/>
                <a:ext cx="590" cy="384"/>
                <a:chOff x="2058" y="768"/>
                <a:chExt cx="590" cy="384"/>
              </a:xfrm>
            </p:grpSpPr>
            <p:sp>
              <p:nvSpPr>
                <p:cNvPr id="30933" name="Rectangle 15"/>
                <p:cNvSpPr>
                  <a:spLocks noChangeArrowheads="1"/>
                </p:cNvSpPr>
                <p:nvPr/>
              </p:nvSpPr>
              <p:spPr bwMode="auto">
                <a:xfrm>
                  <a:off x="2101" y="768"/>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934" name="Rectangle 70"/>
                <p:cNvSpPr>
                  <a:spLocks noChangeArrowheads="1"/>
                </p:cNvSpPr>
                <p:nvPr/>
              </p:nvSpPr>
              <p:spPr bwMode="auto">
                <a:xfrm>
                  <a:off x="2058" y="768"/>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837" name="Group 73"/>
              <p:cNvGrpSpPr>
                <a:grpSpLocks/>
              </p:cNvGrpSpPr>
              <p:nvPr/>
            </p:nvGrpSpPr>
            <p:grpSpPr bwMode="auto">
              <a:xfrm>
                <a:off x="0" y="1152"/>
                <a:ext cx="734" cy="384"/>
                <a:chOff x="0" y="1152"/>
                <a:chExt cx="734" cy="384"/>
              </a:xfrm>
            </p:grpSpPr>
            <p:sp>
              <p:nvSpPr>
                <p:cNvPr id="30931" name="Rectangle 16"/>
                <p:cNvSpPr>
                  <a:spLocks noChangeArrowheads="1"/>
                </p:cNvSpPr>
                <p:nvPr/>
              </p:nvSpPr>
              <p:spPr bwMode="auto">
                <a:xfrm>
                  <a:off x="43" y="1152"/>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2936</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932" name="Rectangle 72"/>
                <p:cNvSpPr>
                  <a:spLocks noChangeArrowheads="1"/>
                </p:cNvSpPr>
                <p:nvPr/>
              </p:nvSpPr>
              <p:spPr bwMode="auto">
                <a:xfrm>
                  <a:off x="0" y="1152"/>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838" name="Group 75"/>
              <p:cNvGrpSpPr>
                <a:grpSpLocks/>
              </p:cNvGrpSpPr>
              <p:nvPr/>
            </p:nvGrpSpPr>
            <p:grpSpPr bwMode="auto">
              <a:xfrm>
                <a:off x="734" y="1152"/>
                <a:ext cx="662" cy="384"/>
                <a:chOff x="734" y="1152"/>
                <a:chExt cx="662" cy="384"/>
              </a:xfrm>
            </p:grpSpPr>
            <p:sp>
              <p:nvSpPr>
                <p:cNvPr id="30929" name="Rectangle 17"/>
                <p:cNvSpPr>
                  <a:spLocks noChangeArrowheads="1"/>
                </p:cNvSpPr>
                <p:nvPr/>
              </p:nvSpPr>
              <p:spPr bwMode="auto">
                <a:xfrm>
                  <a:off x="777" y="115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Сидоров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930" name="Rectangle 74"/>
                <p:cNvSpPr>
                  <a:spLocks noChangeArrowheads="1"/>
                </p:cNvSpPr>
                <p:nvPr/>
              </p:nvSpPr>
              <p:spPr bwMode="auto">
                <a:xfrm>
                  <a:off x="734" y="115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839" name="Group 77"/>
              <p:cNvGrpSpPr>
                <a:grpSpLocks/>
              </p:cNvGrpSpPr>
              <p:nvPr/>
            </p:nvGrpSpPr>
            <p:grpSpPr bwMode="auto">
              <a:xfrm>
                <a:off x="1396" y="1152"/>
                <a:ext cx="662" cy="384"/>
                <a:chOff x="1396" y="1152"/>
                <a:chExt cx="662" cy="384"/>
              </a:xfrm>
            </p:grpSpPr>
            <p:sp>
              <p:nvSpPr>
                <p:cNvPr id="30927" name="Rectangle 18"/>
                <p:cNvSpPr>
                  <a:spLocks noChangeArrowheads="1"/>
                </p:cNvSpPr>
                <p:nvPr/>
              </p:nvSpPr>
              <p:spPr bwMode="auto">
                <a:xfrm>
                  <a:off x="1439" y="115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 9,200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928" name="Rectangle 76"/>
                <p:cNvSpPr>
                  <a:spLocks noChangeArrowheads="1"/>
                </p:cNvSpPr>
                <p:nvPr/>
              </p:nvSpPr>
              <p:spPr bwMode="auto">
                <a:xfrm>
                  <a:off x="1396" y="115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840" name="Group 79"/>
              <p:cNvGrpSpPr>
                <a:grpSpLocks/>
              </p:cNvGrpSpPr>
              <p:nvPr/>
            </p:nvGrpSpPr>
            <p:grpSpPr bwMode="auto">
              <a:xfrm>
                <a:off x="2058" y="1152"/>
                <a:ext cx="590" cy="384"/>
                <a:chOff x="2058" y="1152"/>
                <a:chExt cx="590" cy="384"/>
              </a:xfrm>
            </p:grpSpPr>
            <p:sp>
              <p:nvSpPr>
                <p:cNvPr id="30925" name="Rectangle 19"/>
                <p:cNvSpPr>
                  <a:spLocks noChangeArrowheads="1"/>
                </p:cNvSpPr>
                <p:nvPr/>
              </p:nvSpPr>
              <p:spPr bwMode="auto">
                <a:xfrm>
                  <a:off x="2101" y="1152"/>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926" name="Rectangle 78"/>
                <p:cNvSpPr>
                  <a:spLocks noChangeArrowheads="1"/>
                </p:cNvSpPr>
                <p:nvPr/>
              </p:nvSpPr>
              <p:spPr bwMode="auto">
                <a:xfrm>
                  <a:off x="2058" y="1152"/>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841" name="Group 81"/>
              <p:cNvGrpSpPr>
                <a:grpSpLocks/>
              </p:cNvGrpSpPr>
              <p:nvPr/>
            </p:nvGrpSpPr>
            <p:grpSpPr bwMode="auto">
              <a:xfrm>
                <a:off x="0" y="1536"/>
                <a:ext cx="734" cy="384"/>
                <a:chOff x="0" y="1536"/>
                <a:chExt cx="734" cy="384"/>
              </a:xfrm>
            </p:grpSpPr>
            <p:sp>
              <p:nvSpPr>
                <p:cNvPr id="30923" name="Rectangle 20"/>
                <p:cNvSpPr>
                  <a:spLocks noChangeArrowheads="1"/>
                </p:cNvSpPr>
                <p:nvPr/>
              </p:nvSpPr>
              <p:spPr bwMode="auto">
                <a:xfrm>
                  <a:off x="43" y="1536"/>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2937</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924" name="Rectangle 80"/>
                <p:cNvSpPr>
                  <a:spLocks noChangeArrowheads="1"/>
                </p:cNvSpPr>
                <p:nvPr/>
              </p:nvSpPr>
              <p:spPr bwMode="auto">
                <a:xfrm>
                  <a:off x="0" y="1536"/>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842" name="Group 83"/>
              <p:cNvGrpSpPr>
                <a:grpSpLocks/>
              </p:cNvGrpSpPr>
              <p:nvPr/>
            </p:nvGrpSpPr>
            <p:grpSpPr bwMode="auto">
              <a:xfrm>
                <a:off x="734" y="1536"/>
                <a:ext cx="662" cy="384"/>
                <a:chOff x="734" y="1536"/>
                <a:chExt cx="662" cy="384"/>
              </a:xfrm>
            </p:grpSpPr>
            <p:sp>
              <p:nvSpPr>
                <p:cNvPr id="30921" name="Rectangle 21"/>
                <p:cNvSpPr>
                  <a:spLocks noChangeArrowheads="1"/>
                </p:cNvSpPr>
                <p:nvPr/>
              </p:nvSpPr>
              <p:spPr bwMode="auto">
                <a:xfrm>
                  <a:off x="777" y="153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Федоров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922" name="Rectangle 82"/>
                <p:cNvSpPr>
                  <a:spLocks noChangeArrowheads="1"/>
                </p:cNvSpPr>
                <p:nvPr/>
              </p:nvSpPr>
              <p:spPr bwMode="auto">
                <a:xfrm>
                  <a:off x="734" y="153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843" name="Group 85"/>
              <p:cNvGrpSpPr>
                <a:grpSpLocks/>
              </p:cNvGrpSpPr>
              <p:nvPr/>
            </p:nvGrpSpPr>
            <p:grpSpPr bwMode="auto">
              <a:xfrm>
                <a:off x="1396" y="1536"/>
                <a:ext cx="662" cy="384"/>
                <a:chOff x="1396" y="1536"/>
                <a:chExt cx="662" cy="384"/>
              </a:xfrm>
            </p:grpSpPr>
            <p:sp>
              <p:nvSpPr>
                <p:cNvPr id="30919" name="Rectangle 22"/>
                <p:cNvSpPr>
                  <a:spLocks noChangeArrowheads="1"/>
                </p:cNvSpPr>
                <p:nvPr/>
              </p:nvSpPr>
              <p:spPr bwMode="auto">
                <a:xfrm>
                  <a:off x="1439" y="153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920" name="Rectangle 84"/>
                <p:cNvSpPr>
                  <a:spLocks noChangeArrowheads="1"/>
                </p:cNvSpPr>
                <p:nvPr/>
              </p:nvSpPr>
              <p:spPr bwMode="auto">
                <a:xfrm>
                  <a:off x="1396" y="153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844" name="Group 87"/>
              <p:cNvGrpSpPr>
                <a:grpSpLocks/>
              </p:cNvGrpSpPr>
              <p:nvPr/>
            </p:nvGrpSpPr>
            <p:grpSpPr bwMode="auto">
              <a:xfrm>
                <a:off x="2058" y="1536"/>
                <a:ext cx="590" cy="384"/>
                <a:chOff x="2058" y="1536"/>
                <a:chExt cx="590" cy="384"/>
              </a:xfrm>
            </p:grpSpPr>
            <p:sp>
              <p:nvSpPr>
                <p:cNvPr id="30917" name="Rectangle 23"/>
                <p:cNvSpPr>
                  <a:spLocks noChangeArrowheads="1"/>
                </p:cNvSpPr>
                <p:nvPr/>
              </p:nvSpPr>
              <p:spPr bwMode="auto">
                <a:xfrm>
                  <a:off x="2101" y="1536"/>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918" name="Rectangle 86"/>
                <p:cNvSpPr>
                  <a:spLocks noChangeArrowheads="1"/>
                </p:cNvSpPr>
                <p:nvPr/>
              </p:nvSpPr>
              <p:spPr bwMode="auto">
                <a:xfrm>
                  <a:off x="2058" y="1536"/>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845" name="Group 89"/>
              <p:cNvGrpSpPr>
                <a:grpSpLocks/>
              </p:cNvGrpSpPr>
              <p:nvPr/>
            </p:nvGrpSpPr>
            <p:grpSpPr bwMode="auto">
              <a:xfrm>
                <a:off x="0" y="1920"/>
                <a:ext cx="734" cy="384"/>
                <a:chOff x="0" y="1920"/>
                <a:chExt cx="734" cy="384"/>
              </a:xfrm>
            </p:grpSpPr>
            <p:sp>
              <p:nvSpPr>
                <p:cNvPr id="30915" name="Rectangle 24"/>
                <p:cNvSpPr>
                  <a:spLocks noChangeArrowheads="1"/>
                </p:cNvSpPr>
                <p:nvPr/>
              </p:nvSpPr>
              <p:spPr bwMode="auto">
                <a:xfrm>
                  <a:off x="43" y="192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2938</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916" name="Rectangle 88"/>
                <p:cNvSpPr>
                  <a:spLocks noChangeArrowheads="1"/>
                </p:cNvSpPr>
                <p:nvPr/>
              </p:nvSpPr>
              <p:spPr bwMode="auto">
                <a:xfrm>
                  <a:off x="0" y="192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846" name="Group 91"/>
              <p:cNvGrpSpPr>
                <a:grpSpLocks/>
              </p:cNvGrpSpPr>
              <p:nvPr/>
            </p:nvGrpSpPr>
            <p:grpSpPr bwMode="auto">
              <a:xfrm>
                <a:off x="734" y="1920"/>
                <a:ext cx="662" cy="384"/>
                <a:chOff x="734" y="1920"/>
                <a:chExt cx="662" cy="384"/>
              </a:xfrm>
            </p:grpSpPr>
            <p:sp>
              <p:nvSpPr>
                <p:cNvPr id="30913" name="Rectangle 25"/>
                <p:cNvSpPr>
                  <a:spLocks noChangeArrowheads="1"/>
                </p:cNvSpPr>
                <p:nvPr/>
              </p:nvSpPr>
              <p:spPr bwMode="auto">
                <a:xfrm>
                  <a:off x="777" y="192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Иванова</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914" name="Rectangle 90"/>
                <p:cNvSpPr>
                  <a:spLocks noChangeArrowheads="1"/>
                </p:cNvSpPr>
                <p:nvPr/>
              </p:nvSpPr>
              <p:spPr bwMode="auto">
                <a:xfrm>
                  <a:off x="734" y="192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847" name="Group 93"/>
              <p:cNvGrpSpPr>
                <a:grpSpLocks/>
              </p:cNvGrpSpPr>
              <p:nvPr/>
            </p:nvGrpSpPr>
            <p:grpSpPr bwMode="auto">
              <a:xfrm>
                <a:off x="1396" y="1920"/>
                <a:ext cx="662" cy="384"/>
                <a:chOff x="1396" y="1920"/>
                <a:chExt cx="662" cy="384"/>
              </a:xfrm>
            </p:grpSpPr>
            <p:sp>
              <p:nvSpPr>
                <p:cNvPr id="30911" name="Rectangle 26"/>
                <p:cNvSpPr>
                  <a:spLocks noChangeArrowheads="1"/>
                </p:cNvSpPr>
                <p:nvPr/>
              </p:nvSpPr>
              <p:spPr bwMode="auto">
                <a:xfrm>
                  <a:off x="1439" y="192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912" name="Rectangle 92"/>
                <p:cNvSpPr>
                  <a:spLocks noChangeArrowheads="1"/>
                </p:cNvSpPr>
                <p:nvPr/>
              </p:nvSpPr>
              <p:spPr bwMode="auto">
                <a:xfrm>
                  <a:off x="1396" y="192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848" name="Group 95"/>
              <p:cNvGrpSpPr>
                <a:grpSpLocks/>
              </p:cNvGrpSpPr>
              <p:nvPr/>
            </p:nvGrpSpPr>
            <p:grpSpPr bwMode="auto">
              <a:xfrm>
                <a:off x="2058" y="1920"/>
                <a:ext cx="590" cy="384"/>
                <a:chOff x="2058" y="1920"/>
                <a:chExt cx="590" cy="384"/>
              </a:xfrm>
            </p:grpSpPr>
            <p:sp>
              <p:nvSpPr>
                <p:cNvPr id="30909" name="Rectangle 27"/>
                <p:cNvSpPr>
                  <a:spLocks noChangeArrowheads="1"/>
                </p:cNvSpPr>
                <p:nvPr/>
              </p:nvSpPr>
              <p:spPr bwMode="auto">
                <a:xfrm>
                  <a:off x="2101" y="1920"/>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910" name="Rectangle 94"/>
                <p:cNvSpPr>
                  <a:spLocks noChangeArrowheads="1"/>
                </p:cNvSpPr>
                <p:nvPr/>
              </p:nvSpPr>
              <p:spPr bwMode="auto">
                <a:xfrm>
                  <a:off x="2058" y="1920"/>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849" name="Group 97"/>
              <p:cNvGrpSpPr>
                <a:grpSpLocks/>
              </p:cNvGrpSpPr>
              <p:nvPr/>
            </p:nvGrpSpPr>
            <p:grpSpPr bwMode="auto">
              <a:xfrm>
                <a:off x="0" y="2304"/>
                <a:ext cx="734" cy="384"/>
                <a:chOff x="0" y="2304"/>
                <a:chExt cx="734" cy="384"/>
              </a:xfrm>
            </p:grpSpPr>
            <p:sp>
              <p:nvSpPr>
                <p:cNvPr id="30907" name="Rectangle 28"/>
                <p:cNvSpPr>
                  <a:spLocks noChangeArrowheads="1"/>
                </p:cNvSpPr>
                <p:nvPr/>
              </p:nvSpPr>
              <p:spPr bwMode="auto">
                <a:xfrm>
                  <a:off x="43" y="230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908" name="Rectangle 96"/>
                <p:cNvSpPr>
                  <a:spLocks noChangeArrowheads="1"/>
                </p:cNvSpPr>
                <p:nvPr/>
              </p:nvSpPr>
              <p:spPr bwMode="auto">
                <a:xfrm>
                  <a:off x="0" y="230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850" name="Group 99"/>
              <p:cNvGrpSpPr>
                <a:grpSpLocks/>
              </p:cNvGrpSpPr>
              <p:nvPr/>
            </p:nvGrpSpPr>
            <p:grpSpPr bwMode="auto">
              <a:xfrm>
                <a:off x="734" y="2304"/>
                <a:ext cx="662" cy="384"/>
                <a:chOff x="734" y="2304"/>
                <a:chExt cx="662" cy="384"/>
              </a:xfrm>
            </p:grpSpPr>
            <p:sp>
              <p:nvSpPr>
                <p:cNvPr id="30905" name="Rectangle 29"/>
                <p:cNvSpPr>
                  <a:spLocks noChangeArrowheads="1"/>
                </p:cNvSpPr>
                <p:nvPr/>
              </p:nvSpPr>
              <p:spPr bwMode="auto">
                <a:xfrm>
                  <a:off x="777" y="230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906" name="Rectangle 98"/>
                <p:cNvSpPr>
                  <a:spLocks noChangeArrowheads="1"/>
                </p:cNvSpPr>
                <p:nvPr/>
              </p:nvSpPr>
              <p:spPr bwMode="auto">
                <a:xfrm>
                  <a:off x="734" y="230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851" name="Group 101"/>
              <p:cNvGrpSpPr>
                <a:grpSpLocks/>
              </p:cNvGrpSpPr>
              <p:nvPr/>
            </p:nvGrpSpPr>
            <p:grpSpPr bwMode="auto">
              <a:xfrm>
                <a:off x="1396" y="2304"/>
                <a:ext cx="662" cy="384"/>
                <a:chOff x="1396" y="2304"/>
                <a:chExt cx="662" cy="384"/>
              </a:xfrm>
            </p:grpSpPr>
            <p:sp>
              <p:nvSpPr>
                <p:cNvPr id="30903" name="Rectangle 30"/>
                <p:cNvSpPr>
                  <a:spLocks noChangeArrowheads="1"/>
                </p:cNvSpPr>
                <p:nvPr/>
              </p:nvSpPr>
              <p:spPr bwMode="auto">
                <a:xfrm>
                  <a:off x="1439" y="230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904" name="Rectangle 100"/>
                <p:cNvSpPr>
                  <a:spLocks noChangeArrowheads="1"/>
                </p:cNvSpPr>
                <p:nvPr/>
              </p:nvSpPr>
              <p:spPr bwMode="auto">
                <a:xfrm>
                  <a:off x="1396" y="230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852" name="Group 103"/>
              <p:cNvGrpSpPr>
                <a:grpSpLocks/>
              </p:cNvGrpSpPr>
              <p:nvPr/>
            </p:nvGrpSpPr>
            <p:grpSpPr bwMode="auto">
              <a:xfrm>
                <a:off x="2058" y="2304"/>
                <a:ext cx="590" cy="384"/>
                <a:chOff x="2058" y="2304"/>
                <a:chExt cx="590" cy="384"/>
              </a:xfrm>
            </p:grpSpPr>
            <p:sp>
              <p:nvSpPr>
                <p:cNvPr id="30901" name="Rectangle 31"/>
                <p:cNvSpPr>
                  <a:spLocks noChangeArrowheads="1"/>
                </p:cNvSpPr>
                <p:nvPr/>
              </p:nvSpPr>
              <p:spPr bwMode="auto">
                <a:xfrm>
                  <a:off x="2101" y="2304"/>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902" name="Rectangle 102"/>
                <p:cNvSpPr>
                  <a:spLocks noChangeArrowheads="1"/>
                </p:cNvSpPr>
                <p:nvPr/>
              </p:nvSpPr>
              <p:spPr bwMode="auto">
                <a:xfrm>
                  <a:off x="2058" y="2304"/>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853" name="Group 105"/>
              <p:cNvGrpSpPr>
                <a:grpSpLocks/>
              </p:cNvGrpSpPr>
              <p:nvPr/>
            </p:nvGrpSpPr>
            <p:grpSpPr bwMode="auto">
              <a:xfrm>
                <a:off x="0" y="2688"/>
                <a:ext cx="734" cy="384"/>
                <a:chOff x="0" y="2688"/>
                <a:chExt cx="734" cy="384"/>
              </a:xfrm>
            </p:grpSpPr>
            <p:sp>
              <p:nvSpPr>
                <p:cNvPr id="30899" name="Rectangle 32"/>
                <p:cNvSpPr>
                  <a:spLocks noChangeArrowheads="1"/>
                </p:cNvSpPr>
                <p:nvPr/>
              </p:nvSpPr>
              <p:spPr bwMode="auto">
                <a:xfrm>
                  <a:off x="43" y="2688"/>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900" name="Rectangle 104"/>
                <p:cNvSpPr>
                  <a:spLocks noChangeArrowheads="1"/>
                </p:cNvSpPr>
                <p:nvPr/>
              </p:nvSpPr>
              <p:spPr bwMode="auto">
                <a:xfrm>
                  <a:off x="0" y="2688"/>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854" name="Group 107"/>
              <p:cNvGrpSpPr>
                <a:grpSpLocks/>
              </p:cNvGrpSpPr>
              <p:nvPr/>
            </p:nvGrpSpPr>
            <p:grpSpPr bwMode="auto">
              <a:xfrm>
                <a:off x="734" y="2688"/>
                <a:ext cx="662" cy="384"/>
                <a:chOff x="734" y="2688"/>
                <a:chExt cx="662" cy="384"/>
              </a:xfrm>
            </p:grpSpPr>
            <p:sp>
              <p:nvSpPr>
                <p:cNvPr id="30897" name="Rectangle 33"/>
                <p:cNvSpPr>
                  <a:spLocks noChangeArrowheads="1"/>
                </p:cNvSpPr>
                <p:nvPr/>
              </p:nvSpPr>
              <p:spPr bwMode="auto">
                <a:xfrm>
                  <a:off x="777" y="268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Петров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898" name="Rectangle 106"/>
                <p:cNvSpPr>
                  <a:spLocks noChangeArrowheads="1"/>
                </p:cNvSpPr>
                <p:nvPr/>
              </p:nvSpPr>
              <p:spPr bwMode="auto">
                <a:xfrm>
                  <a:off x="734" y="268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855" name="Group 109"/>
              <p:cNvGrpSpPr>
                <a:grpSpLocks/>
              </p:cNvGrpSpPr>
              <p:nvPr/>
            </p:nvGrpSpPr>
            <p:grpSpPr bwMode="auto">
              <a:xfrm>
                <a:off x="1396" y="2688"/>
                <a:ext cx="662" cy="384"/>
                <a:chOff x="1396" y="2688"/>
                <a:chExt cx="662" cy="384"/>
              </a:xfrm>
            </p:grpSpPr>
            <p:sp>
              <p:nvSpPr>
                <p:cNvPr id="30895" name="Rectangle 34"/>
                <p:cNvSpPr>
                  <a:spLocks noChangeArrowheads="1"/>
                </p:cNvSpPr>
                <p:nvPr/>
              </p:nvSpPr>
              <p:spPr bwMode="auto">
                <a:xfrm>
                  <a:off x="1439" y="268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14,400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896" name="Rectangle 108"/>
                <p:cNvSpPr>
                  <a:spLocks noChangeArrowheads="1"/>
                </p:cNvSpPr>
                <p:nvPr/>
              </p:nvSpPr>
              <p:spPr bwMode="auto">
                <a:xfrm>
                  <a:off x="1396" y="268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856" name="Group 111"/>
              <p:cNvGrpSpPr>
                <a:grpSpLocks/>
              </p:cNvGrpSpPr>
              <p:nvPr/>
            </p:nvGrpSpPr>
            <p:grpSpPr bwMode="auto">
              <a:xfrm>
                <a:off x="2058" y="2688"/>
                <a:ext cx="590" cy="384"/>
                <a:chOff x="2058" y="2688"/>
                <a:chExt cx="590" cy="384"/>
              </a:xfrm>
            </p:grpSpPr>
            <p:sp>
              <p:nvSpPr>
                <p:cNvPr id="30893" name="Rectangle 35"/>
                <p:cNvSpPr>
                  <a:spLocks noChangeArrowheads="1"/>
                </p:cNvSpPr>
                <p:nvPr/>
              </p:nvSpPr>
              <p:spPr bwMode="auto">
                <a:xfrm>
                  <a:off x="2101" y="2688"/>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894" name="Rectangle 110"/>
                <p:cNvSpPr>
                  <a:spLocks noChangeArrowheads="1"/>
                </p:cNvSpPr>
                <p:nvPr/>
              </p:nvSpPr>
              <p:spPr bwMode="auto">
                <a:xfrm>
                  <a:off x="2058" y="2688"/>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857" name="Group 113"/>
              <p:cNvGrpSpPr>
                <a:grpSpLocks/>
              </p:cNvGrpSpPr>
              <p:nvPr/>
            </p:nvGrpSpPr>
            <p:grpSpPr bwMode="auto">
              <a:xfrm>
                <a:off x="0" y="3072"/>
                <a:ext cx="734" cy="384"/>
                <a:chOff x="0" y="3072"/>
                <a:chExt cx="734" cy="384"/>
              </a:xfrm>
            </p:grpSpPr>
            <p:sp>
              <p:nvSpPr>
                <p:cNvPr id="30891" name="Rectangle 36"/>
                <p:cNvSpPr>
                  <a:spLocks noChangeArrowheads="1"/>
                </p:cNvSpPr>
                <p:nvPr/>
              </p:nvSpPr>
              <p:spPr bwMode="auto">
                <a:xfrm>
                  <a:off x="43" y="3072"/>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2939</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892" name="Rectangle 112"/>
                <p:cNvSpPr>
                  <a:spLocks noChangeArrowheads="1"/>
                </p:cNvSpPr>
                <p:nvPr/>
              </p:nvSpPr>
              <p:spPr bwMode="auto">
                <a:xfrm>
                  <a:off x="0" y="3072"/>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858" name="Group 115"/>
              <p:cNvGrpSpPr>
                <a:grpSpLocks/>
              </p:cNvGrpSpPr>
              <p:nvPr/>
            </p:nvGrpSpPr>
            <p:grpSpPr bwMode="auto">
              <a:xfrm>
                <a:off x="734" y="3072"/>
                <a:ext cx="662" cy="384"/>
                <a:chOff x="734" y="3072"/>
                <a:chExt cx="662" cy="384"/>
              </a:xfrm>
            </p:grpSpPr>
            <p:sp>
              <p:nvSpPr>
                <p:cNvPr id="30889" name="Rectangle 37"/>
                <p:cNvSpPr>
                  <a:spLocks noChangeArrowheads="1"/>
                </p:cNvSpPr>
                <p:nvPr/>
              </p:nvSpPr>
              <p:spPr bwMode="auto">
                <a:xfrm>
                  <a:off x="777" y="307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Сидоренко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890" name="Rectangle 114"/>
                <p:cNvSpPr>
                  <a:spLocks noChangeArrowheads="1"/>
                </p:cNvSpPr>
                <p:nvPr/>
              </p:nvSpPr>
              <p:spPr bwMode="auto">
                <a:xfrm>
                  <a:off x="734" y="307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859" name="Group 117"/>
              <p:cNvGrpSpPr>
                <a:grpSpLocks/>
              </p:cNvGrpSpPr>
              <p:nvPr/>
            </p:nvGrpSpPr>
            <p:grpSpPr bwMode="auto">
              <a:xfrm>
                <a:off x="1396" y="3072"/>
                <a:ext cx="662" cy="384"/>
                <a:chOff x="1396" y="3072"/>
                <a:chExt cx="662" cy="384"/>
              </a:xfrm>
            </p:grpSpPr>
            <p:sp>
              <p:nvSpPr>
                <p:cNvPr id="30887" name="Rectangle 38"/>
                <p:cNvSpPr>
                  <a:spLocks noChangeArrowheads="1"/>
                </p:cNvSpPr>
                <p:nvPr/>
              </p:nvSpPr>
              <p:spPr bwMode="auto">
                <a:xfrm>
                  <a:off x="1439" y="307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 9,200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888" name="Rectangle 116"/>
                <p:cNvSpPr>
                  <a:spLocks noChangeArrowheads="1"/>
                </p:cNvSpPr>
                <p:nvPr/>
              </p:nvSpPr>
              <p:spPr bwMode="auto">
                <a:xfrm>
                  <a:off x="1396" y="307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860" name="Group 119"/>
              <p:cNvGrpSpPr>
                <a:grpSpLocks/>
              </p:cNvGrpSpPr>
              <p:nvPr/>
            </p:nvGrpSpPr>
            <p:grpSpPr bwMode="auto">
              <a:xfrm>
                <a:off x="2058" y="3072"/>
                <a:ext cx="590" cy="384"/>
                <a:chOff x="2058" y="3072"/>
                <a:chExt cx="590" cy="384"/>
              </a:xfrm>
            </p:grpSpPr>
            <p:sp>
              <p:nvSpPr>
                <p:cNvPr id="30885" name="Rectangle 39"/>
                <p:cNvSpPr>
                  <a:spLocks noChangeArrowheads="1"/>
                </p:cNvSpPr>
                <p:nvPr/>
              </p:nvSpPr>
              <p:spPr bwMode="auto">
                <a:xfrm>
                  <a:off x="2101" y="3072"/>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886" name="Rectangle 118"/>
                <p:cNvSpPr>
                  <a:spLocks noChangeArrowheads="1"/>
                </p:cNvSpPr>
                <p:nvPr/>
              </p:nvSpPr>
              <p:spPr bwMode="auto">
                <a:xfrm>
                  <a:off x="2058" y="3072"/>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861" name="Group 121"/>
              <p:cNvGrpSpPr>
                <a:grpSpLocks/>
              </p:cNvGrpSpPr>
              <p:nvPr/>
            </p:nvGrpSpPr>
            <p:grpSpPr bwMode="auto">
              <a:xfrm>
                <a:off x="0" y="3456"/>
                <a:ext cx="734" cy="384"/>
                <a:chOff x="0" y="3456"/>
                <a:chExt cx="734" cy="384"/>
              </a:xfrm>
            </p:grpSpPr>
            <p:sp>
              <p:nvSpPr>
                <p:cNvPr id="30883" name="Rectangle 40"/>
                <p:cNvSpPr>
                  <a:spLocks noChangeArrowheads="1"/>
                </p:cNvSpPr>
                <p:nvPr/>
              </p:nvSpPr>
              <p:spPr bwMode="auto">
                <a:xfrm>
                  <a:off x="43" y="3456"/>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884" name="Rectangle 120"/>
                <p:cNvSpPr>
                  <a:spLocks noChangeArrowheads="1"/>
                </p:cNvSpPr>
                <p:nvPr/>
              </p:nvSpPr>
              <p:spPr bwMode="auto">
                <a:xfrm>
                  <a:off x="0" y="3456"/>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862" name="Group 123"/>
              <p:cNvGrpSpPr>
                <a:grpSpLocks/>
              </p:cNvGrpSpPr>
              <p:nvPr/>
            </p:nvGrpSpPr>
            <p:grpSpPr bwMode="auto">
              <a:xfrm>
                <a:off x="734" y="3456"/>
                <a:ext cx="662" cy="384"/>
                <a:chOff x="734" y="3456"/>
                <a:chExt cx="662" cy="384"/>
              </a:xfrm>
            </p:grpSpPr>
            <p:sp>
              <p:nvSpPr>
                <p:cNvPr id="30881" name="Rectangle 41"/>
                <p:cNvSpPr>
                  <a:spLocks noChangeArrowheads="1"/>
                </p:cNvSpPr>
                <p:nvPr/>
              </p:nvSpPr>
              <p:spPr bwMode="auto">
                <a:xfrm>
                  <a:off x="777" y="345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Федоренко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882" name="Rectangle 122"/>
                <p:cNvSpPr>
                  <a:spLocks noChangeArrowheads="1"/>
                </p:cNvSpPr>
                <p:nvPr/>
              </p:nvSpPr>
              <p:spPr bwMode="auto">
                <a:xfrm>
                  <a:off x="734" y="345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863" name="Group 125"/>
              <p:cNvGrpSpPr>
                <a:grpSpLocks/>
              </p:cNvGrpSpPr>
              <p:nvPr/>
            </p:nvGrpSpPr>
            <p:grpSpPr bwMode="auto">
              <a:xfrm>
                <a:off x="1396" y="3456"/>
                <a:ext cx="662" cy="384"/>
                <a:chOff x="1396" y="3456"/>
                <a:chExt cx="662" cy="384"/>
              </a:xfrm>
            </p:grpSpPr>
            <p:sp>
              <p:nvSpPr>
                <p:cNvPr id="30879" name="Rectangle 42"/>
                <p:cNvSpPr>
                  <a:spLocks noChangeArrowheads="1"/>
                </p:cNvSpPr>
                <p:nvPr/>
              </p:nvSpPr>
              <p:spPr bwMode="auto">
                <a:xfrm>
                  <a:off x="1439" y="345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880" name="Rectangle 124"/>
                <p:cNvSpPr>
                  <a:spLocks noChangeArrowheads="1"/>
                </p:cNvSpPr>
                <p:nvPr/>
              </p:nvSpPr>
              <p:spPr bwMode="auto">
                <a:xfrm>
                  <a:off x="1396" y="345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864" name="Group 127"/>
              <p:cNvGrpSpPr>
                <a:grpSpLocks/>
              </p:cNvGrpSpPr>
              <p:nvPr/>
            </p:nvGrpSpPr>
            <p:grpSpPr bwMode="auto">
              <a:xfrm>
                <a:off x="2058" y="3456"/>
                <a:ext cx="590" cy="384"/>
                <a:chOff x="2058" y="3456"/>
                <a:chExt cx="590" cy="384"/>
              </a:xfrm>
            </p:grpSpPr>
            <p:sp>
              <p:nvSpPr>
                <p:cNvPr id="30877" name="Rectangle 43"/>
                <p:cNvSpPr>
                  <a:spLocks noChangeArrowheads="1"/>
                </p:cNvSpPr>
                <p:nvPr/>
              </p:nvSpPr>
              <p:spPr bwMode="auto">
                <a:xfrm>
                  <a:off x="2101" y="3456"/>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878" name="Rectangle 126"/>
                <p:cNvSpPr>
                  <a:spLocks noChangeArrowheads="1"/>
                </p:cNvSpPr>
                <p:nvPr/>
              </p:nvSpPr>
              <p:spPr bwMode="auto">
                <a:xfrm>
                  <a:off x="2058" y="3456"/>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865" name="Group 129"/>
              <p:cNvGrpSpPr>
                <a:grpSpLocks/>
              </p:cNvGrpSpPr>
              <p:nvPr/>
            </p:nvGrpSpPr>
            <p:grpSpPr bwMode="auto">
              <a:xfrm>
                <a:off x="0" y="3840"/>
                <a:ext cx="734" cy="384"/>
                <a:chOff x="0" y="3840"/>
                <a:chExt cx="734" cy="384"/>
              </a:xfrm>
            </p:grpSpPr>
            <p:sp>
              <p:nvSpPr>
                <p:cNvPr id="30875" name="Rectangle 44"/>
                <p:cNvSpPr>
                  <a:spLocks noChangeArrowheads="1"/>
                </p:cNvSpPr>
                <p:nvPr/>
              </p:nvSpPr>
              <p:spPr bwMode="auto">
                <a:xfrm>
                  <a:off x="43" y="384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876" name="Rectangle 128"/>
                <p:cNvSpPr>
                  <a:spLocks noChangeArrowheads="1"/>
                </p:cNvSpPr>
                <p:nvPr/>
              </p:nvSpPr>
              <p:spPr bwMode="auto">
                <a:xfrm>
                  <a:off x="0" y="384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866" name="Group 131"/>
              <p:cNvGrpSpPr>
                <a:grpSpLocks/>
              </p:cNvGrpSpPr>
              <p:nvPr/>
            </p:nvGrpSpPr>
            <p:grpSpPr bwMode="auto">
              <a:xfrm>
                <a:off x="734" y="3840"/>
                <a:ext cx="662" cy="384"/>
                <a:chOff x="734" y="3840"/>
                <a:chExt cx="662" cy="384"/>
              </a:xfrm>
            </p:grpSpPr>
            <p:sp>
              <p:nvSpPr>
                <p:cNvPr id="30873" name="Rectangle 45"/>
                <p:cNvSpPr>
                  <a:spLocks noChangeArrowheads="1"/>
                </p:cNvSpPr>
                <p:nvPr/>
              </p:nvSpPr>
              <p:spPr bwMode="auto">
                <a:xfrm>
                  <a:off x="777" y="384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874" name="Rectangle 130"/>
                <p:cNvSpPr>
                  <a:spLocks noChangeArrowheads="1"/>
                </p:cNvSpPr>
                <p:nvPr/>
              </p:nvSpPr>
              <p:spPr bwMode="auto">
                <a:xfrm>
                  <a:off x="734" y="384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867" name="Group 133"/>
              <p:cNvGrpSpPr>
                <a:grpSpLocks/>
              </p:cNvGrpSpPr>
              <p:nvPr/>
            </p:nvGrpSpPr>
            <p:grpSpPr bwMode="auto">
              <a:xfrm>
                <a:off x="1396" y="3840"/>
                <a:ext cx="662" cy="384"/>
                <a:chOff x="1396" y="3840"/>
                <a:chExt cx="662" cy="384"/>
              </a:xfrm>
            </p:grpSpPr>
            <p:sp>
              <p:nvSpPr>
                <p:cNvPr id="30871" name="Rectangle 46"/>
                <p:cNvSpPr>
                  <a:spLocks noChangeArrowheads="1"/>
                </p:cNvSpPr>
                <p:nvPr/>
              </p:nvSpPr>
              <p:spPr bwMode="auto">
                <a:xfrm>
                  <a:off x="1439" y="384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872" name="Rectangle 132"/>
                <p:cNvSpPr>
                  <a:spLocks noChangeArrowheads="1"/>
                </p:cNvSpPr>
                <p:nvPr/>
              </p:nvSpPr>
              <p:spPr bwMode="auto">
                <a:xfrm>
                  <a:off x="1396" y="384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868" name="Group 135"/>
              <p:cNvGrpSpPr>
                <a:grpSpLocks/>
              </p:cNvGrpSpPr>
              <p:nvPr/>
            </p:nvGrpSpPr>
            <p:grpSpPr bwMode="auto">
              <a:xfrm>
                <a:off x="2058" y="3840"/>
                <a:ext cx="590" cy="384"/>
                <a:chOff x="2058" y="3840"/>
                <a:chExt cx="590" cy="384"/>
              </a:xfrm>
            </p:grpSpPr>
            <p:sp>
              <p:nvSpPr>
                <p:cNvPr id="30869" name="Rectangle 47"/>
                <p:cNvSpPr>
                  <a:spLocks noChangeArrowheads="1"/>
                </p:cNvSpPr>
                <p:nvPr/>
              </p:nvSpPr>
              <p:spPr bwMode="auto">
                <a:xfrm>
                  <a:off x="2101" y="3840"/>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870" name="Rectangle 134"/>
                <p:cNvSpPr>
                  <a:spLocks noChangeArrowheads="1"/>
                </p:cNvSpPr>
                <p:nvPr/>
              </p:nvSpPr>
              <p:spPr bwMode="auto">
                <a:xfrm>
                  <a:off x="2058" y="3840"/>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30824" name="Rectangle 137"/>
            <p:cNvSpPr>
              <a:spLocks noChangeArrowheads="1"/>
            </p:cNvSpPr>
            <p:nvPr/>
          </p:nvSpPr>
          <p:spPr bwMode="auto">
            <a:xfrm>
              <a:off x="-3" y="-3"/>
              <a:ext cx="2654" cy="4230"/>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726" name="Group 169"/>
          <p:cNvGrpSpPr>
            <a:grpSpLocks/>
          </p:cNvGrpSpPr>
          <p:nvPr/>
        </p:nvGrpSpPr>
        <p:grpSpPr bwMode="auto">
          <a:xfrm>
            <a:off x="5292725" y="1844675"/>
            <a:ext cx="3200400" cy="685800"/>
            <a:chOff x="-3" y="-3"/>
            <a:chExt cx="1848" cy="1292"/>
          </a:xfrm>
        </p:grpSpPr>
        <p:grpSp>
          <p:nvGrpSpPr>
            <p:cNvPr id="30794" name="Group 167"/>
            <p:cNvGrpSpPr>
              <a:grpSpLocks/>
            </p:cNvGrpSpPr>
            <p:nvPr/>
          </p:nvGrpSpPr>
          <p:grpSpPr bwMode="auto">
            <a:xfrm>
              <a:off x="0" y="0"/>
              <a:ext cx="1842" cy="1286"/>
              <a:chOff x="0" y="0"/>
              <a:chExt cx="1842" cy="1286"/>
            </a:xfrm>
          </p:grpSpPr>
          <p:grpSp>
            <p:nvGrpSpPr>
              <p:cNvPr id="30796" name="Group 150"/>
              <p:cNvGrpSpPr>
                <a:grpSpLocks/>
              </p:cNvGrpSpPr>
              <p:nvPr/>
            </p:nvGrpSpPr>
            <p:grpSpPr bwMode="auto">
              <a:xfrm>
                <a:off x="0" y="0"/>
                <a:ext cx="590" cy="480"/>
                <a:chOff x="0" y="0"/>
                <a:chExt cx="590" cy="480"/>
              </a:xfrm>
            </p:grpSpPr>
            <p:sp>
              <p:nvSpPr>
                <p:cNvPr id="30821" name="Rectangle 140"/>
                <p:cNvSpPr>
                  <a:spLocks noChangeArrowheads="1"/>
                </p:cNvSpPr>
                <p:nvPr/>
              </p:nvSpPr>
              <p:spPr bwMode="auto">
                <a:xfrm>
                  <a:off x="43" y="0"/>
                  <a:ext cx="504"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ПРО_НОМ</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30822" name="Rectangle 149"/>
                <p:cNvSpPr>
                  <a:spLocks noChangeArrowheads="1"/>
                </p:cNvSpPr>
                <p:nvPr/>
              </p:nvSpPr>
              <p:spPr bwMode="auto">
                <a:xfrm>
                  <a:off x="0" y="0"/>
                  <a:ext cx="590"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797" name="Group 152"/>
              <p:cNvGrpSpPr>
                <a:grpSpLocks/>
              </p:cNvGrpSpPr>
              <p:nvPr/>
            </p:nvGrpSpPr>
            <p:grpSpPr bwMode="auto">
              <a:xfrm>
                <a:off x="590" y="0"/>
                <a:ext cx="678" cy="480"/>
                <a:chOff x="590" y="0"/>
                <a:chExt cx="678" cy="480"/>
              </a:xfrm>
            </p:grpSpPr>
            <p:sp>
              <p:nvSpPr>
                <p:cNvPr id="30819" name="Rectangle 141"/>
                <p:cNvSpPr>
                  <a:spLocks noChangeArrowheads="1"/>
                </p:cNvSpPr>
                <p:nvPr/>
              </p:nvSpPr>
              <p:spPr bwMode="auto">
                <a:xfrm>
                  <a:off x="633" y="0"/>
                  <a:ext cx="592"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ПРОЕКТ_РУК</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30820" name="Rectangle 151"/>
                <p:cNvSpPr>
                  <a:spLocks noChangeArrowheads="1"/>
                </p:cNvSpPr>
                <p:nvPr/>
              </p:nvSpPr>
              <p:spPr bwMode="auto">
                <a:xfrm>
                  <a:off x="590" y="0"/>
                  <a:ext cx="678"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798" name="Group 154"/>
              <p:cNvGrpSpPr>
                <a:grpSpLocks/>
              </p:cNvGrpSpPr>
              <p:nvPr/>
            </p:nvGrpSpPr>
            <p:grpSpPr bwMode="auto">
              <a:xfrm>
                <a:off x="1268" y="0"/>
                <a:ext cx="574" cy="480"/>
                <a:chOff x="1268" y="0"/>
                <a:chExt cx="574" cy="480"/>
              </a:xfrm>
            </p:grpSpPr>
            <p:sp>
              <p:nvSpPr>
                <p:cNvPr id="30817" name="Rectangle 142"/>
                <p:cNvSpPr>
                  <a:spLocks noChangeArrowheads="1"/>
                </p:cNvSpPr>
                <p:nvPr/>
              </p:nvSpPr>
              <p:spPr bwMode="auto">
                <a:xfrm>
                  <a:off x="1311" y="0"/>
                  <a:ext cx="488"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ПРО_ЗАРП</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30818" name="Rectangle 153"/>
                <p:cNvSpPr>
                  <a:spLocks noChangeArrowheads="1"/>
                </p:cNvSpPr>
                <p:nvPr/>
              </p:nvSpPr>
              <p:spPr bwMode="auto">
                <a:xfrm>
                  <a:off x="1268" y="0"/>
                  <a:ext cx="574"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799" name="Group 156"/>
              <p:cNvGrpSpPr>
                <a:grpSpLocks/>
              </p:cNvGrpSpPr>
              <p:nvPr/>
            </p:nvGrpSpPr>
            <p:grpSpPr bwMode="auto">
              <a:xfrm>
                <a:off x="0" y="480"/>
                <a:ext cx="590" cy="403"/>
                <a:chOff x="0" y="480"/>
                <a:chExt cx="590" cy="403"/>
              </a:xfrm>
            </p:grpSpPr>
            <p:sp>
              <p:nvSpPr>
                <p:cNvPr id="30815" name="Rectangle 143"/>
                <p:cNvSpPr>
                  <a:spLocks noChangeArrowheads="1"/>
                </p:cNvSpPr>
                <p:nvPr/>
              </p:nvSpPr>
              <p:spPr bwMode="auto">
                <a:xfrm>
                  <a:off x="43" y="480"/>
                  <a:ext cx="504"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200">
                      <a:latin typeface="Times New Roman" panose="02020603050405020304" pitchFamily="18" charset="0"/>
                      <a:cs typeface="Times New Roman" panose="02020603050405020304" pitchFamily="18" charset="0"/>
                    </a:rPr>
                    <a:t>1</a:t>
                  </a:r>
                </a:p>
                <a:p>
                  <a:pPr algn="just"/>
                  <a:endParaRPr lang="ru-RU" altLang="ru-RU" sz="2400">
                    <a:latin typeface="Times New Roman" panose="02020603050405020304" pitchFamily="18" charset="0"/>
                  </a:endParaRPr>
                </a:p>
              </p:txBody>
            </p:sp>
            <p:sp>
              <p:nvSpPr>
                <p:cNvPr id="30816" name="Rectangle 155"/>
                <p:cNvSpPr>
                  <a:spLocks noChangeArrowheads="1"/>
                </p:cNvSpPr>
                <p:nvPr/>
              </p:nvSpPr>
              <p:spPr bwMode="auto">
                <a:xfrm>
                  <a:off x="0" y="480"/>
                  <a:ext cx="590" cy="403"/>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800" name="Group 158"/>
              <p:cNvGrpSpPr>
                <a:grpSpLocks/>
              </p:cNvGrpSpPr>
              <p:nvPr/>
            </p:nvGrpSpPr>
            <p:grpSpPr bwMode="auto">
              <a:xfrm>
                <a:off x="590" y="480"/>
                <a:ext cx="678" cy="403"/>
                <a:chOff x="590" y="480"/>
                <a:chExt cx="678" cy="403"/>
              </a:xfrm>
            </p:grpSpPr>
            <p:sp>
              <p:nvSpPr>
                <p:cNvPr id="30813" name="Rectangle 144"/>
                <p:cNvSpPr>
                  <a:spLocks noChangeArrowheads="1"/>
                </p:cNvSpPr>
                <p:nvPr/>
              </p:nvSpPr>
              <p:spPr bwMode="auto">
                <a:xfrm>
                  <a:off x="633" y="480"/>
                  <a:ext cx="592"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30814" name="Rectangle 157"/>
                <p:cNvSpPr>
                  <a:spLocks noChangeArrowheads="1"/>
                </p:cNvSpPr>
                <p:nvPr/>
              </p:nvSpPr>
              <p:spPr bwMode="auto">
                <a:xfrm>
                  <a:off x="590" y="480"/>
                  <a:ext cx="678" cy="403"/>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801" name="Group 160"/>
              <p:cNvGrpSpPr>
                <a:grpSpLocks/>
              </p:cNvGrpSpPr>
              <p:nvPr/>
            </p:nvGrpSpPr>
            <p:grpSpPr bwMode="auto">
              <a:xfrm>
                <a:off x="1268" y="480"/>
                <a:ext cx="574" cy="403"/>
                <a:chOff x="1268" y="480"/>
                <a:chExt cx="574" cy="403"/>
              </a:xfrm>
            </p:grpSpPr>
            <p:sp>
              <p:nvSpPr>
                <p:cNvPr id="30811" name="Rectangle 145"/>
                <p:cNvSpPr>
                  <a:spLocks noChangeArrowheads="1"/>
                </p:cNvSpPr>
                <p:nvPr/>
              </p:nvSpPr>
              <p:spPr bwMode="auto">
                <a:xfrm>
                  <a:off x="1311" y="480"/>
                  <a:ext cx="488"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11,400</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30812" name="Rectangle 159"/>
                <p:cNvSpPr>
                  <a:spLocks noChangeArrowheads="1"/>
                </p:cNvSpPr>
                <p:nvPr/>
              </p:nvSpPr>
              <p:spPr bwMode="auto">
                <a:xfrm>
                  <a:off x="1268" y="480"/>
                  <a:ext cx="574" cy="403"/>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802" name="Group 162"/>
              <p:cNvGrpSpPr>
                <a:grpSpLocks/>
              </p:cNvGrpSpPr>
              <p:nvPr/>
            </p:nvGrpSpPr>
            <p:grpSpPr bwMode="auto">
              <a:xfrm>
                <a:off x="0" y="883"/>
                <a:ext cx="590" cy="403"/>
                <a:chOff x="0" y="883"/>
                <a:chExt cx="590" cy="403"/>
              </a:xfrm>
            </p:grpSpPr>
            <p:sp>
              <p:nvSpPr>
                <p:cNvPr id="30809" name="Rectangle 146"/>
                <p:cNvSpPr>
                  <a:spLocks noChangeArrowheads="1"/>
                </p:cNvSpPr>
                <p:nvPr/>
              </p:nvSpPr>
              <p:spPr bwMode="auto">
                <a:xfrm>
                  <a:off x="43" y="883"/>
                  <a:ext cx="504"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200">
                      <a:latin typeface="Times New Roman" panose="02020603050405020304" pitchFamily="18" charset="0"/>
                      <a:cs typeface="Times New Roman" panose="02020603050405020304" pitchFamily="18" charset="0"/>
                    </a:rPr>
                    <a:t>2</a:t>
                  </a:r>
                </a:p>
                <a:p>
                  <a:pPr algn="just"/>
                  <a:endParaRPr lang="ru-RU" altLang="ru-RU" sz="2400">
                    <a:latin typeface="Times New Roman" panose="02020603050405020304" pitchFamily="18" charset="0"/>
                  </a:endParaRPr>
                </a:p>
              </p:txBody>
            </p:sp>
            <p:sp>
              <p:nvSpPr>
                <p:cNvPr id="30810" name="Rectangle 161"/>
                <p:cNvSpPr>
                  <a:spLocks noChangeArrowheads="1"/>
                </p:cNvSpPr>
                <p:nvPr/>
              </p:nvSpPr>
              <p:spPr bwMode="auto">
                <a:xfrm>
                  <a:off x="0" y="883"/>
                  <a:ext cx="590" cy="403"/>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803" name="Group 164"/>
              <p:cNvGrpSpPr>
                <a:grpSpLocks/>
              </p:cNvGrpSpPr>
              <p:nvPr/>
            </p:nvGrpSpPr>
            <p:grpSpPr bwMode="auto">
              <a:xfrm>
                <a:off x="590" y="883"/>
                <a:ext cx="678" cy="403"/>
                <a:chOff x="590" y="883"/>
                <a:chExt cx="678" cy="403"/>
              </a:xfrm>
            </p:grpSpPr>
            <p:sp>
              <p:nvSpPr>
                <p:cNvPr id="30807" name="Rectangle 147"/>
                <p:cNvSpPr>
                  <a:spLocks noChangeArrowheads="1"/>
                </p:cNvSpPr>
                <p:nvPr/>
              </p:nvSpPr>
              <p:spPr bwMode="auto">
                <a:xfrm>
                  <a:off x="633" y="883"/>
                  <a:ext cx="592"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Иваненко</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30808" name="Rectangle 163"/>
                <p:cNvSpPr>
                  <a:spLocks noChangeArrowheads="1"/>
                </p:cNvSpPr>
                <p:nvPr/>
              </p:nvSpPr>
              <p:spPr bwMode="auto">
                <a:xfrm>
                  <a:off x="590" y="883"/>
                  <a:ext cx="678" cy="403"/>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804" name="Group 166"/>
              <p:cNvGrpSpPr>
                <a:grpSpLocks/>
              </p:cNvGrpSpPr>
              <p:nvPr/>
            </p:nvGrpSpPr>
            <p:grpSpPr bwMode="auto">
              <a:xfrm>
                <a:off x="1268" y="883"/>
                <a:ext cx="574" cy="403"/>
                <a:chOff x="1268" y="883"/>
                <a:chExt cx="574" cy="403"/>
              </a:xfrm>
            </p:grpSpPr>
            <p:sp>
              <p:nvSpPr>
                <p:cNvPr id="30805" name="Rectangle 148"/>
                <p:cNvSpPr>
                  <a:spLocks noChangeArrowheads="1"/>
                </p:cNvSpPr>
                <p:nvPr/>
              </p:nvSpPr>
              <p:spPr bwMode="auto">
                <a:xfrm>
                  <a:off x="1311" y="883"/>
                  <a:ext cx="488"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11,400</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30806" name="Rectangle 165"/>
                <p:cNvSpPr>
                  <a:spLocks noChangeArrowheads="1"/>
                </p:cNvSpPr>
                <p:nvPr/>
              </p:nvSpPr>
              <p:spPr bwMode="auto">
                <a:xfrm>
                  <a:off x="1268" y="883"/>
                  <a:ext cx="574" cy="403"/>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30795" name="Rectangle 168"/>
            <p:cNvSpPr>
              <a:spLocks noChangeArrowheads="1"/>
            </p:cNvSpPr>
            <p:nvPr/>
          </p:nvSpPr>
          <p:spPr bwMode="auto">
            <a:xfrm>
              <a:off x="-3" y="-3"/>
              <a:ext cx="1848" cy="1292"/>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sp>
        <p:nvSpPr>
          <p:cNvPr id="30727" name="Rectangle 170"/>
          <p:cNvSpPr>
            <a:spLocks noChangeArrowheads="1"/>
          </p:cNvSpPr>
          <p:nvPr/>
        </p:nvSpPr>
        <p:spPr bwMode="auto">
          <a:xfrm>
            <a:off x="395288" y="4365625"/>
            <a:ext cx="8208962"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200" b="1">
                <a:cs typeface="Arial" panose="020B0604020202020204" pitchFamily="34" charset="0"/>
              </a:rPr>
              <a:t>СОТРУДНИКИ </a:t>
            </a:r>
            <a:r>
              <a:rPr lang="en-US" altLang="ru-RU" sz="1200" b="1">
                <a:latin typeface="Times New Roman" panose="02020603050405020304" pitchFamily="18" charset="0"/>
                <a:cs typeface="Arial" panose="020B0604020202020204" pitchFamily="34" charset="0"/>
              </a:rPr>
              <a:t>JOIN</a:t>
            </a:r>
            <a:r>
              <a:rPr lang="ru-RU" altLang="ru-RU" sz="1200" b="1">
                <a:latin typeface="Times New Roman" panose="02020603050405020304" pitchFamily="18" charset="0"/>
                <a:cs typeface="Arial" panose="020B0604020202020204" pitchFamily="34" charset="0"/>
              </a:rPr>
              <a:t> ПРОЕКТЫ </a:t>
            </a:r>
            <a:br>
              <a:rPr lang="ru-RU" altLang="ru-RU" sz="1200" b="1">
                <a:latin typeface="Times New Roman" panose="02020603050405020304" pitchFamily="18" charset="0"/>
                <a:cs typeface="Arial" panose="020B0604020202020204" pitchFamily="34" charset="0"/>
              </a:rPr>
            </a:br>
            <a:r>
              <a:rPr lang="en-US" altLang="ru-RU" sz="1200" b="1">
                <a:latin typeface="Times New Roman" panose="02020603050405020304" pitchFamily="18" charset="0"/>
                <a:cs typeface="Arial" panose="020B0604020202020204" pitchFamily="34" charset="0"/>
              </a:rPr>
              <a:t>WHERE</a:t>
            </a:r>
            <a:r>
              <a:rPr lang="ru-RU" altLang="ru-RU" sz="1200" b="1">
                <a:latin typeface="Times New Roman" panose="02020603050405020304" pitchFamily="18" charset="0"/>
                <a:cs typeface="Times New Roman" panose="02020603050405020304" pitchFamily="18" charset="0"/>
              </a:rPr>
              <a:t> (</a:t>
            </a:r>
            <a:r>
              <a:rPr lang="ru-RU" altLang="ru-RU" sz="1200" b="1">
                <a:cs typeface="Times New Roman" panose="02020603050405020304" pitchFamily="18" charset="0"/>
              </a:rPr>
              <a:t>СОТРУДНИКИ</a:t>
            </a:r>
            <a:r>
              <a:rPr lang="ru-RU" altLang="ru-RU" sz="1200" b="1">
                <a:latin typeface="Times New Roman" panose="02020603050405020304" pitchFamily="18" charset="0"/>
                <a:cs typeface="Times New Roman" panose="02020603050405020304" pitchFamily="18" charset="0"/>
              </a:rPr>
              <a:t>.ПРО_НОМ=ПРОЕКТЫ.ПРО_НОМ </a:t>
            </a:r>
            <a:r>
              <a:rPr lang="en-US" altLang="ru-RU" sz="1200" b="1">
                <a:latin typeface="Times New Roman" panose="02020603050405020304" pitchFamily="18" charset="0"/>
                <a:cs typeface="Times New Roman" panose="02020603050405020304" pitchFamily="18" charset="0"/>
              </a:rPr>
              <a:t>AND </a:t>
            </a:r>
            <a:r>
              <a:rPr lang="ru-RU" altLang="ru-RU" sz="1200" b="1">
                <a:latin typeface="Times New Roman" panose="02020603050405020304" pitchFamily="18" charset="0"/>
                <a:cs typeface="Arial" panose="020B0604020202020204" pitchFamily="34" charset="0"/>
              </a:rPr>
              <a:t>СОТР_ЗАРП &gt; ПРО_ЗАРП</a:t>
            </a:r>
            <a:r>
              <a:rPr lang="ru-RU" altLang="ru-RU" sz="1200" b="1">
                <a:latin typeface="Times New Roman" panose="02020603050405020304" pitchFamily="18" charset="0"/>
                <a:cs typeface="Times New Roman" panose="02020603050405020304" pitchFamily="18" charset="0"/>
              </a:rPr>
              <a:t>)</a:t>
            </a:r>
          </a:p>
          <a:p>
            <a:endParaRPr lang="ru-RU" altLang="ru-RU" sz="2400" b="1">
              <a:latin typeface="Times New Roman" panose="02020603050405020304" pitchFamily="18" charset="0"/>
            </a:endParaRPr>
          </a:p>
        </p:txBody>
      </p:sp>
      <p:grpSp>
        <p:nvGrpSpPr>
          <p:cNvPr id="30728" name="Group 236"/>
          <p:cNvGrpSpPr>
            <a:grpSpLocks/>
          </p:cNvGrpSpPr>
          <p:nvPr/>
        </p:nvGrpSpPr>
        <p:grpSpPr bwMode="auto">
          <a:xfrm>
            <a:off x="468313" y="5013325"/>
            <a:ext cx="8135937" cy="914400"/>
            <a:chOff x="-3" y="-3"/>
            <a:chExt cx="4138" cy="1292"/>
          </a:xfrm>
        </p:grpSpPr>
        <p:grpSp>
          <p:nvGrpSpPr>
            <p:cNvPr id="30729" name="Group 234"/>
            <p:cNvGrpSpPr>
              <a:grpSpLocks/>
            </p:cNvGrpSpPr>
            <p:nvPr/>
          </p:nvGrpSpPr>
          <p:grpSpPr bwMode="auto">
            <a:xfrm>
              <a:off x="0" y="0"/>
              <a:ext cx="4132" cy="1286"/>
              <a:chOff x="0" y="0"/>
              <a:chExt cx="4132" cy="1286"/>
            </a:xfrm>
          </p:grpSpPr>
          <p:grpSp>
            <p:nvGrpSpPr>
              <p:cNvPr id="30731" name="Group 193"/>
              <p:cNvGrpSpPr>
                <a:grpSpLocks/>
              </p:cNvGrpSpPr>
              <p:nvPr/>
            </p:nvGrpSpPr>
            <p:grpSpPr bwMode="auto">
              <a:xfrm>
                <a:off x="0" y="0"/>
                <a:ext cx="704" cy="480"/>
                <a:chOff x="0" y="0"/>
                <a:chExt cx="704" cy="480"/>
              </a:xfrm>
            </p:grpSpPr>
            <p:sp>
              <p:nvSpPr>
                <p:cNvPr id="30792" name="Rectangle 171"/>
                <p:cNvSpPr>
                  <a:spLocks noChangeArrowheads="1"/>
                </p:cNvSpPr>
                <p:nvPr/>
              </p:nvSpPr>
              <p:spPr bwMode="auto">
                <a:xfrm>
                  <a:off x="43" y="0"/>
                  <a:ext cx="618"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СОТР_НОМЕР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793" name="Rectangle 192"/>
                <p:cNvSpPr>
                  <a:spLocks noChangeArrowheads="1"/>
                </p:cNvSpPr>
                <p:nvPr/>
              </p:nvSpPr>
              <p:spPr bwMode="auto">
                <a:xfrm>
                  <a:off x="0" y="0"/>
                  <a:ext cx="704"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732" name="Group 195"/>
              <p:cNvGrpSpPr>
                <a:grpSpLocks/>
              </p:cNvGrpSpPr>
              <p:nvPr/>
            </p:nvGrpSpPr>
            <p:grpSpPr bwMode="auto">
              <a:xfrm>
                <a:off x="704" y="0"/>
                <a:ext cx="636" cy="480"/>
                <a:chOff x="704" y="0"/>
                <a:chExt cx="636" cy="480"/>
              </a:xfrm>
            </p:grpSpPr>
            <p:sp>
              <p:nvSpPr>
                <p:cNvPr id="30790" name="Rectangle 172"/>
                <p:cNvSpPr>
                  <a:spLocks noChangeArrowheads="1"/>
                </p:cNvSpPr>
                <p:nvPr/>
              </p:nvSpPr>
              <p:spPr bwMode="auto">
                <a:xfrm>
                  <a:off x="747" y="0"/>
                  <a:ext cx="550"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СОТР_ИМЯ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791" name="Rectangle 194"/>
                <p:cNvSpPr>
                  <a:spLocks noChangeArrowheads="1"/>
                </p:cNvSpPr>
                <p:nvPr/>
              </p:nvSpPr>
              <p:spPr bwMode="auto">
                <a:xfrm>
                  <a:off x="704" y="0"/>
                  <a:ext cx="636"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733" name="Group 197"/>
              <p:cNvGrpSpPr>
                <a:grpSpLocks/>
              </p:cNvGrpSpPr>
              <p:nvPr/>
            </p:nvGrpSpPr>
            <p:grpSpPr bwMode="auto">
              <a:xfrm>
                <a:off x="1340" y="0"/>
                <a:ext cx="636" cy="480"/>
                <a:chOff x="1340" y="0"/>
                <a:chExt cx="636" cy="480"/>
              </a:xfrm>
            </p:grpSpPr>
            <p:sp>
              <p:nvSpPr>
                <p:cNvPr id="30788" name="Rectangle 173"/>
                <p:cNvSpPr>
                  <a:spLocks noChangeArrowheads="1"/>
                </p:cNvSpPr>
                <p:nvPr/>
              </p:nvSpPr>
              <p:spPr bwMode="auto">
                <a:xfrm>
                  <a:off x="1383" y="0"/>
                  <a:ext cx="550"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СОТР_ЗАРП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789" name="Rectangle 196"/>
                <p:cNvSpPr>
                  <a:spLocks noChangeArrowheads="1"/>
                </p:cNvSpPr>
                <p:nvPr/>
              </p:nvSpPr>
              <p:spPr bwMode="auto">
                <a:xfrm>
                  <a:off x="1340" y="0"/>
                  <a:ext cx="636"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734" name="Group 199"/>
              <p:cNvGrpSpPr>
                <a:grpSpLocks/>
              </p:cNvGrpSpPr>
              <p:nvPr/>
            </p:nvGrpSpPr>
            <p:grpSpPr bwMode="auto">
              <a:xfrm>
                <a:off x="1976" y="0"/>
                <a:ext cx="568" cy="480"/>
                <a:chOff x="1976" y="0"/>
                <a:chExt cx="568" cy="480"/>
              </a:xfrm>
            </p:grpSpPr>
            <p:sp>
              <p:nvSpPr>
                <p:cNvPr id="30786" name="Rectangle 174"/>
                <p:cNvSpPr>
                  <a:spLocks noChangeArrowheads="1"/>
                </p:cNvSpPr>
                <p:nvPr/>
              </p:nvSpPr>
              <p:spPr bwMode="auto">
                <a:xfrm>
                  <a:off x="2019" y="0"/>
                  <a:ext cx="482"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ПРО_НОМ</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787" name="Rectangle 198"/>
                <p:cNvSpPr>
                  <a:spLocks noChangeArrowheads="1"/>
                </p:cNvSpPr>
                <p:nvPr/>
              </p:nvSpPr>
              <p:spPr bwMode="auto">
                <a:xfrm>
                  <a:off x="1976" y="0"/>
                  <a:ext cx="568"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735" name="Group 201"/>
              <p:cNvGrpSpPr>
                <a:grpSpLocks/>
              </p:cNvGrpSpPr>
              <p:nvPr/>
            </p:nvGrpSpPr>
            <p:grpSpPr bwMode="auto">
              <a:xfrm>
                <a:off x="2544" y="0"/>
                <a:ext cx="568" cy="480"/>
                <a:chOff x="2544" y="0"/>
                <a:chExt cx="568" cy="480"/>
              </a:xfrm>
            </p:grpSpPr>
            <p:sp>
              <p:nvSpPr>
                <p:cNvPr id="30784" name="Rectangle 175"/>
                <p:cNvSpPr>
                  <a:spLocks noChangeArrowheads="1"/>
                </p:cNvSpPr>
                <p:nvPr/>
              </p:nvSpPr>
              <p:spPr bwMode="auto">
                <a:xfrm>
                  <a:off x="2587" y="0"/>
                  <a:ext cx="482"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ПРО_НОМ</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30785" name="Rectangle 200"/>
                <p:cNvSpPr>
                  <a:spLocks noChangeArrowheads="1"/>
                </p:cNvSpPr>
                <p:nvPr/>
              </p:nvSpPr>
              <p:spPr bwMode="auto">
                <a:xfrm>
                  <a:off x="2544" y="0"/>
                  <a:ext cx="568"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736" name="Group 203"/>
              <p:cNvGrpSpPr>
                <a:grpSpLocks/>
              </p:cNvGrpSpPr>
              <p:nvPr/>
            </p:nvGrpSpPr>
            <p:grpSpPr bwMode="auto">
              <a:xfrm>
                <a:off x="3112" y="0"/>
                <a:ext cx="568" cy="480"/>
                <a:chOff x="3112" y="0"/>
                <a:chExt cx="568" cy="480"/>
              </a:xfrm>
            </p:grpSpPr>
            <p:sp>
              <p:nvSpPr>
                <p:cNvPr id="30782" name="Rectangle 176"/>
                <p:cNvSpPr>
                  <a:spLocks noChangeArrowheads="1"/>
                </p:cNvSpPr>
                <p:nvPr/>
              </p:nvSpPr>
              <p:spPr bwMode="auto">
                <a:xfrm>
                  <a:off x="3155" y="0"/>
                  <a:ext cx="482"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ПРОЕКТ_</a:t>
                  </a:r>
                  <a:br>
                    <a:rPr lang="ru-RU" altLang="ru-RU" sz="1000">
                      <a:latin typeface="Times New Roman" panose="02020603050405020304" pitchFamily="18" charset="0"/>
                      <a:cs typeface="Times New Roman" panose="02020603050405020304" pitchFamily="18" charset="0"/>
                    </a:rPr>
                  </a:br>
                  <a:r>
                    <a:rPr lang="ru-RU" altLang="ru-RU" sz="1000">
                      <a:latin typeface="Times New Roman" panose="02020603050405020304" pitchFamily="18" charset="0"/>
                      <a:cs typeface="Times New Roman" panose="02020603050405020304" pitchFamily="18" charset="0"/>
                    </a:rPr>
                    <a:t>РУК</a:t>
                  </a:r>
                  <a:endParaRPr lang="ru-RU" altLang="ru-RU" sz="1200">
                    <a:latin typeface="Times New Roman" panose="02020603050405020304" pitchFamily="18" charset="0"/>
                  </a:endParaRPr>
                </a:p>
                <a:p>
                  <a:pPr algn="just"/>
                  <a:endParaRPr lang="ru-RU" altLang="ru-RU" sz="2400">
                    <a:latin typeface="Times New Roman" panose="02020603050405020304" pitchFamily="18" charset="0"/>
                  </a:endParaRPr>
                </a:p>
              </p:txBody>
            </p:sp>
            <p:sp>
              <p:nvSpPr>
                <p:cNvPr id="30783" name="Rectangle 202"/>
                <p:cNvSpPr>
                  <a:spLocks noChangeArrowheads="1"/>
                </p:cNvSpPr>
                <p:nvPr/>
              </p:nvSpPr>
              <p:spPr bwMode="auto">
                <a:xfrm>
                  <a:off x="3112" y="0"/>
                  <a:ext cx="568"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737" name="Group 205"/>
              <p:cNvGrpSpPr>
                <a:grpSpLocks/>
              </p:cNvGrpSpPr>
              <p:nvPr/>
            </p:nvGrpSpPr>
            <p:grpSpPr bwMode="auto">
              <a:xfrm>
                <a:off x="3680" y="0"/>
                <a:ext cx="452" cy="480"/>
                <a:chOff x="3680" y="0"/>
                <a:chExt cx="452" cy="480"/>
              </a:xfrm>
            </p:grpSpPr>
            <p:sp>
              <p:nvSpPr>
                <p:cNvPr id="30780" name="Rectangle 177"/>
                <p:cNvSpPr>
                  <a:spLocks noChangeArrowheads="1"/>
                </p:cNvSpPr>
                <p:nvPr/>
              </p:nvSpPr>
              <p:spPr bwMode="auto">
                <a:xfrm>
                  <a:off x="3723" y="0"/>
                  <a:ext cx="366"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ПРО_</a:t>
                  </a:r>
                  <a:endParaRPr lang="ru-RU" altLang="ru-RU" sz="1200">
                    <a:latin typeface="Times New Roman" panose="02020603050405020304" pitchFamily="18" charset="0"/>
                    <a:cs typeface="Times New Roman" panose="02020603050405020304" pitchFamily="18" charset="0"/>
                  </a:endParaRPr>
                </a:p>
                <a:p>
                  <a:pPr algn="just"/>
                  <a:r>
                    <a:rPr lang="ru-RU" altLang="ru-RU" sz="1000">
                      <a:latin typeface="Times New Roman" panose="02020603050405020304" pitchFamily="18" charset="0"/>
                      <a:cs typeface="Times New Roman" panose="02020603050405020304" pitchFamily="18" charset="0"/>
                    </a:rPr>
                    <a:t>ЗАРП</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30781" name="Rectangle 204"/>
                <p:cNvSpPr>
                  <a:spLocks noChangeArrowheads="1"/>
                </p:cNvSpPr>
                <p:nvPr/>
              </p:nvSpPr>
              <p:spPr bwMode="auto">
                <a:xfrm>
                  <a:off x="3680" y="0"/>
                  <a:ext cx="452"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738" name="Group 207"/>
              <p:cNvGrpSpPr>
                <a:grpSpLocks/>
              </p:cNvGrpSpPr>
              <p:nvPr/>
            </p:nvGrpSpPr>
            <p:grpSpPr bwMode="auto">
              <a:xfrm>
                <a:off x="0" y="480"/>
                <a:ext cx="704" cy="403"/>
                <a:chOff x="0" y="480"/>
                <a:chExt cx="704" cy="403"/>
              </a:xfrm>
            </p:grpSpPr>
            <p:sp>
              <p:nvSpPr>
                <p:cNvPr id="30778" name="Rectangle 178"/>
                <p:cNvSpPr>
                  <a:spLocks noChangeArrowheads="1"/>
                </p:cNvSpPr>
                <p:nvPr/>
              </p:nvSpPr>
              <p:spPr bwMode="auto">
                <a:xfrm>
                  <a:off x="43" y="480"/>
                  <a:ext cx="618"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779" name="Rectangle 206"/>
                <p:cNvSpPr>
                  <a:spLocks noChangeArrowheads="1"/>
                </p:cNvSpPr>
                <p:nvPr/>
              </p:nvSpPr>
              <p:spPr bwMode="auto">
                <a:xfrm>
                  <a:off x="0" y="480"/>
                  <a:ext cx="704" cy="403"/>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739" name="Group 209"/>
              <p:cNvGrpSpPr>
                <a:grpSpLocks/>
              </p:cNvGrpSpPr>
              <p:nvPr/>
            </p:nvGrpSpPr>
            <p:grpSpPr bwMode="auto">
              <a:xfrm>
                <a:off x="704" y="480"/>
                <a:ext cx="636" cy="403"/>
                <a:chOff x="704" y="480"/>
                <a:chExt cx="636" cy="403"/>
              </a:xfrm>
            </p:grpSpPr>
            <p:sp>
              <p:nvSpPr>
                <p:cNvPr id="30776" name="Rectangle 179"/>
                <p:cNvSpPr>
                  <a:spLocks noChangeArrowheads="1"/>
                </p:cNvSpPr>
                <p:nvPr/>
              </p:nvSpPr>
              <p:spPr bwMode="auto">
                <a:xfrm>
                  <a:off x="747" y="480"/>
                  <a:ext cx="550"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Петров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777" name="Rectangle 208"/>
                <p:cNvSpPr>
                  <a:spLocks noChangeArrowheads="1"/>
                </p:cNvSpPr>
                <p:nvPr/>
              </p:nvSpPr>
              <p:spPr bwMode="auto">
                <a:xfrm>
                  <a:off x="704" y="480"/>
                  <a:ext cx="636" cy="403"/>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740" name="Group 211"/>
              <p:cNvGrpSpPr>
                <a:grpSpLocks/>
              </p:cNvGrpSpPr>
              <p:nvPr/>
            </p:nvGrpSpPr>
            <p:grpSpPr bwMode="auto">
              <a:xfrm>
                <a:off x="1340" y="480"/>
                <a:ext cx="636" cy="403"/>
                <a:chOff x="1340" y="480"/>
                <a:chExt cx="636" cy="403"/>
              </a:xfrm>
            </p:grpSpPr>
            <p:sp>
              <p:nvSpPr>
                <p:cNvPr id="30774" name="Rectangle 180"/>
                <p:cNvSpPr>
                  <a:spLocks noChangeArrowheads="1"/>
                </p:cNvSpPr>
                <p:nvPr/>
              </p:nvSpPr>
              <p:spPr bwMode="auto">
                <a:xfrm>
                  <a:off x="1383" y="480"/>
                  <a:ext cx="550"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14,400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775" name="Rectangle 210"/>
                <p:cNvSpPr>
                  <a:spLocks noChangeArrowheads="1"/>
                </p:cNvSpPr>
                <p:nvPr/>
              </p:nvSpPr>
              <p:spPr bwMode="auto">
                <a:xfrm>
                  <a:off x="1340" y="480"/>
                  <a:ext cx="636" cy="403"/>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741" name="Group 213"/>
              <p:cNvGrpSpPr>
                <a:grpSpLocks/>
              </p:cNvGrpSpPr>
              <p:nvPr/>
            </p:nvGrpSpPr>
            <p:grpSpPr bwMode="auto">
              <a:xfrm>
                <a:off x="1976" y="480"/>
                <a:ext cx="568" cy="403"/>
                <a:chOff x="1976" y="480"/>
                <a:chExt cx="568" cy="403"/>
              </a:xfrm>
            </p:grpSpPr>
            <p:sp>
              <p:nvSpPr>
                <p:cNvPr id="30772" name="Rectangle 181"/>
                <p:cNvSpPr>
                  <a:spLocks noChangeArrowheads="1"/>
                </p:cNvSpPr>
                <p:nvPr/>
              </p:nvSpPr>
              <p:spPr bwMode="auto">
                <a:xfrm>
                  <a:off x="2019" y="480"/>
                  <a:ext cx="482"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773" name="Rectangle 212"/>
                <p:cNvSpPr>
                  <a:spLocks noChangeArrowheads="1"/>
                </p:cNvSpPr>
                <p:nvPr/>
              </p:nvSpPr>
              <p:spPr bwMode="auto">
                <a:xfrm>
                  <a:off x="1976" y="480"/>
                  <a:ext cx="568" cy="403"/>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742" name="Group 215"/>
              <p:cNvGrpSpPr>
                <a:grpSpLocks/>
              </p:cNvGrpSpPr>
              <p:nvPr/>
            </p:nvGrpSpPr>
            <p:grpSpPr bwMode="auto">
              <a:xfrm>
                <a:off x="2544" y="480"/>
                <a:ext cx="568" cy="403"/>
                <a:chOff x="2544" y="480"/>
                <a:chExt cx="568" cy="403"/>
              </a:xfrm>
            </p:grpSpPr>
            <p:sp>
              <p:nvSpPr>
                <p:cNvPr id="30770" name="Rectangle 182"/>
                <p:cNvSpPr>
                  <a:spLocks noChangeArrowheads="1"/>
                </p:cNvSpPr>
                <p:nvPr/>
              </p:nvSpPr>
              <p:spPr bwMode="auto">
                <a:xfrm>
                  <a:off x="2587" y="480"/>
                  <a:ext cx="482"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1</a:t>
                  </a:r>
                </a:p>
                <a:p>
                  <a:pPr algn="just"/>
                  <a:endParaRPr lang="ru-RU" altLang="ru-RU" sz="2400">
                    <a:latin typeface="Times New Roman" panose="02020603050405020304" pitchFamily="18" charset="0"/>
                  </a:endParaRPr>
                </a:p>
              </p:txBody>
            </p:sp>
            <p:sp>
              <p:nvSpPr>
                <p:cNvPr id="30771" name="Rectangle 214"/>
                <p:cNvSpPr>
                  <a:spLocks noChangeArrowheads="1"/>
                </p:cNvSpPr>
                <p:nvPr/>
              </p:nvSpPr>
              <p:spPr bwMode="auto">
                <a:xfrm>
                  <a:off x="2544" y="480"/>
                  <a:ext cx="568" cy="403"/>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743" name="Group 217"/>
              <p:cNvGrpSpPr>
                <a:grpSpLocks/>
              </p:cNvGrpSpPr>
              <p:nvPr/>
            </p:nvGrpSpPr>
            <p:grpSpPr bwMode="auto">
              <a:xfrm>
                <a:off x="3112" y="480"/>
                <a:ext cx="568" cy="403"/>
                <a:chOff x="3112" y="480"/>
                <a:chExt cx="568" cy="403"/>
              </a:xfrm>
            </p:grpSpPr>
            <p:sp>
              <p:nvSpPr>
                <p:cNvPr id="30768" name="Rectangle 183"/>
                <p:cNvSpPr>
                  <a:spLocks noChangeArrowheads="1"/>
                </p:cNvSpPr>
                <p:nvPr/>
              </p:nvSpPr>
              <p:spPr bwMode="auto">
                <a:xfrm>
                  <a:off x="3155" y="480"/>
                  <a:ext cx="482"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30769" name="Rectangle 216"/>
                <p:cNvSpPr>
                  <a:spLocks noChangeArrowheads="1"/>
                </p:cNvSpPr>
                <p:nvPr/>
              </p:nvSpPr>
              <p:spPr bwMode="auto">
                <a:xfrm>
                  <a:off x="3112" y="480"/>
                  <a:ext cx="568" cy="403"/>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744" name="Group 219"/>
              <p:cNvGrpSpPr>
                <a:grpSpLocks/>
              </p:cNvGrpSpPr>
              <p:nvPr/>
            </p:nvGrpSpPr>
            <p:grpSpPr bwMode="auto">
              <a:xfrm>
                <a:off x="3680" y="480"/>
                <a:ext cx="452" cy="403"/>
                <a:chOff x="3680" y="480"/>
                <a:chExt cx="452" cy="403"/>
              </a:xfrm>
            </p:grpSpPr>
            <p:sp>
              <p:nvSpPr>
                <p:cNvPr id="30766" name="Rectangle 184"/>
                <p:cNvSpPr>
                  <a:spLocks noChangeArrowheads="1"/>
                </p:cNvSpPr>
                <p:nvPr/>
              </p:nvSpPr>
              <p:spPr bwMode="auto">
                <a:xfrm>
                  <a:off x="3723" y="480"/>
                  <a:ext cx="366"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11,400</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30767" name="Rectangle 218"/>
                <p:cNvSpPr>
                  <a:spLocks noChangeArrowheads="1"/>
                </p:cNvSpPr>
                <p:nvPr/>
              </p:nvSpPr>
              <p:spPr bwMode="auto">
                <a:xfrm>
                  <a:off x="3680" y="480"/>
                  <a:ext cx="452" cy="403"/>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745" name="Group 221"/>
              <p:cNvGrpSpPr>
                <a:grpSpLocks/>
              </p:cNvGrpSpPr>
              <p:nvPr/>
            </p:nvGrpSpPr>
            <p:grpSpPr bwMode="auto">
              <a:xfrm>
                <a:off x="0" y="883"/>
                <a:ext cx="704" cy="403"/>
                <a:chOff x="0" y="883"/>
                <a:chExt cx="704" cy="403"/>
              </a:xfrm>
            </p:grpSpPr>
            <p:sp>
              <p:nvSpPr>
                <p:cNvPr id="30764" name="Rectangle 185"/>
                <p:cNvSpPr>
                  <a:spLocks noChangeArrowheads="1"/>
                </p:cNvSpPr>
                <p:nvPr/>
              </p:nvSpPr>
              <p:spPr bwMode="auto">
                <a:xfrm>
                  <a:off x="43" y="883"/>
                  <a:ext cx="618"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765" name="Rectangle 220"/>
                <p:cNvSpPr>
                  <a:spLocks noChangeArrowheads="1"/>
                </p:cNvSpPr>
                <p:nvPr/>
              </p:nvSpPr>
              <p:spPr bwMode="auto">
                <a:xfrm>
                  <a:off x="0" y="883"/>
                  <a:ext cx="704" cy="403"/>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746" name="Group 223"/>
              <p:cNvGrpSpPr>
                <a:grpSpLocks/>
              </p:cNvGrpSpPr>
              <p:nvPr/>
            </p:nvGrpSpPr>
            <p:grpSpPr bwMode="auto">
              <a:xfrm>
                <a:off x="704" y="883"/>
                <a:ext cx="636" cy="403"/>
                <a:chOff x="704" y="883"/>
                <a:chExt cx="636" cy="403"/>
              </a:xfrm>
            </p:grpSpPr>
            <p:sp>
              <p:nvSpPr>
                <p:cNvPr id="30762" name="Rectangle 186"/>
                <p:cNvSpPr>
                  <a:spLocks noChangeArrowheads="1"/>
                </p:cNvSpPr>
                <p:nvPr/>
              </p:nvSpPr>
              <p:spPr bwMode="auto">
                <a:xfrm>
                  <a:off x="747" y="883"/>
                  <a:ext cx="550"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Петров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763" name="Rectangle 222"/>
                <p:cNvSpPr>
                  <a:spLocks noChangeArrowheads="1"/>
                </p:cNvSpPr>
                <p:nvPr/>
              </p:nvSpPr>
              <p:spPr bwMode="auto">
                <a:xfrm>
                  <a:off x="704" y="883"/>
                  <a:ext cx="636" cy="403"/>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747" name="Group 225"/>
              <p:cNvGrpSpPr>
                <a:grpSpLocks/>
              </p:cNvGrpSpPr>
              <p:nvPr/>
            </p:nvGrpSpPr>
            <p:grpSpPr bwMode="auto">
              <a:xfrm>
                <a:off x="1340" y="883"/>
                <a:ext cx="636" cy="403"/>
                <a:chOff x="1340" y="883"/>
                <a:chExt cx="636" cy="403"/>
              </a:xfrm>
            </p:grpSpPr>
            <p:sp>
              <p:nvSpPr>
                <p:cNvPr id="30760" name="Rectangle 187"/>
                <p:cNvSpPr>
                  <a:spLocks noChangeArrowheads="1"/>
                </p:cNvSpPr>
                <p:nvPr/>
              </p:nvSpPr>
              <p:spPr bwMode="auto">
                <a:xfrm>
                  <a:off x="1383" y="883"/>
                  <a:ext cx="550"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14,400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761" name="Rectangle 224"/>
                <p:cNvSpPr>
                  <a:spLocks noChangeArrowheads="1"/>
                </p:cNvSpPr>
                <p:nvPr/>
              </p:nvSpPr>
              <p:spPr bwMode="auto">
                <a:xfrm>
                  <a:off x="1340" y="883"/>
                  <a:ext cx="636" cy="403"/>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748" name="Group 227"/>
              <p:cNvGrpSpPr>
                <a:grpSpLocks/>
              </p:cNvGrpSpPr>
              <p:nvPr/>
            </p:nvGrpSpPr>
            <p:grpSpPr bwMode="auto">
              <a:xfrm>
                <a:off x="1976" y="883"/>
                <a:ext cx="568" cy="403"/>
                <a:chOff x="1976" y="883"/>
                <a:chExt cx="568" cy="403"/>
              </a:xfrm>
            </p:grpSpPr>
            <p:sp>
              <p:nvSpPr>
                <p:cNvPr id="30758" name="Rectangle 188"/>
                <p:cNvSpPr>
                  <a:spLocks noChangeArrowheads="1"/>
                </p:cNvSpPr>
                <p:nvPr/>
              </p:nvSpPr>
              <p:spPr bwMode="auto">
                <a:xfrm>
                  <a:off x="2019" y="883"/>
                  <a:ext cx="482"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0759" name="Rectangle 226"/>
                <p:cNvSpPr>
                  <a:spLocks noChangeArrowheads="1"/>
                </p:cNvSpPr>
                <p:nvPr/>
              </p:nvSpPr>
              <p:spPr bwMode="auto">
                <a:xfrm>
                  <a:off x="1976" y="883"/>
                  <a:ext cx="568" cy="403"/>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749" name="Group 229"/>
              <p:cNvGrpSpPr>
                <a:grpSpLocks/>
              </p:cNvGrpSpPr>
              <p:nvPr/>
            </p:nvGrpSpPr>
            <p:grpSpPr bwMode="auto">
              <a:xfrm>
                <a:off x="2544" y="883"/>
                <a:ext cx="568" cy="403"/>
                <a:chOff x="2544" y="883"/>
                <a:chExt cx="568" cy="403"/>
              </a:xfrm>
            </p:grpSpPr>
            <p:sp>
              <p:nvSpPr>
                <p:cNvPr id="30756" name="Rectangle 189"/>
                <p:cNvSpPr>
                  <a:spLocks noChangeArrowheads="1"/>
                </p:cNvSpPr>
                <p:nvPr/>
              </p:nvSpPr>
              <p:spPr bwMode="auto">
                <a:xfrm>
                  <a:off x="2587" y="883"/>
                  <a:ext cx="482"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2</a:t>
                  </a:r>
                </a:p>
                <a:p>
                  <a:pPr algn="just"/>
                  <a:endParaRPr lang="ru-RU" altLang="ru-RU" sz="2400">
                    <a:latin typeface="Times New Roman" panose="02020603050405020304" pitchFamily="18" charset="0"/>
                  </a:endParaRPr>
                </a:p>
              </p:txBody>
            </p:sp>
            <p:sp>
              <p:nvSpPr>
                <p:cNvPr id="30757" name="Rectangle 228"/>
                <p:cNvSpPr>
                  <a:spLocks noChangeArrowheads="1"/>
                </p:cNvSpPr>
                <p:nvPr/>
              </p:nvSpPr>
              <p:spPr bwMode="auto">
                <a:xfrm>
                  <a:off x="2544" y="883"/>
                  <a:ext cx="568" cy="403"/>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750" name="Group 231"/>
              <p:cNvGrpSpPr>
                <a:grpSpLocks/>
              </p:cNvGrpSpPr>
              <p:nvPr/>
            </p:nvGrpSpPr>
            <p:grpSpPr bwMode="auto">
              <a:xfrm>
                <a:off x="3112" y="883"/>
                <a:ext cx="568" cy="403"/>
                <a:chOff x="3112" y="883"/>
                <a:chExt cx="568" cy="403"/>
              </a:xfrm>
            </p:grpSpPr>
            <p:sp>
              <p:nvSpPr>
                <p:cNvPr id="30754" name="Rectangle 190"/>
                <p:cNvSpPr>
                  <a:spLocks noChangeArrowheads="1"/>
                </p:cNvSpPr>
                <p:nvPr/>
              </p:nvSpPr>
              <p:spPr bwMode="auto">
                <a:xfrm>
                  <a:off x="3155" y="883"/>
                  <a:ext cx="482"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Иваненко</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30755" name="Rectangle 230"/>
                <p:cNvSpPr>
                  <a:spLocks noChangeArrowheads="1"/>
                </p:cNvSpPr>
                <p:nvPr/>
              </p:nvSpPr>
              <p:spPr bwMode="auto">
                <a:xfrm>
                  <a:off x="3112" y="883"/>
                  <a:ext cx="568" cy="403"/>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0751" name="Group 233"/>
              <p:cNvGrpSpPr>
                <a:grpSpLocks/>
              </p:cNvGrpSpPr>
              <p:nvPr/>
            </p:nvGrpSpPr>
            <p:grpSpPr bwMode="auto">
              <a:xfrm>
                <a:off x="3680" y="883"/>
                <a:ext cx="452" cy="403"/>
                <a:chOff x="3680" y="883"/>
                <a:chExt cx="452" cy="403"/>
              </a:xfrm>
            </p:grpSpPr>
            <p:sp>
              <p:nvSpPr>
                <p:cNvPr id="30752" name="Rectangle 191"/>
                <p:cNvSpPr>
                  <a:spLocks noChangeArrowheads="1"/>
                </p:cNvSpPr>
                <p:nvPr/>
              </p:nvSpPr>
              <p:spPr bwMode="auto">
                <a:xfrm>
                  <a:off x="3723" y="883"/>
                  <a:ext cx="366"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11,400</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30753" name="Rectangle 232"/>
                <p:cNvSpPr>
                  <a:spLocks noChangeArrowheads="1"/>
                </p:cNvSpPr>
                <p:nvPr/>
              </p:nvSpPr>
              <p:spPr bwMode="auto">
                <a:xfrm>
                  <a:off x="3680" y="883"/>
                  <a:ext cx="452" cy="403"/>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30730" name="Rectangle 235"/>
            <p:cNvSpPr>
              <a:spLocks noChangeArrowheads="1"/>
            </p:cNvSpPr>
            <p:nvPr/>
          </p:nvSpPr>
          <p:spPr bwMode="auto">
            <a:xfrm>
              <a:off x="-3" y="-3"/>
              <a:ext cx="4138" cy="1292"/>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sp>
        <p:nvSpPr>
          <p:cNvPr id="2" name="Номер слайда 1"/>
          <p:cNvSpPr>
            <a:spLocks noGrp="1"/>
          </p:cNvSpPr>
          <p:nvPr>
            <p:ph type="sldNum" sz="quarter" idx="12"/>
          </p:nvPr>
        </p:nvSpPr>
        <p:spPr/>
        <p:txBody>
          <a:bodyPr/>
          <a:lstStyle/>
          <a:p>
            <a:fld id="{696E6B9C-D8EC-43A7-9BE7-CEFCAE10240F}" type="slidenum">
              <a:rPr lang="ru-RU" altLang="en-US" smtClean="0"/>
              <a:pPr/>
              <a:t>28</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D33CFC65-C305-43CC-9AC7-3B27213585C4}" type="datetime1">
              <a:rPr lang="ru-RU" altLang="en-US" smtClean="0"/>
              <a:t>20.11.2019</a:t>
            </a:fld>
            <a:endParaRPr lang="ru-RU" altLang="en-US"/>
          </a:p>
        </p:txBody>
      </p:sp>
      <p:sp>
        <p:nvSpPr>
          <p:cNvPr id="31747" name="Rectangle 2"/>
          <p:cNvSpPr>
            <a:spLocks noGrp="1" noChangeArrowheads="1"/>
          </p:cNvSpPr>
          <p:nvPr>
            <p:ph type="title"/>
          </p:nvPr>
        </p:nvSpPr>
        <p:spPr/>
        <p:txBody>
          <a:bodyPr/>
          <a:lstStyle/>
          <a:p>
            <a:pPr eaLnBrk="1" hangingPunct="1"/>
            <a:r>
              <a:rPr lang="ru-RU" altLang="ru-RU" sz="2900" smtClean="0"/>
              <a:t>Алгебра Кодда (2</a:t>
            </a:r>
            <a:r>
              <a:rPr lang="en-US" altLang="ru-RU" sz="2900" smtClean="0"/>
              <a:t>2</a:t>
            </a:r>
            <a:r>
              <a:rPr lang="ru-RU" altLang="ru-RU" sz="2900" smtClean="0"/>
              <a:t>)</a:t>
            </a:r>
            <a:br>
              <a:rPr lang="ru-RU" altLang="ru-RU" sz="2900" smtClean="0"/>
            </a:br>
            <a:r>
              <a:rPr lang="ru-RU" altLang="ru-RU" sz="2900" smtClean="0"/>
              <a:t> С</a:t>
            </a:r>
            <a:r>
              <a:rPr lang="ru-RU" altLang="ru-RU" sz="2400" smtClean="0"/>
              <a:t>пециальные  реляционные операции (</a:t>
            </a:r>
            <a:r>
              <a:rPr lang="en-US" altLang="ru-RU" sz="2400" smtClean="0"/>
              <a:t>9</a:t>
            </a:r>
            <a:r>
              <a:rPr lang="ru-RU" altLang="ru-RU" sz="2400" smtClean="0"/>
              <a:t>)</a:t>
            </a:r>
          </a:p>
        </p:txBody>
      </p:sp>
      <p:sp>
        <p:nvSpPr>
          <p:cNvPr id="31748" name="Rectangle 3"/>
          <p:cNvSpPr>
            <a:spLocks noGrp="1" noChangeArrowheads="1"/>
          </p:cNvSpPr>
          <p:nvPr>
            <p:ph type="body" idx="1"/>
          </p:nvPr>
        </p:nvSpPr>
        <p:spPr/>
        <p:txBody>
          <a:bodyPr/>
          <a:lstStyle/>
          <a:p>
            <a:pPr eaLnBrk="1" hangingPunct="1">
              <a:lnSpc>
                <a:spcPct val="70000"/>
              </a:lnSpc>
              <a:spcBef>
                <a:spcPct val="40000"/>
              </a:spcBef>
              <a:buSzPct val="140000"/>
              <a:buFont typeface="Wingdings" panose="05000000000000000000" pitchFamily="2" charset="2"/>
              <a:buChar char="§"/>
            </a:pPr>
            <a:r>
              <a:rPr lang="ru-RU" altLang="ru-RU" sz="2400" smtClean="0">
                <a:cs typeface="Times New Roman" panose="02020603050405020304" pitchFamily="18" charset="0"/>
              </a:rPr>
              <a:t>Хотя операция соединения в нашей интерпретации не является примитивной, в силу особой практической важности она включается в базовый набор операций реляционной алгебры</a:t>
            </a:r>
            <a:r>
              <a:rPr lang="ru-RU" altLang="ru-RU" sz="2400" smtClean="0"/>
              <a:t> </a:t>
            </a:r>
          </a:p>
          <a:p>
            <a:pPr eaLnBrk="1" hangingPunct="1">
              <a:lnSpc>
                <a:spcPct val="90000"/>
              </a:lnSpc>
              <a:spcBef>
                <a:spcPct val="40000"/>
              </a:spcBef>
              <a:buSzPct val="140000"/>
              <a:buFont typeface="Wingdings" panose="05000000000000000000" pitchFamily="2" charset="2"/>
              <a:buChar char="§"/>
            </a:pPr>
            <a:r>
              <a:rPr lang="ru-RU" altLang="ru-RU" sz="2400" smtClean="0">
                <a:latin typeface="Times New Roman" panose="02020603050405020304" pitchFamily="18" charset="0"/>
                <a:cs typeface="Times New Roman" panose="02020603050405020304" pitchFamily="18" charset="0"/>
              </a:rPr>
              <a:t>Име</a:t>
            </a:r>
            <a:r>
              <a:rPr lang="ru-RU" altLang="ru-RU" sz="2400" smtClean="0">
                <a:latin typeface="Times New Roman" panose="02020603050405020304" pitchFamily="18" charset="0"/>
              </a:rPr>
              <a:t>ю</a:t>
            </a:r>
            <a:r>
              <a:rPr lang="ru-RU" altLang="ru-RU" sz="2400" smtClean="0">
                <a:latin typeface="Times New Roman" panose="02020603050405020304" pitchFamily="18" charset="0"/>
                <a:cs typeface="Times New Roman" panose="02020603050405020304" pitchFamily="18" charset="0"/>
              </a:rPr>
              <a:t>тся</a:t>
            </a:r>
            <a:r>
              <a:rPr lang="ru-RU" altLang="ru-RU" sz="2400" smtClean="0">
                <a:cs typeface="Times New Roman" panose="02020603050405020304" pitchFamily="18" charset="0"/>
              </a:rPr>
              <a:t> важный частный случай соединения – </a:t>
            </a:r>
            <a:r>
              <a:rPr lang="ru-RU" altLang="ru-RU" sz="2400" i="1" smtClean="0">
                <a:cs typeface="Times New Roman" panose="02020603050405020304" pitchFamily="18" charset="0"/>
              </a:rPr>
              <a:t>эквисоединение</a:t>
            </a:r>
            <a:r>
              <a:rPr lang="ru-RU" altLang="ru-RU" sz="2400" smtClean="0">
                <a:cs typeface="Times New Roman" panose="02020603050405020304" pitchFamily="18" charset="0"/>
              </a:rPr>
              <a:t> (</a:t>
            </a:r>
            <a:r>
              <a:rPr lang="en-US" altLang="ru-RU" sz="2400" smtClean="0">
                <a:cs typeface="Arial" panose="020B0604020202020204" pitchFamily="34" charset="0"/>
              </a:rPr>
              <a:t>EQUIJOIN</a:t>
            </a:r>
            <a:r>
              <a:rPr lang="ru-RU" altLang="ru-RU" sz="2400" smtClean="0">
                <a:cs typeface="Times New Roman" panose="02020603050405020304" pitchFamily="18" charset="0"/>
              </a:rPr>
              <a:t>)  и простое, но важное расширение операции эквисоединения – </a:t>
            </a:r>
            <a:r>
              <a:rPr lang="ru-RU" altLang="ru-RU" sz="2400" i="1" smtClean="0">
                <a:cs typeface="Times New Roman" panose="02020603050405020304" pitchFamily="18" charset="0"/>
              </a:rPr>
              <a:t>естественное соединение </a:t>
            </a:r>
            <a:r>
              <a:rPr lang="ru-RU" altLang="ru-RU" sz="2400" smtClean="0">
                <a:cs typeface="Times New Roman" panose="02020603050405020304" pitchFamily="18" charset="0"/>
              </a:rPr>
              <a:t>(</a:t>
            </a:r>
            <a:r>
              <a:rPr lang="en-US" altLang="ru-RU" sz="2400" smtClean="0">
                <a:cs typeface="Arial" panose="020B0604020202020204" pitchFamily="34" charset="0"/>
              </a:rPr>
              <a:t>NATURAL JOIN</a:t>
            </a:r>
            <a:r>
              <a:rPr lang="ru-RU" altLang="ru-RU" sz="2400" smtClean="0">
                <a:cs typeface="Times New Roman" panose="02020603050405020304" pitchFamily="18" charset="0"/>
              </a:rPr>
              <a:t>)</a:t>
            </a:r>
            <a:r>
              <a:rPr lang="ru-RU" altLang="ru-RU" sz="2400" i="1" smtClean="0">
                <a:cs typeface="Times New Roman" panose="02020603050405020304" pitchFamily="18" charset="0"/>
              </a:rPr>
              <a:t> </a:t>
            </a:r>
            <a:endParaRPr lang="ru-RU" altLang="ru-RU" sz="2400" i="1" smtClean="0"/>
          </a:p>
          <a:p>
            <a:pPr eaLnBrk="1" hangingPunct="1">
              <a:lnSpc>
                <a:spcPct val="70000"/>
              </a:lnSpc>
              <a:spcBef>
                <a:spcPct val="40000"/>
              </a:spcBef>
              <a:buSzPct val="140000"/>
              <a:buFont typeface="Wingdings" panose="05000000000000000000" pitchFamily="2" charset="2"/>
              <a:buChar char="§"/>
            </a:pPr>
            <a:r>
              <a:rPr lang="ru-RU" altLang="ru-RU" sz="2400" smtClean="0">
                <a:cs typeface="Times New Roman" panose="02020603050405020304" pitchFamily="18" charset="0"/>
              </a:rPr>
              <a:t>Операция соединения называется операцией эквисоединения, если условие соединения имеет вид (</a:t>
            </a:r>
            <a:r>
              <a:rPr lang="ru-RU" altLang="ru-RU" sz="2400" smtClean="0">
                <a:cs typeface="Arial" panose="020B0604020202020204" pitchFamily="34" charset="0"/>
              </a:rPr>
              <a:t>a = b</a:t>
            </a:r>
            <a:r>
              <a:rPr lang="ru-RU" altLang="ru-RU" sz="2400" smtClean="0">
                <a:cs typeface="Times New Roman" panose="02020603050405020304" pitchFamily="18" charset="0"/>
              </a:rPr>
              <a:t>), где </a:t>
            </a:r>
            <a:r>
              <a:rPr lang="ru-RU" altLang="ru-RU" sz="2400" smtClean="0">
                <a:cs typeface="Arial" panose="020B0604020202020204" pitchFamily="34" charset="0"/>
              </a:rPr>
              <a:t>a </a:t>
            </a:r>
            <a:r>
              <a:rPr lang="ru-RU" altLang="ru-RU" sz="2400" smtClean="0">
                <a:cs typeface="Times New Roman" panose="02020603050405020304" pitchFamily="18" charset="0"/>
              </a:rPr>
              <a:t>и </a:t>
            </a:r>
            <a:r>
              <a:rPr lang="ru-RU" altLang="ru-RU" sz="2400" smtClean="0">
                <a:cs typeface="Arial" panose="020B0604020202020204" pitchFamily="34" charset="0"/>
              </a:rPr>
              <a:t>b</a:t>
            </a:r>
            <a:r>
              <a:rPr lang="ru-RU" altLang="ru-RU" sz="2400" smtClean="0">
                <a:cs typeface="Times New Roman" panose="02020603050405020304" pitchFamily="18" charset="0"/>
              </a:rPr>
              <a:t> – атрибуты разных операндов соединения</a:t>
            </a:r>
            <a:r>
              <a:rPr lang="ru-RU" altLang="ru-RU" sz="2400" i="1" smtClean="0">
                <a:cs typeface="Times New Roman" panose="02020603050405020304" pitchFamily="18" charset="0"/>
              </a:rPr>
              <a:t> </a:t>
            </a:r>
            <a:endParaRPr lang="ru-RU" altLang="ru-RU" sz="2400" i="1" smtClean="0"/>
          </a:p>
          <a:p>
            <a:pPr eaLnBrk="1" hangingPunct="1">
              <a:lnSpc>
                <a:spcPct val="70000"/>
              </a:lnSpc>
              <a:spcBef>
                <a:spcPct val="40000"/>
              </a:spcBef>
              <a:buSzPct val="140000"/>
              <a:buFont typeface="Wingdings" panose="05000000000000000000" pitchFamily="2" charset="2"/>
              <a:buChar char="§"/>
            </a:pPr>
            <a:r>
              <a:rPr lang="ru-RU" altLang="ru-RU" sz="2400" smtClean="0">
                <a:cs typeface="Times New Roman" panose="02020603050405020304" pitchFamily="18" charset="0"/>
              </a:rPr>
              <a:t>Этот случай наиболее часто встречается на практике, и для него существуют наиболее эффективные алгоритмы реализации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29</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F4278B3A-15BD-46A7-9AFF-B57DA8D20013}" type="datetime1">
              <a:rPr lang="ru-RU" altLang="en-US" smtClean="0"/>
              <a:t>20.11.2019</a:t>
            </a:fld>
            <a:endParaRPr lang="ru-RU" altLang="en-US"/>
          </a:p>
        </p:txBody>
      </p:sp>
      <p:sp>
        <p:nvSpPr>
          <p:cNvPr id="5123" name="Rectangle 2"/>
          <p:cNvSpPr>
            <a:spLocks noGrp="1" noChangeArrowheads="1"/>
          </p:cNvSpPr>
          <p:nvPr>
            <p:ph type="title"/>
          </p:nvPr>
        </p:nvSpPr>
        <p:spPr/>
        <p:txBody>
          <a:bodyPr/>
          <a:lstStyle/>
          <a:p>
            <a:pPr eaLnBrk="1" hangingPunct="1"/>
            <a:r>
              <a:rPr lang="ru-RU" altLang="ru-RU" smtClean="0"/>
              <a:t>План (2)</a:t>
            </a:r>
          </a:p>
        </p:txBody>
      </p:sp>
      <p:sp>
        <p:nvSpPr>
          <p:cNvPr id="5124" name="Rectangle 3"/>
          <p:cNvSpPr>
            <a:spLocks noGrp="1" noChangeArrowheads="1"/>
          </p:cNvSpPr>
          <p:nvPr>
            <p:ph type="body" idx="1"/>
          </p:nvPr>
        </p:nvSpPr>
        <p:spPr/>
        <p:txBody>
          <a:bodyPr/>
          <a:lstStyle/>
          <a:p>
            <a:pPr eaLnBrk="1" hangingPunct="1">
              <a:lnSpc>
                <a:spcPct val="90000"/>
              </a:lnSpc>
            </a:pPr>
            <a:r>
              <a:rPr lang="ru-RU" altLang="ru-RU" smtClean="0"/>
              <a:t>Реляционная алгебра A Кристофера Дейта и Хью Дарвена </a:t>
            </a:r>
          </a:p>
          <a:p>
            <a:pPr lvl="1" eaLnBrk="1" hangingPunct="1">
              <a:lnSpc>
                <a:spcPct val="90000"/>
              </a:lnSpc>
              <a:buFont typeface="Wingdings" panose="05000000000000000000" pitchFamily="2" charset="2"/>
              <a:buChar char="Ø"/>
            </a:pPr>
            <a:r>
              <a:rPr lang="ru-RU" altLang="ru-RU" smtClean="0"/>
              <a:t>Базовые операции Алгебры A </a:t>
            </a:r>
          </a:p>
          <a:p>
            <a:pPr lvl="1" eaLnBrk="1" hangingPunct="1">
              <a:lnSpc>
                <a:spcPct val="90000"/>
              </a:lnSpc>
              <a:buFont typeface="Wingdings" panose="05000000000000000000" pitchFamily="2" charset="2"/>
              <a:buChar char="Ø"/>
            </a:pPr>
            <a:r>
              <a:rPr lang="ru-RU" altLang="ru-RU" smtClean="0"/>
              <a:t>Полнота Алгебры A </a:t>
            </a:r>
          </a:p>
          <a:p>
            <a:pPr lvl="1" eaLnBrk="1" hangingPunct="1">
              <a:lnSpc>
                <a:spcPct val="90000"/>
              </a:lnSpc>
              <a:buFont typeface="Wingdings" panose="05000000000000000000" pitchFamily="2" charset="2"/>
              <a:buChar char="Ø"/>
            </a:pPr>
            <a:r>
              <a:rPr lang="ru-RU" altLang="ru-RU" smtClean="0"/>
              <a:t>Избыточность Алгебры A</a:t>
            </a:r>
          </a:p>
          <a:p>
            <a:pPr eaLnBrk="1" hangingPunct="1">
              <a:lnSpc>
                <a:spcPct val="90000"/>
              </a:lnSpc>
              <a:buSzTx/>
            </a:pPr>
            <a:r>
              <a:rPr lang="ru-RU" altLang="ru-RU" smtClean="0"/>
              <a:t>Реляционное исчисление кортежей </a:t>
            </a:r>
          </a:p>
          <a:p>
            <a:pPr lvl="1" eaLnBrk="1" hangingPunct="1">
              <a:lnSpc>
                <a:spcPct val="90000"/>
              </a:lnSpc>
              <a:buSzTx/>
              <a:buFont typeface="Wingdings" panose="05000000000000000000" pitchFamily="2" charset="2"/>
              <a:buChar char="Ø"/>
            </a:pPr>
            <a:r>
              <a:rPr lang="ru-RU" altLang="ru-RU" smtClean="0"/>
              <a:t>Кортежные переменные</a:t>
            </a:r>
          </a:p>
          <a:p>
            <a:pPr lvl="1" eaLnBrk="1" hangingPunct="1">
              <a:lnSpc>
                <a:spcPct val="90000"/>
              </a:lnSpc>
              <a:buSzTx/>
              <a:buFont typeface="Wingdings" panose="05000000000000000000" pitchFamily="2" charset="2"/>
              <a:buChar char="Ø"/>
            </a:pPr>
            <a:r>
              <a:rPr lang="ru-RU" altLang="ru-RU" smtClean="0"/>
              <a:t>Правильно построенные формулы </a:t>
            </a:r>
          </a:p>
          <a:p>
            <a:pPr lvl="1" eaLnBrk="1" hangingPunct="1">
              <a:lnSpc>
                <a:spcPct val="90000"/>
              </a:lnSpc>
              <a:buSzTx/>
              <a:buFont typeface="Wingdings" panose="05000000000000000000" pitchFamily="2" charset="2"/>
              <a:buChar char="Ø"/>
            </a:pPr>
            <a:r>
              <a:rPr lang="ru-RU" altLang="ru-RU" smtClean="0"/>
              <a:t>Целевые списки и выражения реляционного исчисления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3</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383A6CD7-52F4-4910-B886-0D7F43F6677F}" type="datetime1">
              <a:rPr lang="ru-RU" altLang="en-US" smtClean="0"/>
              <a:t>20.11.2019</a:t>
            </a:fld>
            <a:endParaRPr lang="ru-RU" altLang="en-US"/>
          </a:p>
        </p:txBody>
      </p:sp>
      <p:sp>
        <p:nvSpPr>
          <p:cNvPr id="32771" name="Rectangle 2"/>
          <p:cNvSpPr>
            <a:spLocks noGrp="1" noChangeArrowheads="1"/>
          </p:cNvSpPr>
          <p:nvPr>
            <p:ph type="title"/>
          </p:nvPr>
        </p:nvSpPr>
        <p:spPr/>
        <p:txBody>
          <a:bodyPr/>
          <a:lstStyle/>
          <a:p>
            <a:pPr eaLnBrk="1" hangingPunct="1"/>
            <a:r>
              <a:rPr lang="ru-RU" altLang="ru-RU" sz="2900" smtClean="0"/>
              <a:t>Алгебра Кодда (2</a:t>
            </a:r>
            <a:r>
              <a:rPr lang="en-US" altLang="ru-RU" sz="2900" smtClean="0"/>
              <a:t>3</a:t>
            </a:r>
            <a:r>
              <a:rPr lang="ru-RU" altLang="ru-RU" sz="2900" smtClean="0"/>
              <a:t>)</a:t>
            </a:r>
            <a:br>
              <a:rPr lang="ru-RU" altLang="ru-RU" sz="2900" smtClean="0"/>
            </a:br>
            <a:r>
              <a:rPr lang="ru-RU" altLang="ru-RU" sz="2900" smtClean="0"/>
              <a:t> С</a:t>
            </a:r>
            <a:r>
              <a:rPr lang="ru-RU" altLang="ru-RU" sz="2400" smtClean="0"/>
              <a:t>пециальные  реляционные операции (</a:t>
            </a:r>
            <a:r>
              <a:rPr lang="en-US" altLang="ru-RU" sz="2400" smtClean="0"/>
              <a:t>10</a:t>
            </a:r>
            <a:r>
              <a:rPr lang="ru-RU" altLang="ru-RU" sz="2400" smtClean="0"/>
              <a:t>)</a:t>
            </a:r>
          </a:p>
        </p:txBody>
      </p:sp>
      <p:sp>
        <p:nvSpPr>
          <p:cNvPr id="32772" name="Rectangle 3"/>
          <p:cNvSpPr>
            <a:spLocks noGrp="1" noChangeArrowheads="1"/>
          </p:cNvSpPr>
          <p:nvPr>
            <p:ph type="body" idx="1"/>
          </p:nvPr>
        </p:nvSpPr>
        <p:spPr/>
        <p:txBody>
          <a:bodyPr/>
          <a:lstStyle/>
          <a:p>
            <a:pPr eaLnBrk="1" hangingPunct="1">
              <a:lnSpc>
                <a:spcPct val="80000"/>
              </a:lnSpc>
              <a:spcBef>
                <a:spcPct val="40000"/>
              </a:spcBef>
              <a:buSzPct val="140000"/>
              <a:buFont typeface="Wingdings" panose="05000000000000000000" pitchFamily="2" charset="2"/>
              <a:buChar char="§"/>
            </a:pPr>
            <a:r>
              <a:rPr lang="ru-RU" altLang="ru-RU" sz="2400" smtClean="0">
                <a:cs typeface="Times New Roman" panose="02020603050405020304" pitchFamily="18" charset="0"/>
              </a:rPr>
              <a:t>Операция естественного соединения применяется к паре отношений </a:t>
            </a:r>
            <a:r>
              <a:rPr lang="ru-RU" altLang="ru-RU" sz="2400" i="1" smtClean="0">
                <a:cs typeface="Arial" panose="020B0604020202020204" pitchFamily="34" charset="0"/>
              </a:rPr>
              <a:t>A</a:t>
            </a:r>
            <a:r>
              <a:rPr lang="ru-RU" altLang="ru-RU" sz="2400" smtClean="0">
                <a:cs typeface="Times New Roman" panose="02020603050405020304" pitchFamily="18" charset="0"/>
              </a:rPr>
              <a:t> и </a:t>
            </a:r>
            <a:r>
              <a:rPr lang="ru-RU" altLang="ru-RU" sz="2400" i="1" smtClean="0">
                <a:cs typeface="Arial" panose="020B0604020202020204" pitchFamily="34" charset="0"/>
              </a:rPr>
              <a:t>B</a:t>
            </a:r>
            <a:r>
              <a:rPr lang="ru-RU" altLang="ru-RU" sz="2400" smtClean="0">
                <a:cs typeface="Times New Roman" panose="02020603050405020304" pitchFamily="18" charset="0"/>
              </a:rPr>
              <a:t>, обладающих (возможно составным) общим атрибутом </a:t>
            </a:r>
            <a:r>
              <a:rPr lang="ru-RU" altLang="ru-RU" sz="2400" i="1" smtClean="0">
                <a:cs typeface="Arial" panose="020B0604020202020204" pitchFamily="34" charset="0"/>
              </a:rPr>
              <a:t>c</a:t>
            </a:r>
            <a:r>
              <a:rPr lang="ru-RU" altLang="ru-RU" sz="2400" smtClean="0">
                <a:cs typeface="Times New Roman" panose="02020603050405020304" pitchFamily="18" charset="0"/>
              </a:rPr>
              <a:t> (т.е. атрибутом с одним и тем же именем и определенным на одном и том же домене) </a:t>
            </a:r>
            <a:endParaRPr lang="ru-RU" altLang="ru-RU" sz="2400" smtClean="0"/>
          </a:p>
          <a:p>
            <a:pPr eaLnBrk="1" hangingPunct="1">
              <a:lnSpc>
                <a:spcPct val="80000"/>
              </a:lnSpc>
              <a:spcBef>
                <a:spcPct val="40000"/>
              </a:spcBef>
              <a:buSzPct val="140000"/>
              <a:buFont typeface="Wingdings" panose="05000000000000000000" pitchFamily="2" charset="2"/>
              <a:buChar char="§"/>
            </a:pPr>
            <a:r>
              <a:rPr lang="ru-RU" altLang="ru-RU" sz="2400" smtClean="0">
                <a:cs typeface="Times New Roman" panose="02020603050405020304" pitchFamily="18" charset="0"/>
              </a:rPr>
              <a:t>Пусть </a:t>
            </a:r>
            <a:r>
              <a:rPr lang="ru-RU" altLang="ru-RU" sz="2400" i="1" smtClean="0">
                <a:cs typeface="Arial" panose="020B0604020202020204" pitchFamily="34" charset="0"/>
              </a:rPr>
              <a:t>ab</a:t>
            </a:r>
            <a:r>
              <a:rPr lang="ru-RU" altLang="ru-RU" sz="2400" smtClean="0">
                <a:cs typeface="Times New Roman" panose="02020603050405020304" pitchFamily="18" charset="0"/>
              </a:rPr>
              <a:t> обозначает объединение заголовков отношений </a:t>
            </a:r>
            <a:r>
              <a:rPr lang="ru-RU" altLang="ru-RU" sz="2400" i="1" smtClean="0">
                <a:cs typeface="Arial" panose="020B0604020202020204" pitchFamily="34" charset="0"/>
              </a:rPr>
              <a:t>A</a:t>
            </a:r>
            <a:r>
              <a:rPr lang="ru-RU" altLang="ru-RU" sz="2400" smtClean="0">
                <a:cs typeface="Times New Roman" panose="02020603050405020304" pitchFamily="18" charset="0"/>
              </a:rPr>
              <a:t> и </a:t>
            </a:r>
            <a:r>
              <a:rPr lang="ru-RU" altLang="ru-RU" sz="2400" i="1" smtClean="0">
                <a:cs typeface="Arial" panose="020B0604020202020204" pitchFamily="34" charset="0"/>
              </a:rPr>
              <a:t>B</a:t>
            </a:r>
            <a:r>
              <a:rPr lang="ru-RU" altLang="ru-RU" sz="2400" smtClean="0">
                <a:cs typeface="Times New Roman" panose="02020603050405020304" pitchFamily="18" charset="0"/>
              </a:rPr>
              <a:t>. Тогда естественное соединение </a:t>
            </a:r>
            <a:r>
              <a:rPr lang="ru-RU" altLang="ru-RU" sz="2400" i="1" smtClean="0">
                <a:cs typeface="Arial" panose="020B0604020202020204" pitchFamily="34" charset="0"/>
              </a:rPr>
              <a:t>A</a:t>
            </a:r>
            <a:r>
              <a:rPr lang="ru-RU" altLang="ru-RU" sz="2400" smtClean="0">
                <a:cs typeface="Times New Roman" panose="02020603050405020304" pitchFamily="18" charset="0"/>
              </a:rPr>
              <a:t> и </a:t>
            </a:r>
            <a:r>
              <a:rPr lang="ru-RU" altLang="ru-RU" sz="2400" i="1" smtClean="0">
                <a:cs typeface="Arial" panose="020B0604020202020204" pitchFamily="34" charset="0"/>
              </a:rPr>
              <a:t>B</a:t>
            </a:r>
            <a:r>
              <a:rPr lang="ru-RU" altLang="ru-RU" sz="2400" smtClean="0">
                <a:cs typeface="Arial" panose="020B0604020202020204" pitchFamily="34" charset="0"/>
              </a:rPr>
              <a:t> </a:t>
            </a:r>
            <a:r>
              <a:rPr lang="ru-RU" altLang="ru-RU" sz="2400" smtClean="0">
                <a:cs typeface="Times New Roman" panose="02020603050405020304" pitchFamily="18" charset="0"/>
              </a:rPr>
              <a:t>– это спроецированный на </a:t>
            </a:r>
            <a:r>
              <a:rPr lang="ru-RU" altLang="ru-RU" sz="2400" i="1" smtClean="0">
                <a:cs typeface="Arial" panose="020B0604020202020204" pitchFamily="34" charset="0"/>
              </a:rPr>
              <a:t>ab</a:t>
            </a:r>
            <a:r>
              <a:rPr lang="ru-RU" altLang="ru-RU" sz="2400" smtClean="0">
                <a:cs typeface="Times New Roman" panose="02020603050405020304" pitchFamily="18" charset="0"/>
              </a:rPr>
              <a:t> результат эквисоединения </a:t>
            </a:r>
            <a:r>
              <a:rPr lang="ru-RU" altLang="ru-RU" sz="2400" i="1" smtClean="0">
                <a:cs typeface="Arial" panose="020B0604020202020204" pitchFamily="34" charset="0"/>
              </a:rPr>
              <a:t>A</a:t>
            </a:r>
            <a:r>
              <a:rPr lang="ru-RU" altLang="ru-RU" sz="2400" smtClean="0">
                <a:cs typeface="Times New Roman" panose="02020603050405020304" pitchFamily="18" charset="0"/>
              </a:rPr>
              <a:t> и </a:t>
            </a:r>
            <a:r>
              <a:rPr lang="ru-RU" altLang="ru-RU" sz="2400" i="1" smtClean="0">
                <a:cs typeface="Arial" panose="020B0604020202020204" pitchFamily="34" charset="0"/>
              </a:rPr>
              <a:t>B</a:t>
            </a:r>
            <a:r>
              <a:rPr lang="ru-RU" altLang="ru-RU" sz="2400" smtClean="0">
                <a:cs typeface="Arial" panose="020B0604020202020204" pitchFamily="34" charset="0"/>
              </a:rPr>
              <a:t> </a:t>
            </a:r>
            <a:r>
              <a:rPr lang="ru-RU" altLang="ru-RU" sz="2400" smtClean="0">
                <a:cs typeface="Times New Roman" panose="02020603050405020304" pitchFamily="18" charset="0"/>
              </a:rPr>
              <a:t>по условию </a:t>
            </a:r>
            <a:r>
              <a:rPr lang="en-US" altLang="ru-RU" sz="2400" i="1" smtClean="0">
                <a:cs typeface="Arial" panose="020B0604020202020204" pitchFamily="34" charset="0"/>
              </a:rPr>
              <a:t>A.c</a:t>
            </a:r>
            <a:r>
              <a:rPr lang="en-US" altLang="ru-RU" sz="2400" smtClean="0">
                <a:cs typeface="Arial" panose="020B0604020202020204" pitchFamily="34" charset="0"/>
              </a:rPr>
              <a:t> = </a:t>
            </a:r>
            <a:r>
              <a:rPr lang="en-US" altLang="ru-RU" sz="2400" i="1" smtClean="0">
                <a:cs typeface="Arial" panose="020B0604020202020204" pitchFamily="34" charset="0"/>
              </a:rPr>
              <a:t>B.c</a:t>
            </a:r>
            <a:r>
              <a:rPr lang="ru-RU" altLang="ru-RU" sz="2400" smtClean="0">
                <a:cs typeface="Times New Roman" panose="02020603050405020304" pitchFamily="18" charset="0"/>
              </a:rPr>
              <a:t> </a:t>
            </a:r>
            <a:endParaRPr lang="ru-RU" altLang="ru-RU" sz="2400" smtClean="0"/>
          </a:p>
          <a:p>
            <a:pPr eaLnBrk="1" hangingPunct="1">
              <a:lnSpc>
                <a:spcPct val="80000"/>
              </a:lnSpc>
              <a:spcBef>
                <a:spcPct val="40000"/>
              </a:spcBef>
              <a:buSzPct val="140000"/>
              <a:buFont typeface="Wingdings" panose="05000000000000000000" pitchFamily="2" charset="2"/>
              <a:buChar char="§"/>
            </a:pPr>
            <a:r>
              <a:rPr lang="ru-RU" altLang="ru-RU" sz="2400" smtClean="0">
                <a:cs typeface="Times New Roman" panose="02020603050405020304" pitchFamily="18" charset="0"/>
              </a:rPr>
              <a:t>Хотя операция естественного соединения выражается через операции переименования, соединения общего вида и проекции, для нее обычно используется сокращенная форма, называемая </a:t>
            </a:r>
            <a:r>
              <a:rPr lang="en-US" altLang="ru-RU" sz="2400" smtClean="0">
                <a:cs typeface="Arial" panose="020B0604020202020204" pitchFamily="34" charset="0"/>
              </a:rPr>
              <a:t>NATURAL JOIN</a:t>
            </a:r>
            <a:r>
              <a:rPr lang="ru-RU" altLang="ru-RU" sz="2400" smtClean="0">
                <a:cs typeface="Times New Roman" panose="02020603050405020304" pitchFamily="18" charset="0"/>
              </a:rPr>
              <a:t>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30</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 name="Дата 2"/>
          <p:cNvSpPr>
            <a:spLocks noGrp="1"/>
          </p:cNvSpPr>
          <p:nvPr>
            <p:ph type="dt" sz="quarter" idx="10"/>
          </p:nvPr>
        </p:nvSpPr>
        <p:spPr/>
        <p:txBody>
          <a:bodyPr/>
          <a:lstStyle/>
          <a:p>
            <a:pPr>
              <a:defRPr/>
            </a:pPr>
            <a:fld id="{4C2FF91A-B03B-4306-BEE8-78E2AE1F4B64}" type="datetime1">
              <a:rPr lang="ru-RU" altLang="en-US" smtClean="0"/>
              <a:t>20.11.2019</a:t>
            </a:fld>
            <a:endParaRPr lang="ru-RU" altLang="en-US"/>
          </a:p>
        </p:txBody>
      </p:sp>
      <p:sp>
        <p:nvSpPr>
          <p:cNvPr id="33795" name="Rectangle 2"/>
          <p:cNvSpPr>
            <a:spLocks noGrp="1" noChangeArrowheads="1"/>
          </p:cNvSpPr>
          <p:nvPr>
            <p:ph type="title"/>
          </p:nvPr>
        </p:nvSpPr>
        <p:spPr/>
        <p:txBody>
          <a:bodyPr/>
          <a:lstStyle/>
          <a:p>
            <a:pPr eaLnBrk="1" hangingPunct="1"/>
            <a:r>
              <a:rPr lang="ru-RU" altLang="ru-RU" sz="2900" smtClean="0"/>
              <a:t>Алгебра Кодда (2</a:t>
            </a:r>
            <a:r>
              <a:rPr lang="en-US" altLang="ru-RU" sz="2900" smtClean="0"/>
              <a:t>4</a:t>
            </a:r>
            <a:r>
              <a:rPr lang="ru-RU" altLang="ru-RU" sz="2900" smtClean="0"/>
              <a:t>)</a:t>
            </a:r>
            <a:br>
              <a:rPr lang="ru-RU" altLang="ru-RU" sz="2900" smtClean="0"/>
            </a:br>
            <a:r>
              <a:rPr lang="ru-RU" altLang="ru-RU" sz="2900" smtClean="0"/>
              <a:t> С</a:t>
            </a:r>
            <a:r>
              <a:rPr lang="ru-RU" altLang="ru-RU" sz="2400" smtClean="0"/>
              <a:t>пециальные  реляционные операции (</a:t>
            </a:r>
            <a:r>
              <a:rPr lang="en-US" altLang="ru-RU" sz="2400" smtClean="0"/>
              <a:t>11</a:t>
            </a:r>
            <a:r>
              <a:rPr lang="ru-RU" altLang="ru-RU" sz="2400" smtClean="0"/>
              <a:t>)</a:t>
            </a:r>
          </a:p>
        </p:txBody>
      </p:sp>
      <p:sp>
        <p:nvSpPr>
          <p:cNvPr id="33796" name="Rectangle 3"/>
          <p:cNvSpPr>
            <a:spLocks noChangeArrowheads="1"/>
          </p:cNvSpPr>
          <p:nvPr/>
        </p:nvSpPr>
        <p:spPr bwMode="auto">
          <a:xfrm>
            <a:off x="0" y="1905000"/>
            <a:ext cx="9144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200" b="1">
                <a:latin typeface="Times New Roman" panose="02020603050405020304" pitchFamily="18" charset="0"/>
                <a:cs typeface="Times New Roman" panose="02020603050405020304" pitchFamily="18" charset="0"/>
              </a:rPr>
              <a:t>СОТРУДНИКИ</a:t>
            </a:r>
            <a:r>
              <a:rPr lang="ru-RU" altLang="ru-RU" sz="1200" b="1">
                <a:latin typeface="Times New Roman" panose="02020603050405020304" pitchFamily="18" charset="0"/>
              </a:rPr>
              <a:t>                                                                                         </a:t>
            </a:r>
            <a:r>
              <a:rPr lang="ru-RU" altLang="ru-RU" sz="1200" b="1">
                <a:latin typeface="Times New Roman" panose="02020603050405020304" pitchFamily="18" charset="0"/>
                <a:cs typeface="Times New Roman" panose="02020603050405020304" pitchFamily="18" charset="0"/>
              </a:rPr>
              <a:t>ПРОЕКТЫ</a:t>
            </a:r>
            <a:r>
              <a:rPr lang="ru-RU" altLang="ru-RU" sz="1100">
                <a:latin typeface="Times New Roman" panose="02020603050405020304" pitchFamily="18" charset="0"/>
              </a:rPr>
              <a:t> </a:t>
            </a:r>
            <a:endParaRPr lang="ru-RU" altLang="ru-RU" sz="2400">
              <a:latin typeface="Times New Roman" panose="02020603050405020304" pitchFamily="18" charset="0"/>
            </a:endParaRPr>
          </a:p>
          <a:p>
            <a:pPr algn="ctr" eaLnBrk="1" hangingPunct="1"/>
            <a:endParaRPr lang="ru-RU" altLang="ru-RU" sz="1200">
              <a:latin typeface="Times New Roman" panose="02020603050405020304" pitchFamily="18" charset="0"/>
            </a:endParaRPr>
          </a:p>
          <a:p>
            <a:pPr algn="ctr"/>
            <a:endParaRPr lang="ru-RU" altLang="ru-RU" sz="2400">
              <a:latin typeface="Times New Roman" panose="02020603050405020304" pitchFamily="18" charset="0"/>
            </a:endParaRPr>
          </a:p>
        </p:txBody>
      </p:sp>
      <p:grpSp>
        <p:nvGrpSpPr>
          <p:cNvPr id="33797" name="Group 4"/>
          <p:cNvGrpSpPr>
            <a:grpSpLocks/>
          </p:cNvGrpSpPr>
          <p:nvPr/>
        </p:nvGrpSpPr>
        <p:grpSpPr bwMode="auto">
          <a:xfrm>
            <a:off x="457200" y="2286000"/>
            <a:ext cx="4213225" cy="2438400"/>
            <a:chOff x="-3" y="-3"/>
            <a:chExt cx="2654" cy="4230"/>
          </a:xfrm>
        </p:grpSpPr>
        <p:grpSp>
          <p:nvGrpSpPr>
            <p:cNvPr id="33896" name="Group 5"/>
            <p:cNvGrpSpPr>
              <a:grpSpLocks/>
            </p:cNvGrpSpPr>
            <p:nvPr/>
          </p:nvGrpSpPr>
          <p:grpSpPr bwMode="auto">
            <a:xfrm>
              <a:off x="0" y="0"/>
              <a:ext cx="2648" cy="4224"/>
              <a:chOff x="0" y="0"/>
              <a:chExt cx="2648" cy="4224"/>
            </a:xfrm>
          </p:grpSpPr>
          <p:grpSp>
            <p:nvGrpSpPr>
              <p:cNvPr id="33898" name="Group 6"/>
              <p:cNvGrpSpPr>
                <a:grpSpLocks/>
              </p:cNvGrpSpPr>
              <p:nvPr/>
            </p:nvGrpSpPr>
            <p:grpSpPr bwMode="auto">
              <a:xfrm>
                <a:off x="0" y="0"/>
                <a:ext cx="734" cy="384"/>
                <a:chOff x="0" y="0"/>
                <a:chExt cx="734" cy="384"/>
              </a:xfrm>
            </p:grpSpPr>
            <p:sp>
              <p:nvSpPr>
                <p:cNvPr id="34028" name="Rectangle 7"/>
                <p:cNvSpPr>
                  <a:spLocks noChangeArrowheads="1"/>
                </p:cNvSpPr>
                <p:nvPr/>
              </p:nvSpPr>
              <p:spPr bwMode="auto">
                <a:xfrm>
                  <a:off x="43" y="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СОТР_НОМЕР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4029" name="Rectangle 8"/>
                <p:cNvSpPr>
                  <a:spLocks noChangeArrowheads="1"/>
                </p:cNvSpPr>
                <p:nvPr/>
              </p:nvSpPr>
              <p:spPr bwMode="auto">
                <a:xfrm>
                  <a:off x="0" y="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899" name="Group 9"/>
              <p:cNvGrpSpPr>
                <a:grpSpLocks/>
              </p:cNvGrpSpPr>
              <p:nvPr/>
            </p:nvGrpSpPr>
            <p:grpSpPr bwMode="auto">
              <a:xfrm>
                <a:off x="734" y="0"/>
                <a:ext cx="662" cy="384"/>
                <a:chOff x="734" y="0"/>
                <a:chExt cx="662" cy="384"/>
              </a:xfrm>
            </p:grpSpPr>
            <p:sp>
              <p:nvSpPr>
                <p:cNvPr id="34026" name="Rectangle 10"/>
                <p:cNvSpPr>
                  <a:spLocks noChangeArrowheads="1"/>
                </p:cNvSpPr>
                <p:nvPr/>
              </p:nvSpPr>
              <p:spPr bwMode="auto">
                <a:xfrm>
                  <a:off x="777" y="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СОТР_ИМЯ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4027" name="Rectangle 11"/>
                <p:cNvSpPr>
                  <a:spLocks noChangeArrowheads="1"/>
                </p:cNvSpPr>
                <p:nvPr/>
              </p:nvSpPr>
              <p:spPr bwMode="auto">
                <a:xfrm>
                  <a:off x="734" y="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900" name="Group 12"/>
              <p:cNvGrpSpPr>
                <a:grpSpLocks/>
              </p:cNvGrpSpPr>
              <p:nvPr/>
            </p:nvGrpSpPr>
            <p:grpSpPr bwMode="auto">
              <a:xfrm>
                <a:off x="1396" y="0"/>
                <a:ext cx="662" cy="384"/>
                <a:chOff x="1396" y="0"/>
                <a:chExt cx="662" cy="384"/>
              </a:xfrm>
            </p:grpSpPr>
            <p:sp>
              <p:nvSpPr>
                <p:cNvPr id="34024" name="Rectangle 13"/>
                <p:cNvSpPr>
                  <a:spLocks noChangeArrowheads="1"/>
                </p:cNvSpPr>
                <p:nvPr/>
              </p:nvSpPr>
              <p:spPr bwMode="auto">
                <a:xfrm>
                  <a:off x="1439" y="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СОТР_ЗАРП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4025" name="Rectangle 14"/>
                <p:cNvSpPr>
                  <a:spLocks noChangeArrowheads="1"/>
                </p:cNvSpPr>
                <p:nvPr/>
              </p:nvSpPr>
              <p:spPr bwMode="auto">
                <a:xfrm>
                  <a:off x="1396" y="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901" name="Group 15"/>
              <p:cNvGrpSpPr>
                <a:grpSpLocks/>
              </p:cNvGrpSpPr>
              <p:nvPr/>
            </p:nvGrpSpPr>
            <p:grpSpPr bwMode="auto">
              <a:xfrm>
                <a:off x="2058" y="0"/>
                <a:ext cx="590" cy="384"/>
                <a:chOff x="2058" y="0"/>
                <a:chExt cx="590" cy="384"/>
              </a:xfrm>
            </p:grpSpPr>
            <p:sp>
              <p:nvSpPr>
                <p:cNvPr id="34022" name="Rectangle 16"/>
                <p:cNvSpPr>
                  <a:spLocks noChangeArrowheads="1"/>
                </p:cNvSpPr>
                <p:nvPr/>
              </p:nvSpPr>
              <p:spPr bwMode="auto">
                <a:xfrm>
                  <a:off x="2101" y="0"/>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ПРО_НОМ</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4023" name="Rectangle 17"/>
                <p:cNvSpPr>
                  <a:spLocks noChangeArrowheads="1"/>
                </p:cNvSpPr>
                <p:nvPr/>
              </p:nvSpPr>
              <p:spPr bwMode="auto">
                <a:xfrm>
                  <a:off x="2058" y="0"/>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902" name="Group 18"/>
              <p:cNvGrpSpPr>
                <a:grpSpLocks/>
              </p:cNvGrpSpPr>
              <p:nvPr/>
            </p:nvGrpSpPr>
            <p:grpSpPr bwMode="auto">
              <a:xfrm>
                <a:off x="0" y="384"/>
                <a:ext cx="734" cy="384"/>
                <a:chOff x="0" y="384"/>
                <a:chExt cx="734" cy="384"/>
              </a:xfrm>
            </p:grpSpPr>
            <p:sp>
              <p:nvSpPr>
                <p:cNvPr id="34020" name="Rectangle 19"/>
                <p:cNvSpPr>
                  <a:spLocks noChangeArrowheads="1"/>
                </p:cNvSpPr>
                <p:nvPr/>
              </p:nvSpPr>
              <p:spPr bwMode="auto">
                <a:xfrm>
                  <a:off x="43" y="38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4021" name="Rectangle 20"/>
                <p:cNvSpPr>
                  <a:spLocks noChangeArrowheads="1"/>
                </p:cNvSpPr>
                <p:nvPr/>
              </p:nvSpPr>
              <p:spPr bwMode="auto">
                <a:xfrm>
                  <a:off x="0" y="38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903" name="Group 21"/>
              <p:cNvGrpSpPr>
                <a:grpSpLocks/>
              </p:cNvGrpSpPr>
              <p:nvPr/>
            </p:nvGrpSpPr>
            <p:grpSpPr bwMode="auto">
              <a:xfrm>
                <a:off x="734" y="384"/>
                <a:ext cx="662" cy="384"/>
                <a:chOff x="734" y="384"/>
                <a:chExt cx="662" cy="384"/>
              </a:xfrm>
            </p:grpSpPr>
            <p:sp>
              <p:nvSpPr>
                <p:cNvPr id="34018" name="Rectangle 22"/>
                <p:cNvSpPr>
                  <a:spLocks noChangeArrowheads="1"/>
                </p:cNvSpPr>
                <p:nvPr/>
              </p:nvSpPr>
              <p:spPr bwMode="auto">
                <a:xfrm>
                  <a:off x="777" y="38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4019" name="Rectangle 23"/>
                <p:cNvSpPr>
                  <a:spLocks noChangeArrowheads="1"/>
                </p:cNvSpPr>
                <p:nvPr/>
              </p:nvSpPr>
              <p:spPr bwMode="auto">
                <a:xfrm>
                  <a:off x="734" y="38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904" name="Group 24"/>
              <p:cNvGrpSpPr>
                <a:grpSpLocks/>
              </p:cNvGrpSpPr>
              <p:nvPr/>
            </p:nvGrpSpPr>
            <p:grpSpPr bwMode="auto">
              <a:xfrm>
                <a:off x="1396" y="384"/>
                <a:ext cx="662" cy="384"/>
                <a:chOff x="1396" y="384"/>
                <a:chExt cx="662" cy="384"/>
              </a:xfrm>
            </p:grpSpPr>
            <p:sp>
              <p:nvSpPr>
                <p:cNvPr id="34016" name="Rectangle 25"/>
                <p:cNvSpPr>
                  <a:spLocks noChangeArrowheads="1"/>
                </p:cNvSpPr>
                <p:nvPr/>
              </p:nvSpPr>
              <p:spPr bwMode="auto">
                <a:xfrm>
                  <a:off x="1439" y="38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4017" name="Rectangle 26"/>
                <p:cNvSpPr>
                  <a:spLocks noChangeArrowheads="1"/>
                </p:cNvSpPr>
                <p:nvPr/>
              </p:nvSpPr>
              <p:spPr bwMode="auto">
                <a:xfrm>
                  <a:off x="1396" y="38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905" name="Group 27"/>
              <p:cNvGrpSpPr>
                <a:grpSpLocks/>
              </p:cNvGrpSpPr>
              <p:nvPr/>
            </p:nvGrpSpPr>
            <p:grpSpPr bwMode="auto">
              <a:xfrm>
                <a:off x="2058" y="384"/>
                <a:ext cx="590" cy="384"/>
                <a:chOff x="2058" y="384"/>
                <a:chExt cx="590" cy="384"/>
              </a:xfrm>
            </p:grpSpPr>
            <p:sp>
              <p:nvSpPr>
                <p:cNvPr id="34014" name="Rectangle 28"/>
                <p:cNvSpPr>
                  <a:spLocks noChangeArrowheads="1"/>
                </p:cNvSpPr>
                <p:nvPr/>
              </p:nvSpPr>
              <p:spPr bwMode="auto">
                <a:xfrm>
                  <a:off x="2101" y="384"/>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4015" name="Rectangle 29"/>
                <p:cNvSpPr>
                  <a:spLocks noChangeArrowheads="1"/>
                </p:cNvSpPr>
                <p:nvPr/>
              </p:nvSpPr>
              <p:spPr bwMode="auto">
                <a:xfrm>
                  <a:off x="2058" y="384"/>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906" name="Group 30"/>
              <p:cNvGrpSpPr>
                <a:grpSpLocks/>
              </p:cNvGrpSpPr>
              <p:nvPr/>
            </p:nvGrpSpPr>
            <p:grpSpPr bwMode="auto">
              <a:xfrm>
                <a:off x="0" y="768"/>
                <a:ext cx="734" cy="384"/>
                <a:chOff x="0" y="768"/>
                <a:chExt cx="734" cy="384"/>
              </a:xfrm>
            </p:grpSpPr>
            <p:sp>
              <p:nvSpPr>
                <p:cNvPr id="34012" name="Rectangle 31"/>
                <p:cNvSpPr>
                  <a:spLocks noChangeArrowheads="1"/>
                </p:cNvSpPr>
                <p:nvPr/>
              </p:nvSpPr>
              <p:spPr bwMode="auto">
                <a:xfrm>
                  <a:off x="43" y="768"/>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4013" name="Rectangle 32"/>
                <p:cNvSpPr>
                  <a:spLocks noChangeArrowheads="1"/>
                </p:cNvSpPr>
                <p:nvPr/>
              </p:nvSpPr>
              <p:spPr bwMode="auto">
                <a:xfrm>
                  <a:off x="0" y="768"/>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907" name="Group 33"/>
              <p:cNvGrpSpPr>
                <a:grpSpLocks/>
              </p:cNvGrpSpPr>
              <p:nvPr/>
            </p:nvGrpSpPr>
            <p:grpSpPr bwMode="auto">
              <a:xfrm>
                <a:off x="734" y="768"/>
                <a:ext cx="662" cy="384"/>
                <a:chOff x="734" y="768"/>
                <a:chExt cx="662" cy="384"/>
              </a:xfrm>
            </p:grpSpPr>
            <p:sp>
              <p:nvSpPr>
                <p:cNvPr id="34010" name="Rectangle 34"/>
                <p:cNvSpPr>
                  <a:spLocks noChangeArrowheads="1"/>
                </p:cNvSpPr>
                <p:nvPr/>
              </p:nvSpPr>
              <p:spPr bwMode="auto">
                <a:xfrm>
                  <a:off x="777" y="76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Петров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4011" name="Rectangle 35"/>
                <p:cNvSpPr>
                  <a:spLocks noChangeArrowheads="1"/>
                </p:cNvSpPr>
                <p:nvPr/>
              </p:nvSpPr>
              <p:spPr bwMode="auto">
                <a:xfrm>
                  <a:off x="734" y="76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908" name="Group 36"/>
              <p:cNvGrpSpPr>
                <a:grpSpLocks/>
              </p:cNvGrpSpPr>
              <p:nvPr/>
            </p:nvGrpSpPr>
            <p:grpSpPr bwMode="auto">
              <a:xfrm>
                <a:off x="1396" y="768"/>
                <a:ext cx="662" cy="384"/>
                <a:chOff x="1396" y="768"/>
                <a:chExt cx="662" cy="384"/>
              </a:xfrm>
            </p:grpSpPr>
            <p:sp>
              <p:nvSpPr>
                <p:cNvPr id="34008" name="Rectangle 37"/>
                <p:cNvSpPr>
                  <a:spLocks noChangeArrowheads="1"/>
                </p:cNvSpPr>
                <p:nvPr/>
              </p:nvSpPr>
              <p:spPr bwMode="auto">
                <a:xfrm>
                  <a:off x="1439" y="76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14,400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4009" name="Rectangle 38"/>
                <p:cNvSpPr>
                  <a:spLocks noChangeArrowheads="1"/>
                </p:cNvSpPr>
                <p:nvPr/>
              </p:nvSpPr>
              <p:spPr bwMode="auto">
                <a:xfrm>
                  <a:off x="1396" y="76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909" name="Group 39"/>
              <p:cNvGrpSpPr>
                <a:grpSpLocks/>
              </p:cNvGrpSpPr>
              <p:nvPr/>
            </p:nvGrpSpPr>
            <p:grpSpPr bwMode="auto">
              <a:xfrm>
                <a:off x="2058" y="768"/>
                <a:ext cx="590" cy="384"/>
                <a:chOff x="2058" y="768"/>
                <a:chExt cx="590" cy="384"/>
              </a:xfrm>
            </p:grpSpPr>
            <p:sp>
              <p:nvSpPr>
                <p:cNvPr id="34006" name="Rectangle 40"/>
                <p:cNvSpPr>
                  <a:spLocks noChangeArrowheads="1"/>
                </p:cNvSpPr>
                <p:nvPr/>
              </p:nvSpPr>
              <p:spPr bwMode="auto">
                <a:xfrm>
                  <a:off x="2101" y="768"/>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4007" name="Rectangle 41"/>
                <p:cNvSpPr>
                  <a:spLocks noChangeArrowheads="1"/>
                </p:cNvSpPr>
                <p:nvPr/>
              </p:nvSpPr>
              <p:spPr bwMode="auto">
                <a:xfrm>
                  <a:off x="2058" y="768"/>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910" name="Group 42"/>
              <p:cNvGrpSpPr>
                <a:grpSpLocks/>
              </p:cNvGrpSpPr>
              <p:nvPr/>
            </p:nvGrpSpPr>
            <p:grpSpPr bwMode="auto">
              <a:xfrm>
                <a:off x="0" y="1152"/>
                <a:ext cx="734" cy="384"/>
                <a:chOff x="0" y="1152"/>
                <a:chExt cx="734" cy="384"/>
              </a:xfrm>
            </p:grpSpPr>
            <p:sp>
              <p:nvSpPr>
                <p:cNvPr id="34004" name="Rectangle 43"/>
                <p:cNvSpPr>
                  <a:spLocks noChangeArrowheads="1"/>
                </p:cNvSpPr>
                <p:nvPr/>
              </p:nvSpPr>
              <p:spPr bwMode="auto">
                <a:xfrm>
                  <a:off x="43" y="1152"/>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2936</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4005" name="Rectangle 44"/>
                <p:cNvSpPr>
                  <a:spLocks noChangeArrowheads="1"/>
                </p:cNvSpPr>
                <p:nvPr/>
              </p:nvSpPr>
              <p:spPr bwMode="auto">
                <a:xfrm>
                  <a:off x="0" y="1152"/>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911" name="Group 45"/>
              <p:cNvGrpSpPr>
                <a:grpSpLocks/>
              </p:cNvGrpSpPr>
              <p:nvPr/>
            </p:nvGrpSpPr>
            <p:grpSpPr bwMode="auto">
              <a:xfrm>
                <a:off x="734" y="1152"/>
                <a:ext cx="662" cy="384"/>
                <a:chOff x="734" y="1152"/>
                <a:chExt cx="662" cy="384"/>
              </a:xfrm>
            </p:grpSpPr>
            <p:sp>
              <p:nvSpPr>
                <p:cNvPr id="34002" name="Rectangle 46"/>
                <p:cNvSpPr>
                  <a:spLocks noChangeArrowheads="1"/>
                </p:cNvSpPr>
                <p:nvPr/>
              </p:nvSpPr>
              <p:spPr bwMode="auto">
                <a:xfrm>
                  <a:off x="777" y="115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Сидоров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4003" name="Rectangle 47"/>
                <p:cNvSpPr>
                  <a:spLocks noChangeArrowheads="1"/>
                </p:cNvSpPr>
                <p:nvPr/>
              </p:nvSpPr>
              <p:spPr bwMode="auto">
                <a:xfrm>
                  <a:off x="734" y="115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912" name="Group 48"/>
              <p:cNvGrpSpPr>
                <a:grpSpLocks/>
              </p:cNvGrpSpPr>
              <p:nvPr/>
            </p:nvGrpSpPr>
            <p:grpSpPr bwMode="auto">
              <a:xfrm>
                <a:off x="1396" y="1152"/>
                <a:ext cx="662" cy="384"/>
                <a:chOff x="1396" y="1152"/>
                <a:chExt cx="662" cy="384"/>
              </a:xfrm>
            </p:grpSpPr>
            <p:sp>
              <p:nvSpPr>
                <p:cNvPr id="34000" name="Rectangle 49"/>
                <p:cNvSpPr>
                  <a:spLocks noChangeArrowheads="1"/>
                </p:cNvSpPr>
                <p:nvPr/>
              </p:nvSpPr>
              <p:spPr bwMode="auto">
                <a:xfrm>
                  <a:off x="1439" y="115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 9,200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4001" name="Rectangle 50"/>
                <p:cNvSpPr>
                  <a:spLocks noChangeArrowheads="1"/>
                </p:cNvSpPr>
                <p:nvPr/>
              </p:nvSpPr>
              <p:spPr bwMode="auto">
                <a:xfrm>
                  <a:off x="1396" y="115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913" name="Group 51"/>
              <p:cNvGrpSpPr>
                <a:grpSpLocks/>
              </p:cNvGrpSpPr>
              <p:nvPr/>
            </p:nvGrpSpPr>
            <p:grpSpPr bwMode="auto">
              <a:xfrm>
                <a:off x="2058" y="1152"/>
                <a:ext cx="590" cy="384"/>
                <a:chOff x="2058" y="1152"/>
                <a:chExt cx="590" cy="384"/>
              </a:xfrm>
            </p:grpSpPr>
            <p:sp>
              <p:nvSpPr>
                <p:cNvPr id="33998" name="Rectangle 52"/>
                <p:cNvSpPr>
                  <a:spLocks noChangeArrowheads="1"/>
                </p:cNvSpPr>
                <p:nvPr/>
              </p:nvSpPr>
              <p:spPr bwMode="auto">
                <a:xfrm>
                  <a:off x="2101" y="1152"/>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3999" name="Rectangle 53"/>
                <p:cNvSpPr>
                  <a:spLocks noChangeArrowheads="1"/>
                </p:cNvSpPr>
                <p:nvPr/>
              </p:nvSpPr>
              <p:spPr bwMode="auto">
                <a:xfrm>
                  <a:off x="2058" y="1152"/>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914" name="Group 54"/>
              <p:cNvGrpSpPr>
                <a:grpSpLocks/>
              </p:cNvGrpSpPr>
              <p:nvPr/>
            </p:nvGrpSpPr>
            <p:grpSpPr bwMode="auto">
              <a:xfrm>
                <a:off x="0" y="1536"/>
                <a:ext cx="734" cy="384"/>
                <a:chOff x="0" y="1536"/>
                <a:chExt cx="734" cy="384"/>
              </a:xfrm>
            </p:grpSpPr>
            <p:sp>
              <p:nvSpPr>
                <p:cNvPr id="33996" name="Rectangle 55"/>
                <p:cNvSpPr>
                  <a:spLocks noChangeArrowheads="1"/>
                </p:cNvSpPr>
                <p:nvPr/>
              </p:nvSpPr>
              <p:spPr bwMode="auto">
                <a:xfrm>
                  <a:off x="43" y="1536"/>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2937</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3997" name="Rectangle 56"/>
                <p:cNvSpPr>
                  <a:spLocks noChangeArrowheads="1"/>
                </p:cNvSpPr>
                <p:nvPr/>
              </p:nvSpPr>
              <p:spPr bwMode="auto">
                <a:xfrm>
                  <a:off x="0" y="1536"/>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915" name="Group 57"/>
              <p:cNvGrpSpPr>
                <a:grpSpLocks/>
              </p:cNvGrpSpPr>
              <p:nvPr/>
            </p:nvGrpSpPr>
            <p:grpSpPr bwMode="auto">
              <a:xfrm>
                <a:off x="734" y="1536"/>
                <a:ext cx="662" cy="384"/>
                <a:chOff x="734" y="1536"/>
                <a:chExt cx="662" cy="384"/>
              </a:xfrm>
            </p:grpSpPr>
            <p:sp>
              <p:nvSpPr>
                <p:cNvPr id="33994" name="Rectangle 58"/>
                <p:cNvSpPr>
                  <a:spLocks noChangeArrowheads="1"/>
                </p:cNvSpPr>
                <p:nvPr/>
              </p:nvSpPr>
              <p:spPr bwMode="auto">
                <a:xfrm>
                  <a:off x="777" y="153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Федоров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3995" name="Rectangle 59"/>
                <p:cNvSpPr>
                  <a:spLocks noChangeArrowheads="1"/>
                </p:cNvSpPr>
                <p:nvPr/>
              </p:nvSpPr>
              <p:spPr bwMode="auto">
                <a:xfrm>
                  <a:off x="734" y="153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916" name="Group 60"/>
              <p:cNvGrpSpPr>
                <a:grpSpLocks/>
              </p:cNvGrpSpPr>
              <p:nvPr/>
            </p:nvGrpSpPr>
            <p:grpSpPr bwMode="auto">
              <a:xfrm>
                <a:off x="1396" y="1536"/>
                <a:ext cx="662" cy="384"/>
                <a:chOff x="1396" y="1536"/>
                <a:chExt cx="662" cy="384"/>
              </a:xfrm>
            </p:grpSpPr>
            <p:sp>
              <p:nvSpPr>
                <p:cNvPr id="33992" name="Rectangle 61"/>
                <p:cNvSpPr>
                  <a:spLocks noChangeArrowheads="1"/>
                </p:cNvSpPr>
                <p:nvPr/>
              </p:nvSpPr>
              <p:spPr bwMode="auto">
                <a:xfrm>
                  <a:off x="1439" y="153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3993" name="Rectangle 62"/>
                <p:cNvSpPr>
                  <a:spLocks noChangeArrowheads="1"/>
                </p:cNvSpPr>
                <p:nvPr/>
              </p:nvSpPr>
              <p:spPr bwMode="auto">
                <a:xfrm>
                  <a:off x="1396" y="153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917" name="Group 63"/>
              <p:cNvGrpSpPr>
                <a:grpSpLocks/>
              </p:cNvGrpSpPr>
              <p:nvPr/>
            </p:nvGrpSpPr>
            <p:grpSpPr bwMode="auto">
              <a:xfrm>
                <a:off x="2058" y="1536"/>
                <a:ext cx="590" cy="384"/>
                <a:chOff x="2058" y="1536"/>
                <a:chExt cx="590" cy="384"/>
              </a:xfrm>
            </p:grpSpPr>
            <p:sp>
              <p:nvSpPr>
                <p:cNvPr id="33990" name="Rectangle 64"/>
                <p:cNvSpPr>
                  <a:spLocks noChangeArrowheads="1"/>
                </p:cNvSpPr>
                <p:nvPr/>
              </p:nvSpPr>
              <p:spPr bwMode="auto">
                <a:xfrm>
                  <a:off x="2101" y="1536"/>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3991" name="Rectangle 65"/>
                <p:cNvSpPr>
                  <a:spLocks noChangeArrowheads="1"/>
                </p:cNvSpPr>
                <p:nvPr/>
              </p:nvSpPr>
              <p:spPr bwMode="auto">
                <a:xfrm>
                  <a:off x="2058" y="1536"/>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918" name="Group 66"/>
              <p:cNvGrpSpPr>
                <a:grpSpLocks/>
              </p:cNvGrpSpPr>
              <p:nvPr/>
            </p:nvGrpSpPr>
            <p:grpSpPr bwMode="auto">
              <a:xfrm>
                <a:off x="0" y="1920"/>
                <a:ext cx="734" cy="384"/>
                <a:chOff x="0" y="1920"/>
                <a:chExt cx="734" cy="384"/>
              </a:xfrm>
            </p:grpSpPr>
            <p:sp>
              <p:nvSpPr>
                <p:cNvPr id="33988" name="Rectangle 67"/>
                <p:cNvSpPr>
                  <a:spLocks noChangeArrowheads="1"/>
                </p:cNvSpPr>
                <p:nvPr/>
              </p:nvSpPr>
              <p:spPr bwMode="auto">
                <a:xfrm>
                  <a:off x="43" y="192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2938</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3989" name="Rectangle 68"/>
                <p:cNvSpPr>
                  <a:spLocks noChangeArrowheads="1"/>
                </p:cNvSpPr>
                <p:nvPr/>
              </p:nvSpPr>
              <p:spPr bwMode="auto">
                <a:xfrm>
                  <a:off x="0" y="192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919" name="Group 69"/>
              <p:cNvGrpSpPr>
                <a:grpSpLocks/>
              </p:cNvGrpSpPr>
              <p:nvPr/>
            </p:nvGrpSpPr>
            <p:grpSpPr bwMode="auto">
              <a:xfrm>
                <a:off x="734" y="1920"/>
                <a:ext cx="662" cy="384"/>
                <a:chOff x="734" y="1920"/>
                <a:chExt cx="662" cy="384"/>
              </a:xfrm>
            </p:grpSpPr>
            <p:sp>
              <p:nvSpPr>
                <p:cNvPr id="33986" name="Rectangle 70"/>
                <p:cNvSpPr>
                  <a:spLocks noChangeArrowheads="1"/>
                </p:cNvSpPr>
                <p:nvPr/>
              </p:nvSpPr>
              <p:spPr bwMode="auto">
                <a:xfrm>
                  <a:off x="777" y="192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Иванова</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3987" name="Rectangle 71"/>
                <p:cNvSpPr>
                  <a:spLocks noChangeArrowheads="1"/>
                </p:cNvSpPr>
                <p:nvPr/>
              </p:nvSpPr>
              <p:spPr bwMode="auto">
                <a:xfrm>
                  <a:off x="734" y="192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920" name="Group 72"/>
              <p:cNvGrpSpPr>
                <a:grpSpLocks/>
              </p:cNvGrpSpPr>
              <p:nvPr/>
            </p:nvGrpSpPr>
            <p:grpSpPr bwMode="auto">
              <a:xfrm>
                <a:off x="1396" y="1920"/>
                <a:ext cx="662" cy="384"/>
                <a:chOff x="1396" y="1920"/>
                <a:chExt cx="662" cy="384"/>
              </a:xfrm>
            </p:grpSpPr>
            <p:sp>
              <p:nvSpPr>
                <p:cNvPr id="33984" name="Rectangle 73"/>
                <p:cNvSpPr>
                  <a:spLocks noChangeArrowheads="1"/>
                </p:cNvSpPr>
                <p:nvPr/>
              </p:nvSpPr>
              <p:spPr bwMode="auto">
                <a:xfrm>
                  <a:off x="1439" y="192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3985" name="Rectangle 74"/>
                <p:cNvSpPr>
                  <a:spLocks noChangeArrowheads="1"/>
                </p:cNvSpPr>
                <p:nvPr/>
              </p:nvSpPr>
              <p:spPr bwMode="auto">
                <a:xfrm>
                  <a:off x="1396" y="192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921" name="Group 75"/>
              <p:cNvGrpSpPr>
                <a:grpSpLocks/>
              </p:cNvGrpSpPr>
              <p:nvPr/>
            </p:nvGrpSpPr>
            <p:grpSpPr bwMode="auto">
              <a:xfrm>
                <a:off x="2058" y="1920"/>
                <a:ext cx="590" cy="384"/>
                <a:chOff x="2058" y="1920"/>
                <a:chExt cx="590" cy="384"/>
              </a:xfrm>
            </p:grpSpPr>
            <p:sp>
              <p:nvSpPr>
                <p:cNvPr id="33982" name="Rectangle 76"/>
                <p:cNvSpPr>
                  <a:spLocks noChangeArrowheads="1"/>
                </p:cNvSpPr>
                <p:nvPr/>
              </p:nvSpPr>
              <p:spPr bwMode="auto">
                <a:xfrm>
                  <a:off x="2101" y="1920"/>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3983" name="Rectangle 77"/>
                <p:cNvSpPr>
                  <a:spLocks noChangeArrowheads="1"/>
                </p:cNvSpPr>
                <p:nvPr/>
              </p:nvSpPr>
              <p:spPr bwMode="auto">
                <a:xfrm>
                  <a:off x="2058" y="1920"/>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922" name="Group 78"/>
              <p:cNvGrpSpPr>
                <a:grpSpLocks/>
              </p:cNvGrpSpPr>
              <p:nvPr/>
            </p:nvGrpSpPr>
            <p:grpSpPr bwMode="auto">
              <a:xfrm>
                <a:off x="0" y="2304"/>
                <a:ext cx="734" cy="384"/>
                <a:chOff x="0" y="2304"/>
                <a:chExt cx="734" cy="384"/>
              </a:xfrm>
            </p:grpSpPr>
            <p:sp>
              <p:nvSpPr>
                <p:cNvPr id="33980" name="Rectangle 79"/>
                <p:cNvSpPr>
                  <a:spLocks noChangeArrowheads="1"/>
                </p:cNvSpPr>
                <p:nvPr/>
              </p:nvSpPr>
              <p:spPr bwMode="auto">
                <a:xfrm>
                  <a:off x="43" y="230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3981" name="Rectangle 80"/>
                <p:cNvSpPr>
                  <a:spLocks noChangeArrowheads="1"/>
                </p:cNvSpPr>
                <p:nvPr/>
              </p:nvSpPr>
              <p:spPr bwMode="auto">
                <a:xfrm>
                  <a:off x="0" y="230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923" name="Group 81"/>
              <p:cNvGrpSpPr>
                <a:grpSpLocks/>
              </p:cNvGrpSpPr>
              <p:nvPr/>
            </p:nvGrpSpPr>
            <p:grpSpPr bwMode="auto">
              <a:xfrm>
                <a:off x="734" y="2304"/>
                <a:ext cx="662" cy="384"/>
                <a:chOff x="734" y="2304"/>
                <a:chExt cx="662" cy="384"/>
              </a:xfrm>
            </p:grpSpPr>
            <p:sp>
              <p:nvSpPr>
                <p:cNvPr id="33978" name="Rectangle 82"/>
                <p:cNvSpPr>
                  <a:spLocks noChangeArrowheads="1"/>
                </p:cNvSpPr>
                <p:nvPr/>
              </p:nvSpPr>
              <p:spPr bwMode="auto">
                <a:xfrm>
                  <a:off x="777" y="230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3979" name="Rectangle 83"/>
                <p:cNvSpPr>
                  <a:spLocks noChangeArrowheads="1"/>
                </p:cNvSpPr>
                <p:nvPr/>
              </p:nvSpPr>
              <p:spPr bwMode="auto">
                <a:xfrm>
                  <a:off x="734" y="230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924" name="Group 84"/>
              <p:cNvGrpSpPr>
                <a:grpSpLocks/>
              </p:cNvGrpSpPr>
              <p:nvPr/>
            </p:nvGrpSpPr>
            <p:grpSpPr bwMode="auto">
              <a:xfrm>
                <a:off x="1396" y="2304"/>
                <a:ext cx="662" cy="384"/>
                <a:chOff x="1396" y="2304"/>
                <a:chExt cx="662" cy="384"/>
              </a:xfrm>
            </p:grpSpPr>
            <p:sp>
              <p:nvSpPr>
                <p:cNvPr id="33976" name="Rectangle 85"/>
                <p:cNvSpPr>
                  <a:spLocks noChangeArrowheads="1"/>
                </p:cNvSpPr>
                <p:nvPr/>
              </p:nvSpPr>
              <p:spPr bwMode="auto">
                <a:xfrm>
                  <a:off x="1439" y="230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3977" name="Rectangle 86"/>
                <p:cNvSpPr>
                  <a:spLocks noChangeArrowheads="1"/>
                </p:cNvSpPr>
                <p:nvPr/>
              </p:nvSpPr>
              <p:spPr bwMode="auto">
                <a:xfrm>
                  <a:off x="1396" y="230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925" name="Group 87"/>
              <p:cNvGrpSpPr>
                <a:grpSpLocks/>
              </p:cNvGrpSpPr>
              <p:nvPr/>
            </p:nvGrpSpPr>
            <p:grpSpPr bwMode="auto">
              <a:xfrm>
                <a:off x="2058" y="2304"/>
                <a:ext cx="590" cy="384"/>
                <a:chOff x="2058" y="2304"/>
                <a:chExt cx="590" cy="384"/>
              </a:xfrm>
            </p:grpSpPr>
            <p:sp>
              <p:nvSpPr>
                <p:cNvPr id="33974" name="Rectangle 88"/>
                <p:cNvSpPr>
                  <a:spLocks noChangeArrowheads="1"/>
                </p:cNvSpPr>
                <p:nvPr/>
              </p:nvSpPr>
              <p:spPr bwMode="auto">
                <a:xfrm>
                  <a:off x="2101" y="2304"/>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3975" name="Rectangle 89"/>
                <p:cNvSpPr>
                  <a:spLocks noChangeArrowheads="1"/>
                </p:cNvSpPr>
                <p:nvPr/>
              </p:nvSpPr>
              <p:spPr bwMode="auto">
                <a:xfrm>
                  <a:off x="2058" y="2304"/>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926" name="Group 90"/>
              <p:cNvGrpSpPr>
                <a:grpSpLocks/>
              </p:cNvGrpSpPr>
              <p:nvPr/>
            </p:nvGrpSpPr>
            <p:grpSpPr bwMode="auto">
              <a:xfrm>
                <a:off x="0" y="2688"/>
                <a:ext cx="734" cy="384"/>
                <a:chOff x="0" y="2688"/>
                <a:chExt cx="734" cy="384"/>
              </a:xfrm>
            </p:grpSpPr>
            <p:sp>
              <p:nvSpPr>
                <p:cNvPr id="33972" name="Rectangle 91"/>
                <p:cNvSpPr>
                  <a:spLocks noChangeArrowheads="1"/>
                </p:cNvSpPr>
                <p:nvPr/>
              </p:nvSpPr>
              <p:spPr bwMode="auto">
                <a:xfrm>
                  <a:off x="43" y="2688"/>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3973" name="Rectangle 92"/>
                <p:cNvSpPr>
                  <a:spLocks noChangeArrowheads="1"/>
                </p:cNvSpPr>
                <p:nvPr/>
              </p:nvSpPr>
              <p:spPr bwMode="auto">
                <a:xfrm>
                  <a:off x="0" y="2688"/>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927" name="Group 93"/>
              <p:cNvGrpSpPr>
                <a:grpSpLocks/>
              </p:cNvGrpSpPr>
              <p:nvPr/>
            </p:nvGrpSpPr>
            <p:grpSpPr bwMode="auto">
              <a:xfrm>
                <a:off x="734" y="2688"/>
                <a:ext cx="662" cy="384"/>
                <a:chOff x="734" y="2688"/>
                <a:chExt cx="662" cy="384"/>
              </a:xfrm>
            </p:grpSpPr>
            <p:sp>
              <p:nvSpPr>
                <p:cNvPr id="33970" name="Rectangle 94"/>
                <p:cNvSpPr>
                  <a:spLocks noChangeArrowheads="1"/>
                </p:cNvSpPr>
                <p:nvPr/>
              </p:nvSpPr>
              <p:spPr bwMode="auto">
                <a:xfrm>
                  <a:off x="777" y="268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Петров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3971" name="Rectangle 95"/>
                <p:cNvSpPr>
                  <a:spLocks noChangeArrowheads="1"/>
                </p:cNvSpPr>
                <p:nvPr/>
              </p:nvSpPr>
              <p:spPr bwMode="auto">
                <a:xfrm>
                  <a:off x="734" y="268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928" name="Group 96"/>
              <p:cNvGrpSpPr>
                <a:grpSpLocks/>
              </p:cNvGrpSpPr>
              <p:nvPr/>
            </p:nvGrpSpPr>
            <p:grpSpPr bwMode="auto">
              <a:xfrm>
                <a:off x="1396" y="2688"/>
                <a:ext cx="662" cy="384"/>
                <a:chOff x="1396" y="2688"/>
                <a:chExt cx="662" cy="384"/>
              </a:xfrm>
            </p:grpSpPr>
            <p:sp>
              <p:nvSpPr>
                <p:cNvPr id="33968" name="Rectangle 97"/>
                <p:cNvSpPr>
                  <a:spLocks noChangeArrowheads="1"/>
                </p:cNvSpPr>
                <p:nvPr/>
              </p:nvSpPr>
              <p:spPr bwMode="auto">
                <a:xfrm>
                  <a:off x="1439" y="268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14,400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3969" name="Rectangle 98"/>
                <p:cNvSpPr>
                  <a:spLocks noChangeArrowheads="1"/>
                </p:cNvSpPr>
                <p:nvPr/>
              </p:nvSpPr>
              <p:spPr bwMode="auto">
                <a:xfrm>
                  <a:off x="1396" y="268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929" name="Group 99"/>
              <p:cNvGrpSpPr>
                <a:grpSpLocks/>
              </p:cNvGrpSpPr>
              <p:nvPr/>
            </p:nvGrpSpPr>
            <p:grpSpPr bwMode="auto">
              <a:xfrm>
                <a:off x="2058" y="2688"/>
                <a:ext cx="590" cy="384"/>
                <a:chOff x="2058" y="2688"/>
                <a:chExt cx="590" cy="384"/>
              </a:xfrm>
            </p:grpSpPr>
            <p:sp>
              <p:nvSpPr>
                <p:cNvPr id="33966" name="Rectangle 100"/>
                <p:cNvSpPr>
                  <a:spLocks noChangeArrowheads="1"/>
                </p:cNvSpPr>
                <p:nvPr/>
              </p:nvSpPr>
              <p:spPr bwMode="auto">
                <a:xfrm>
                  <a:off x="2101" y="2688"/>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3967" name="Rectangle 101"/>
                <p:cNvSpPr>
                  <a:spLocks noChangeArrowheads="1"/>
                </p:cNvSpPr>
                <p:nvPr/>
              </p:nvSpPr>
              <p:spPr bwMode="auto">
                <a:xfrm>
                  <a:off x="2058" y="2688"/>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930" name="Group 102"/>
              <p:cNvGrpSpPr>
                <a:grpSpLocks/>
              </p:cNvGrpSpPr>
              <p:nvPr/>
            </p:nvGrpSpPr>
            <p:grpSpPr bwMode="auto">
              <a:xfrm>
                <a:off x="0" y="3072"/>
                <a:ext cx="734" cy="384"/>
                <a:chOff x="0" y="3072"/>
                <a:chExt cx="734" cy="384"/>
              </a:xfrm>
            </p:grpSpPr>
            <p:sp>
              <p:nvSpPr>
                <p:cNvPr id="33964" name="Rectangle 103"/>
                <p:cNvSpPr>
                  <a:spLocks noChangeArrowheads="1"/>
                </p:cNvSpPr>
                <p:nvPr/>
              </p:nvSpPr>
              <p:spPr bwMode="auto">
                <a:xfrm>
                  <a:off x="43" y="3072"/>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2939</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3965" name="Rectangle 104"/>
                <p:cNvSpPr>
                  <a:spLocks noChangeArrowheads="1"/>
                </p:cNvSpPr>
                <p:nvPr/>
              </p:nvSpPr>
              <p:spPr bwMode="auto">
                <a:xfrm>
                  <a:off x="0" y="3072"/>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931" name="Group 105"/>
              <p:cNvGrpSpPr>
                <a:grpSpLocks/>
              </p:cNvGrpSpPr>
              <p:nvPr/>
            </p:nvGrpSpPr>
            <p:grpSpPr bwMode="auto">
              <a:xfrm>
                <a:off x="734" y="3072"/>
                <a:ext cx="662" cy="384"/>
                <a:chOff x="734" y="3072"/>
                <a:chExt cx="662" cy="384"/>
              </a:xfrm>
            </p:grpSpPr>
            <p:sp>
              <p:nvSpPr>
                <p:cNvPr id="33962" name="Rectangle 106"/>
                <p:cNvSpPr>
                  <a:spLocks noChangeArrowheads="1"/>
                </p:cNvSpPr>
                <p:nvPr/>
              </p:nvSpPr>
              <p:spPr bwMode="auto">
                <a:xfrm>
                  <a:off x="777" y="307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Сидоренко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3963" name="Rectangle 107"/>
                <p:cNvSpPr>
                  <a:spLocks noChangeArrowheads="1"/>
                </p:cNvSpPr>
                <p:nvPr/>
              </p:nvSpPr>
              <p:spPr bwMode="auto">
                <a:xfrm>
                  <a:off x="734" y="307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932" name="Group 108"/>
              <p:cNvGrpSpPr>
                <a:grpSpLocks/>
              </p:cNvGrpSpPr>
              <p:nvPr/>
            </p:nvGrpSpPr>
            <p:grpSpPr bwMode="auto">
              <a:xfrm>
                <a:off x="1396" y="3072"/>
                <a:ext cx="662" cy="384"/>
                <a:chOff x="1396" y="3072"/>
                <a:chExt cx="662" cy="384"/>
              </a:xfrm>
            </p:grpSpPr>
            <p:sp>
              <p:nvSpPr>
                <p:cNvPr id="33960" name="Rectangle 109"/>
                <p:cNvSpPr>
                  <a:spLocks noChangeArrowheads="1"/>
                </p:cNvSpPr>
                <p:nvPr/>
              </p:nvSpPr>
              <p:spPr bwMode="auto">
                <a:xfrm>
                  <a:off x="1439" y="307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 9,200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3961" name="Rectangle 110"/>
                <p:cNvSpPr>
                  <a:spLocks noChangeArrowheads="1"/>
                </p:cNvSpPr>
                <p:nvPr/>
              </p:nvSpPr>
              <p:spPr bwMode="auto">
                <a:xfrm>
                  <a:off x="1396" y="307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933" name="Group 111"/>
              <p:cNvGrpSpPr>
                <a:grpSpLocks/>
              </p:cNvGrpSpPr>
              <p:nvPr/>
            </p:nvGrpSpPr>
            <p:grpSpPr bwMode="auto">
              <a:xfrm>
                <a:off x="2058" y="3072"/>
                <a:ext cx="590" cy="384"/>
                <a:chOff x="2058" y="3072"/>
                <a:chExt cx="590" cy="384"/>
              </a:xfrm>
            </p:grpSpPr>
            <p:sp>
              <p:nvSpPr>
                <p:cNvPr id="33958" name="Rectangle 112"/>
                <p:cNvSpPr>
                  <a:spLocks noChangeArrowheads="1"/>
                </p:cNvSpPr>
                <p:nvPr/>
              </p:nvSpPr>
              <p:spPr bwMode="auto">
                <a:xfrm>
                  <a:off x="2101" y="3072"/>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3959" name="Rectangle 113"/>
                <p:cNvSpPr>
                  <a:spLocks noChangeArrowheads="1"/>
                </p:cNvSpPr>
                <p:nvPr/>
              </p:nvSpPr>
              <p:spPr bwMode="auto">
                <a:xfrm>
                  <a:off x="2058" y="3072"/>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934" name="Group 114"/>
              <p:cNvGrpSpPr>
                <a:grpSpLocks/>
              </p:cNvGrpSpPr>
              <p:nvPr/>
            </p:nvGrpSpPr>
            <p:grpSpPr bwMode="auto">
              <a:xfrm>
                <a:off x="0" y="3456"/>
                <a:ext cx="734" cy="384"/>
                <a:chOff x="0" y="3456"/>
                <a:chExt cx="734" cy="384"/>
              </a:xfrm>
            </p:grpSpPr>
            <p:sp>
              <p:nvSpPr>
                <p:cNvPr id="33956" name="Rectangle 115"/>
                <p:cNvSpPr>
                  <a:spLocks noChangeArrowheads="1"/>
                </p:cNvSpPr>
                <p:nvPr/>
              </p:nvSpPr>
              <p:spPr bwMode="auto">
                <a:xfrm>
                  <a:off x="43" y="3456"/>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3957" name="Rectangle 116"/>
                <p:cNvSpPr>
                  <a:spLocks noChangeArrowheads="1"/>
                </p:cNvSpPr>
                <p:nvPr/>
              </p:nvSpPr>
              <p:spPr bwMode="auto">
                <a:xfrm>
                  <a:off x="0" y="3456"/>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935" name="Group 117"/>
              <p:cNvGrpSpPr>
                <a:grpSpLocks/>
              </p:cNvGrpSpPr>
              <p:nvPr/>
            </p:nvGrpSpPr>
            <p:grpSpPr bwMode="auto">
              <a:xfrm>
                <a:off x="734" y="3456"/>
                <a:ext cx="662" cy="384"/>
                <a:chOff x="734" y="3456"/>
                <a:chExt cx="662" cy="384"/>
              </a:xfrm>
            </p:grpSpPr>
            <p:sp>
              <p:nvSpPr>
                <p:cNvPr id="33954" name="Rectangle 118"/>
                <p:cNvSpPr>
                  <a:spLocks noChangeArrowheads="1"/>
                </p:cNvSpPr>
                <p:nvPr/>
              </p:nvSpPr>
              <p:spPr bwMode="auto">
                <a:xfrm>
                  <a:off x="777" y="345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Федоренко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3955" name="Rectangle 119"/>
                <p:cNvSpPr>
                  <a:spLocks noChangeArrowheads="1"/>
                </p:cNvSpPr>
                <p:nvPr/>
              </p:nvSpPr>
              <p:spPr bwMode="auto">
                <a:xfrm>
                  <a:off x="734" y="345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936" name="Group 120"/>
              <p:cNvGrpSpPr>
                <a:grpSpLocks/>
              </p:cNvGrpSpPr>
              <p:nvPr/>
            </p:nvGrpSpPr>
            <p:grpSpPr bwMode="auto">
              <a:xfrm>
                <a:off x="1396" y="3456"/>
                <a:ext cx="662" cy="384"/>
                <a:chOff x="1396" y="3456"/>
                <a:chExt cx="662" cy="384"/>
              </a:xfrm>
            </p:grpSpPr>
            <p:sp>
              <p:nvSpPr>
                <p:cNvPr id="33952" name="Rectangle 121"/>
                <p:cNvSpPr>
                  <a:spLocks noChangeArrowheads="1"/>
                </p:cNvSpPr>
                <p:nvPr/>
              </p:nvSpPr>
              <p:spPr bwMode="auto">
                <a:xfrm>
                  <a:off x="1439" y="345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3953" name="Rectangle 122"/>
                <p:cNvSpPr>
                  <a:spLocks noChangeArrowheads="1"/>
                </p:cNvSpPr>
                <p:nvPr/>
              </p:nvSpPr>
              <p:spPr bwMode="auto">
                <a:xfrm>
                  <a:off x="1396" y="345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937" name="Group 123"/>
              <p:cNvGrpSpPr>
                <a:grpSpLocks/>
              </p:cNvGrpSpPr>
              <p:nvPr/>
            </p:nvGrpSpPr>
            <p:grpSpPr bwMode="auto">
              <a:xfrm>
                <a:off x="2058" y="3456"/>
                <a:ext cx="590" cy="384"/>
                <a:chOff x="2058" y="3456"/>
                <a:chExt cx="590" cy="384"/>
              </a:xfrm>
            </p:grpSpPr>
            <p:sp>
              <p:nvSpPr>
                <p:cNvPr id="33950" name="Rectangle 124"/>
                <p:cNvSpPr>
                  <a:spLocks noChangeArrowheads="1"/>
                </p:cNvSpPr>
                <p:nvPr/>
              </p:nvSpPr>
              <p:spPr bwMode="auto">
                <a:xfrm>
                  <a:off x="2101" y="3456"/>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3951" name="Rectangle 125"/>
                <p:cNvSpPr>
                  <a:spLocks noChangeArrowheads="1"/>
                </p:cNvSpPr>
                <p:nvPr/>
              </p:nvSpPr>
              <p:spPr bwMode="auto">
                <a:xfrm>
                  <a:off x="2058" y="3456"/>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938" name="Group 126"/>
              <p:cNvGrpSpPr>
                <a:grpSpLocks/>
              </p:cNvGrpSpPr>
              <p:nvPr/>
            </p:nvGrpSpPr>
            <p:grpSpPr bwMode="auto">
              <a:xfrm>
                <a:off x="0" y="3840"/>
                <a:ext cx="734" cy="384"/>
                <a:chOff x="0" y="3840"/>
                <a:chExt cx="734" cy="384"/>
              </a:xfrm>
            </p:grpSpPr>
            <p:sp>
              <p:nvSpPr>
                <p:cNvPr id="33948" name="Rectangle 127"/>
                <p:cNvSpPr>
                  <a:spLocks noChangeArrowheads="1"/>
                </p:cNvSpPr>
                <p:nvPr/>
              </p:nvSpPr>
              <p:spPr bwMode="auto">
                <a:xfrm>
                  <a:off x="43" y="384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3949" name="Rectangle 128"/>
                <p:cNvSpPr>
                  <a:spLocks noChangeArrowheads="1"/>
                </p:cNvSpPr>
                <p:nvPr/>
              </p:nvSpPr>
              <p:spPr bwMode="auto">
                <a:xfrm>
                  <a:off x="0" y="384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939" name="Group 129"/>
              <p:cNvGrpSpPr>
                <a:grpSpLocks/>
              </p:cNvGrpSpPr>
              <p:nvPr/>
            </p:nvGrpSpPr>
            <p:grpSpPr bwMode="auto">
              <a:xfrm>
                <a:off x="734" y="3840"/>
                <a:ext cx="662" cy="384"/>
                <a:chOff x="734" y="3840"/>
                <a:chExt cx="662" cy="384"/>
              </a:xfrm>
            </p:grpSpPr>
            <p:sp>
              <p:nvSpPr>
                <p:cNvPr id="33946" name="Rectangle 130"/>
                <p:cNvSpPr>
                  <a:spLocks noChangeArrowheads="1"/>
                </p:cNvSpPr>
                <p:nvPr/>
              </p:nvSpPr>
              <p:spPr bwMode="auto">
                <a:xfrm>
                  <a:off x="777" y="384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3947" name="Rectangle 131"/>
                <p:cNvSpPr>
                  <a:spLocks noChangeArrowheads="1"/>
                </p:cNvSpPr>
                <p:nvPr/>
              </p:nvSpPr>
              <p:spPr bwMode="auto">
                <a:xfrm>
                  <a:off x="734" y="384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940" name="Group 132"/>
              <p:cNvGrpSpPr>
                <a:grpSpLocks/>
              </p:cNvGrpSpPr>
              <p:nvPr/>
            </p:nvGrpSpPr>
            <p:grpSpPr bwMode="auto">
              <a:xfrm>
                <a:off x="1396" y="3840"/>
                <a:ext cx="662" cy="384"/>
                <a:chOff x="1396" y="3840"/>
                <a:chExt cx="662" cy="384"/>
              </a:xfrm>
            </p:grpSpPr>
            <p:sp>
              <p:nvSpPr>
                <p:cNvPr id="33944" name="Rectangle 133"/>
                <p:cNvSpPr>
                  <a:spLocks noChangeArrowheads="1"/>
                </p:cNvSpPr>
                <p:nvPr/>
              </p:nvSpPr>
              <p:spPr bwMode="auto">
                <a:xfrm>
                  <a:off x="1439" y="384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3945" name="Rectangle 134"/>
                <p:cNvSpPr>
                  <a:spLocks noChangeArrowheads="1"/>
                </p:cNvSpPr>
                <p:nvPr/>
              </p:nvSpPr>
              <p:spPr bwMode="auto">
                <a:xfrm>
                  <a:off x="1396" y="384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941" name="Group 135"/>
              <p:cNvGrpSpPr>
                <a:grpSpLocks/>
              </p:cNvGrpSpPr>
              <p:nvPr/>
            </p:nvGrpSpPr>
            <p:grpSpPr bwMode="auto">
              <a:xfrm>
                <a:off x="2058" y="3840"/>
                <a:ext cx="590" cy="384"/>
                <a:chOff x="2058" y="3840"/>
                <a:chExt cx="590" cy="384"/>
              </a:xfrm>
            </p:grpSpPr>
            <p:sp>
              <p:nvSpPr>
                <p:cNvPr id="33942" name="Rectangle 136"/>
                <p:cNvSpPr>
                  <a:spLocks noChangeArrowheads="1"/>
                </p:cNvSpPr>
                <p:nvPr/>
              </p:nvSpPr>
              <p:spPr bwMode="auto">
                <a:xfrm>
                  <a:off x="2101" y="3840"/>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3943" name="Rectangle 137"/>
                <p:cNvSpPr>
                  <a:spLocks noChangeArrowheads="1"/>
                </p:cNvSpPr>
                <p:nvPr/>
              </p:nvSpPr>
              <p:spPr bwMode="auto">
                <a:xfrm>
                  <a:off x="2058" y="3840"/>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33897" name="Rectangle 138"/>
            <p:cNvSpPr>
              <a:spLocks noChangeArrowheads="1"/>
            </p:cNvSpPr>
            <p:nvPr/>
          </p:nvSpPr>
          <p:spPr bwMode="auto">
            <a:xfrm>
              <a:off x="-3" y="-3"/>
              <a:ext cx="2654" cy="4230"/>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798" name="Group 139"/>
          <p:cNvGrpSpPr>
            <a:grpSpLocks/>
          </p:cNvGrpSpPr>
          <p:nvPr/>
        </p:nvGrpSpPr>
        <p:grpSpPr bwMode="auto">
          <a:xfrm>
            <a:off x="5105400" y="2286000"/>
            <a:ext cx="3200400" cy="685800"/>
            <a:chOff x="-3" y="-3"/>
            <a:chExt cx="1848" cy="1292"/>
          </a:xfrm>
        </p:grpSpPr>
        <p:grpSp>
          <p:nvGrpSpPr>
            <p:cNvPr id="33867" name="Group 140"/>
            <p:cNvGrpSpPr>
              <a:grpSpLocks/>
            </p:cNvGrpSpPr>
            <p:nvPr/>
          </p:nvGrpSpPr>
          <p:grpSpPr bwMode="auto">
            <a:xfrm>
              <a:off x="0" y="0"/>
              <a:ext cx="1842" cy="1286"/>
              <a:chOff x="0" y="0"/>
              <a:chExt cx="1842" cy="1286"/>
            </a:xfrm>
          </p:grpSpPr>
          <p:grpSp>
            <p:nvGrpSpPr>
              <p:cNvPr id="33869" name="Group 141"/>
              <p:cNvGrpSpPr>
                <a:grpSpLocks/>
              </p:cNvGrpSpPr>
              <p:nvPr/>
            </p:nvGrpSpPr>
            <p:grpSpPr bwMode="auto">
              <a:xfrm>
                <a:off x="0" y="0"/>
                <a:ext cx="590" cy="480"/>
                <a:chOff x="0" y="0"/>
                <a:chExt cx="590" cy="480"/>
              </a:xfrm>
            </p:grpSpPr>
            <p:sp>
              <p:nvSpPr>
                <p:cNvPr id="33894" name="Rectangle 142"/>
                <p:cNvSpPr>
                  <a:spLocks noChangeArrowheads="1"/>
                </p:cNvSpPr>
                <p:nvPr/>
              </p:nvSpPr>
              <p:spPr bwMode="auto">
                <a:xfrm>
                  <a:off x="43" y="0"/>
                  <a:ext cx="504"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ПРО_НОМ</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33895" name="Rectangle 143"/>
                <p:cNvSpPr>
                  <a:spLocks noChangeArrowheads="1"/>
                </p:cNvSpPr>
                <p:nvPr/>
              </p:nvSpPr>
              <p:spPr bwMode="auto">
                <a:xfrm>
                  <a:off x="0" y="0"/>
                  <a:ext cx="590"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870" name="Group 144"/>
              <p:cNvGrpSpPr>
                <a:grpSpLocks/>
              </p:cNvGrpSpPr>
              <p:nvPr/>
            </p:nvGrpSpPr>
            <p:grpSpPr bwMode="auto">
              <a:xfrm>
                <a:off x="590" y="0"/>
                <a:ext cx="678" cy="480"/>
                <a:chOff x="590" y="0"/>
                <a:chExt cx="678" cy="480"/>
              </a:xfrm>
            </p:grpSpPr>
            <p:sp>
              <p:nvSpPr>
                <p:cNvPr id="33892" name="Rectangle 145"/>
                <p:cNvSpPr>
                  <a:spLocks noChangeArrowheads="1"/>
                </p:cNvSpPr>
                <p:nvPr/>
              </p:nvSpPr>
              <p:spPr bwMode="auto">
                <a:xfrm>
                  <a:off x="633" y="0"/>
                  <a:ext cx="592"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ПРОЕКТ_РУК</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33893" name="Rectangle 146"/>
                <p:cNvSpPr>
                  <a:spLocks noChangeArrowheads="1"/>
                </p:cNvSpPr>
                <p:nvPr/>
              </p:nvSpPr>
              <p:spPr bwMode="auto">
                <a:xfrm>
                  <a:off x="590" y="0"/>
                  <a:ext cx="678"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871" name="Group 147"/>
              <p:cNvGrpSpPr>
                <a:grpSpLocks/>
              </p:cNvGrpSpPr>
              <p:nvPr/>
            </p:nvGrpSpPr>
            <p:grpSpPr bwMode="auto">
              <a:xfrm>
                <a:off x="1268" y="0"/>
                <a:ext cx="574" cy="480"/>
                <a:chOff x="1268" y="0"/>
                <a:chExt cx="574" cy="480"/>
              </a:xfrm>
            </p:grpSpPr>
            <p:sp>
              <p:nvSpPr>
                <p:cNvPr id="33890" name="Rectangle 148"/>
                <p:cNvSpPr>
                  <a:spLocks noChangeArrowheads="1"/>
                </p:cNvSpPr>
                <p:nvPr/>
              </p:nvSpPr>
              <p:spPr bwMode="auto">
                <a:xfrm>
                  <a:off x="1311" y="0"/>
                  <a:ext cx="488"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ПРО_ЗАРП</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33891" name="Rectangle 149"/>
                <p:cNvSpPr>
                  <a:spLocks noChangeArrowheads="1"/>
                </p:cNvSpPr>
                <p:nvPr/>
              </p:nvSpPr>
              <p:spPr bwMode="auto">
                <a:xfrm>
                  <a:off x="1268" y="0"/>
                  <a:ext cx="574"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872" name="Group 150"/>
              <p:cNvGrpSpPr>
                <a:grpSpLocks/>
              </p:cNvGrpSpPr>
              <p:nvPr/>
            </p:nvGrpSpPr>
            <p:grpSpPr bwMode="auto">
              <a:xfrm>
                <a:off x="0" y="480"/>
                <a:ext cx="590" cy="403"/>
                <a:chOff x="0" y="480"/>
                <a:chExt cx="590" cy="403"/>
              </a:xfrm>
            </p:grpSpPr>
            <p:sp>
              <p:nvSpPr>
                <p:cNvPr id="33888" name="Rectangle 151"/>
                <p:cNvSpPr>
                  <a:spLocks noChangeArrowheads="1"/>
                </p:cNvSpPr>
                <p:nvPr/>
              </p:nvSpPr>
              <p:spPr bwMode="auto">
                <a:xfrm>
                  <a:off x="43" y="480"/>
                  <a:ext cx="504"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200">
                      <a:latin typeface="Times New Roman" panose="02020603050405020304" pitchFamily="18" charset="0"/>
                      <a:cs typeface="Times New Roman" panose="02020603050405020304" pitchFamily="18" charset="0"/>
                    </a:rPr>
                    <a:t>1</a:t>
                  </a:r>
                </a:p>
                <a:p>
                  <a:pPr algn="just"/>
                  <a:endParaRPr lang="ru-RU" altLang="ru-RU" sz="2400">
                    <a:latin typeface="Times New Roman" panose="02020603050405020304" pitchFamily="18" charset="0"/>
                  </a:endParaRPr>
                </a:p>
              </p:txBody>
            </p:sp>
            <p:sp>
              <p:nvSpPr>
                <p:cNvPr id="33889" name="Rectangle 152"/>
                <p:cNvSpPr>
                  <a:spLocks noChangeArrowheads="1"/>
                </p:cNvSpPr>
                <p:nvPr/>
              </p:nvSpPr>
              <p:spPr bwMode="auto">
                <a:xfrm>
                  <a:off x="0" y="480"/>
                  <a:ext cx="590" cy="403"/>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873" name="Group 153"/>
              <p:cNvGrpSpPr>
                <a:grpSpLocks/>
              </p:cNvGrpSpPr>
              <p:nvPr/>
            </p:nvGrpSpPr>
            <p:grpSpPr bwMode="auto">
              <a:xfrm>
                <a:off x="590" y="480"/>
                <a:ext cx="678" cy="403"/>
                <a:chOff x="590" y="480"/>
                <a:chExt cx="678" cy="403"/>
              </a:xfrm>
            </p:grpSpPr>
            <p:sp>
              <p:nvSpPr>
                <p:cNvPr id="33886" name="Rectangle 154"/>
                <p:cNvSpPr>
                  <a:spLocks noChangeArrowheads="1"/>
                </p:cNvSpPr>
                <p:nvPr/>
              </p:nvSpPr>
              <p:spPr bwMode="auto">
                <a:xfrm>
                  <a:off x="633" y="480"/>
                  <a:ext cx="592"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33887" name="Rectangle 155"/>
                <p:cNvSpPr>
                  <a:spLocks noChangeArrowheads="1"/>
                </p:cNvSpPr>
                <p:nvPr/>
              </p:nvSpPr>
              <p:spPr bwMode="auto">
                <a:xfrm>
                  <a:off x="590" y="480"/>
                  <a:ext cx="678" cy="403"/>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874" name="Group 156"/>
              <p:cNvGrpSpPr>
                <a:grpSpLocks/>
              </p:cNvGrpSpPr>
              <p:nvPr/>
            </p:nvGrpSpPr>
            <p:grpSpPr bwMode="auto">
              <a:xfrm>
                <a:off x="1268" y="480"/>
                <a:ext cx="574" cy="403"/>
                <a:chOff x="1268" y="480"/>
                <a:chExt cx="574" cy="403"/>
              </a:xfrm>
            </p:grpSpPr>
            <p:sp>
              <p:nvSpPr>
                <p:cNvPr id="33884" name="Rectangle 157"/>
                <p:cNvSpPr>
                  <a:spLocks noChangeArrowheads="1"/>
                </p:cNvSpPr>
                <p:nvPr/>
              </p:nvSpPr>
              <p:spPr bwMode="auto">
                <a:xfrm>
                  <a:off x="1311" y="480"/>
                  <a:ext cx="488"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11,400</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33885" name="Rectangle 158"/>
                <p:cNvSpPr>
                  <a:spLocks noChangeArrowheads="1"/>
                </p:cNvSpPr>
                <p:nvPr/>
              </p:nvSpPr>
              <p:spPr bwMode="auto">
                <a:xfrm>
                  <a:off x="1268" y="480"/>
                  <a:ext cx="574" cy="403"/>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875" name="Group 159"/>
              <p:cNvGrpSpPr>
                <a:grpSpLocks/>
              </p:cNvGrpSpPr>
              <p:nvPr/>
            </p:nvGrpSpPr>
            <p:grpSpPr bwMode="auto">
              <a:xfrm>
                <a:off x="0" y="883"/>
                <a:ext cx="590" cy="403"/>
                <a:chOff x="0" y="883"/>
                <a:chExt cx="590" cy="403"/>
              </a:xfrm>
            </p:grpSpPr>
            <p:sp>
              <p:nvSpPr>
                <p:cNvPr id="33882" name="Rectangle 160"/>
                <p:cNvSpPr>
                  <a:spLocks noChangeArrowheads="1"/>
                </p:cNvSpPr>
                <p:nvPr/>
              </p:nvSpPr>
              <p:spPr bwMode="auto">
                <a:xfrm>
                  <a:off x="43" y="883"/>
                  <a:ext cx="504"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200">
                      <a:latin typeface="Times New Roman" panose="02020603050405020304" pitchFamily="18" charset="0"/>
                      <a:cs typeface="Times New Roman" panose="02020603050405020304" pitchFamily="18" charset="0"/>
                    </a:rPr>
                    <a:t>2</a:t>
                  </a:r>
                </a:p>
                <a:p>
                  <a:pPr algn="just"/>
                  <a:endParaRPr lang="ru-RU" altLang="ru-RU" sz="2400">
                    <a:latin typeface="Times New Roman" panose="02020603050405020304" pitchFamily="18" charset="0"/>
                  </a:endParaRPr>
                </a:p>
              </p:txBody>
            </p:sp>
            <p:sp>
              <p:nvSpPr>
                <p:cNvPr id="33883" name="Rectangle 161"/>
                <p:cNvSpPr>
                  <a:spLocks noChangeArrowheads="1"/>
                </p:cNvSpPr>
                <p:nvPr/>
              </p:nvSpPr>
              <p:spPr bwMode="auto">
                <a:xfrm>
                  <a:off x="0" y="883"/>
                  <a:ext cx="590" cy="403"/>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876" name="Group 162"/>
              <p:cNvGrpSpPr>
                <a:grpSpLocks/>
              </p:cNvGrpSpPr>
              <p:nvPr/>
            </p:nvGrpSpPr>
            <p:grpSpPr bwMode="auto">
              <a:xfrm>
                <a:off x="590" y="883"/>
                <a:ext cx="678" cy="403"/>
                <a:chOff x="590" y="883"/>
                <a:chExt cx="678" cy="403"/>
              </a:xfrm>
            </p:grpSpPr>
            <p:sp>
              <p:nvSpPr>
                <p:cNvPr id="33880" name="Rectangle 163"/>
                <p:cNvSpPr>
                  <a:spLocks noChangeArrowheads="1"/>
                </p:cNvSpPr>
                <p:nvPr/>
              </p:nvSpPr>
              <p:spPr bwMode="auto">
                <a:xfrm>
                  <a:off x="633" y="883"/>
                  <a:ext cx="592"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Иваненко</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33881" name="Rectangle 164"/>
                <p:cNvSpPr>
                  <a:spLocks noChangeArrowheads="1"/>
                </p:cNvSpPr>
                <p:nvPr/>
              </p:nvSpPr>
              <p:spPr bwMode="auto">
                <a:xfrm>
                  <a:off x="590" y="883"/>
                  <a:ext cx="678" cy="403"/>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877" name="Group 165"/>
              <p:cNvGrpSpPr>
                <a:grpSpLocks/>
              </p:cNvGrpSpPr>
              <p:nvPr/>
            </p:nvGrpSpPr>
            <p:grpSpPr bwMode="auto">
              <a:xfrm>
                <a:off x="1268" y="883"/>
                <a:ext cx="574" cy="403"/>
                <a:chOff x="1268" y="883"/>
                <a:chExt cx="574" cy="403"/>
              </a:xfrm>
            </p:grpSpPr>
            <p:sp>
              <p:nvSpPr>
                <p:cNvPr id="33878" name="Rectangle 166"/>
                <p:cNvSpPr>
                  <a:spLocks noChangeArrowheads="1"/>
                </p:cNvSpPr>
                <p:nvPr/>
              </p:nvSpPr>
              <p:spPr bwMode="auto">
                <a:xfrm>
                  <a:off x="1311" y="883"/>
                  <a:ext cx="488"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11,400</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33879" name="Rectangle 167"/>
                <p:cNvSpPr>
                  <a:spLocks noChangeArrowheads="1"/>
                </p:cNvSpPr>
                <p:nvPr/>
              </p:nvSpPr>
              <p:spPr bwMode="auto">
                <a:xfrm>
                  <a:off x="1268" y="883"/>
                  <a:ext cx="574" cy="403"/>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33868" name="Rectangle 168"/>
            <p:cNvSpPr>
              <a:spLocks noChangeArrowheads="1"/>
            </p:cNvSpPr>
            <p:nvPr/>
          </p:nvSpPr>
          <p:spPr bwMode="auto">
            <a:xfrm>
              <a:off x="-3" y="-3"/>
              <a:ext cx="1848" cy="1292"/>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sp>
        <p:nvSpPr>
          <p:cNvPr id="33799" name="Rectangle 169"/>
          <p:cNvSpPr>
            <a:spLocks noChangeArrowheads="1"/>
          </p:cNvSpPr>
          <p:nvPr/>
        </p:nvSpPr>
        <p:spPr bwMode="auto">
          <a:xfrm>
            <a:off x="0" y="4800600"/>
            <a:ext cx="9144000"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200" b="1">
                <a:cs typeface="Arial" panose="020B0604020202020204" pitchFamily="34" charset="0"/>
              </a:rPr>
              <a:t>СОТРУДНИКИ </a:t>
            </a:r>
            <a:r>
              <a:rPr lang="en-US" altLang="ru-RU" sz="1200" b="1">
                <a:cs typeface="Arial" panose="020B0604020202020204" pitchFamily="34" charset="0"/>
              </a:rPr>
              <a:t>JOIN</a:t>
            </a:r>
            <a:r>
              <a:rPr lang="ru-RU" altLang="ru-RU" sz="1200" b="1">
                <a:latin typeface="Times New Roman" panose="02020603050405020304" pitchFamily="18" charset="0"/>
                <a:cs typeface="Times New Roman" panose="02020603050405020304" pitchFamily="18" charset="0"/>
              </a:rPr>
              <a:t> (</a:t>
            </a:r>
            <a:r>
              <a:rPr lang="ru-RU" altLang="ru-RU" sz="1200" b="1">
                <a:cs typeface="Arial" panose="020B0604020202020204" pitchFamily="34" charset="0"/>
              </a:rPr>
              <a:t>ПРОЕКТЫ </a:t>
            </a:r>
            <a:r>
              <a:rPr lang="en-US" altLang="ru-RU" sz="1200" b="1">
                <a:cs typeface="Arial" panose="020B0604020202020204" pitchFamily="34" charset="0"/>
              </a:rPr>
              <a:t>RENAME</a:t>
            </a:r>
            <a:r>
              <a:rPr lang="ru-RU" altLang="ru-RU" sz="1200" b="1">
                <a:latin typeface="Times New Roman" panose="02020603050405020304" pitchFamily="18" charset="0"/>
                <a:cs typeface="Times New Roman" panose="02020603050405020304" pitchFamily="18" charset="0"/>
              </a:rPr>
              <a:t> (</a:t>
            </a:r>
            <a:r>
              <a:rPr lang="ru-RU" altLang="ru-RU" sz="1200" b="1">
                <a:cs typeface="Arial" panose="020B0604020202020204" pitchFamily="34" charset="0"/>
              </a:rPr>
              <a:t>ПРО_НОМ</a:t>
            </a:r>
            <a:r>
              <a:rPr lang="ru-RU" altLang="ru-RU" sz="1200" b="1">
                <a:latin typeface="Times New Roman" panose="02020603050405020304" pitchFamily="18" charset="0"/>
                <a:cs typeface="Times New Roman" panose="02020603050405020304" pitchFamily="18" charset="0"/>
              </a:rPr>
              <a:t>, </a:t>
            </a:r>
            <a:r>
              <a:rPr lang="ru-RU" altLang="ru-RU" sz="1200" b="1">
                <a:cs typeface="Arial" panose="020B0604020202020204" pitchFamily="34" charset="0"/>
              </a:rPr>
              <a:t>ПРО_НОМ1</a:t>
            </a:r>
            <a:r>
              <a:rPr lang="ru-RU" altLang="ru-RU" sz="1200" b="1">
                <a:latin typeface="Times New Roman" panose="02020603050405020304" pitchFamily="18" charset="0"/>
                <a:cs typeface="Times New Roman" panose="02020603050405020304" pitchFamily="18" charset="0"/>
              </a:rPr>
              <a:t>)) </a:t>
            </a:r>
            <a:r>
              <a:rPr lang="en-US" altLang="ru-RU" sz="1200" b="1">
                <a:cs typeface="Arial" panose="020B0604020202020204" pitchFamily="34" charset="0"/>
              </a:rPr>
              <a:t>WHERE</a:t>
            </a:r>
            <a:r>
              <a:rPr lang="ru-RU" altLang="ru-RU" sz="1200" b="1">
                <a:latin typeface="Times New Roman" panose="02020603050405020304" pitchFamily="18" charset="0"/>
                <a:cs typeface="Times New Roman" panose="02020603050405020304" pitchFamily="18" charset="0"/>
              </a:rPr>
              <a:t> (</a:t>
            </a:r>
            <a:r>
              <a:rPr lang="ru-RU" altLang="ru-RU" sz="1200" b="1">
                <a:cs typeface="Arial" panose="020B0604020202020204" pitchFamily="34" charset="0"/>
              </a:rPr>
              <a:t>СОТР_ЗАРП = ПРО_ЗАРП</a:t>
            </a:r>
            <a:r>
              <a:rPr lang="ru-RU" altLang="ru-RU" sz="1200" b="1">
                <a:latin typeface="Times New Roman" panose="02020603050405020304" pitchFamily="18" charset="0"/>
                <a:cs typeface="Times New Roman" panose="02020603050405020304" pitchFamily="18" charset="0"/>
              </a:rPr>
              <a:t>)</a:t>
            </a:r>
          </a:p>
          <a:p>
            <a:endParaRPr lang="ru-RU" altLang="ru-RU" sz="2400" b="1">
              <a:latin typeface="Times New Roman" panose="02020603050405020304" pitchFamily="18" charset="0"/>
            </a:endParaRPr>
          </a:p>
        </p:txBody>
      </p:sp>
      <p:grpSp>
        <p:nvGrpSpPr>
          <p:cNvPr id="33800" name="Group 235"/>
          <p:cNvGrpSpPr>
            <a:grpSpLocks/>
          </p:cNvGrpSpPr>
          <p:nvPr/>
        </p:nvGrpSpPr>
        <p:grpSpPr bwMode="auto">
          <a:xfrm>
            <a:off x="395288" y="5181600"/>
            <a:ext cx="8280400" cy="914400"/>
            <a:chOff x="-3" y="-3"/>
            <a:chExt cx="4280" cy="1274"/>
          </a:xfrm>
        </p:grpSpPr>
        <p:grpSp>
          <p:nvGrpSpPr>
            <p:cNvPr id="33802" name="Group 233"/>
            <p:cNvGrpSpPr>
              <a:grpSpLocks/>
            </p:cNvGrpSpPr>
            <p:nvPr/>
          </p:nvGrpSpPr>
          <p:grpSpPr bwMode="auto">
            <a:xfrm>
              <a:off x="0" y="0"/>
              <a:ext cx="4274" cy="1268"/>
              <a:chOff x="0" y="0"/>
              <a:chExt cx="4274" cy="1268"/>
            </a:xfrm>
          </p:grpSpPr>
          <p:grpSp>
            <p:nvGrpSpPr>
              <p:cNvPr id="33804" name="Group 192"/>
              <p:cNvGrpSpPr>
                <a:grpSpLocks/>
              </p:cNvGrpSpPr>
              <p:nvPr/>
            </p:nvGrpSpPr>
            <p:grpSpPr bwMode="auto">
              <a:xfrm>
                <a:off x="0" y="0"/>
                <a:ext cx="734" cy="480"/>
                <a:chOff x="0" y="0"/>
                <a:chExt cx="734" cy="480"/>
              </a:xfrm>
            </p:grpSpPr>
            <p:sp>
              <p:nvSpPr>
                <p:cNvPr id="33865" name="Rectangle 170"/>
                <p:cNvSpPr>
                  <a:spLocks noChangeArrowheads="1"/>
                </p:cNvSpPr>
                <p:nvPr/>
              </p:nvSpPr>
              <p:spPr bwMode="auto">
                <a:xfrm>
                  <a:off x="43" y="0"/>
                  <a:ext cx="648"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СОТР_НОМЕР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3866" name="Rectangle 191"/>
                <p:cNvSpPr>
                  <a:spLocks noChangeArrowheads="1"/>
                </p:cNvSpPr>
                <p:nvPr/>
              </p:nvSpPr>
              <p:spPr bwMode="auto">
                <a:xfrm>
                  <a:off x="0" y="0"/>
                  <a:ext cx="734"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805" name="Group 194"/>
              <p:cNvGrpSpPr>
                <a:grpSpLocks/>
              </p:cNvGrpSpPr>
              <p:nvPr/>
            </p:nvGrpSpPr>
            <p:grpSpPr bwMode="auto">
              <a:xfrm>
                <a:off x="734" y="0"/>
                <a:ext cx="662" cy="480"/>
                <a:chOff x="734" y="0"/>
                <a:chExt cx="662" cy="480"/>
              </a:xfrm>
            </p:grpSpPr>
            <p:sp>
              <p:nvSpPr>
                <p:cNvPr id="33863" name="Rectangle 171"/>
                <p:cNvSpPr>
                  <a:spLocks noChangeArrowheads="1"/>
                </p:cNvSpPr>
                <p:nvPr/>
              </p:nvSpPr>
              <p:spPr bwMode="auto">
                <a:xfrm>
                  <a:off x="777" y="0"/>
                  <a:ext cx="576"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СОТР_ИМЯ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3864" name="Rectangle 193"/>
                <p:cNvSpPr>
                  <a:spLocks noChangeArrowheads="1"/>
                </p:cNvSpPr>
                <p:nvPr/>
              </p:nvSpPr>
              <p:spPr bwMode="auto">
                <a:xfrm>
                  <a:off x="734" y="0"/>
                  <a:ext cx="662"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806" name="Group 196"/>
              <p:cNvGrpSpPr>
                <a:grpSpLocks/>
              </p:cNvGrpSpPr>
              <p:nvPr/>
            </p:nvGrpSpPr>
            <p:grpSpPr bwMode="auto">
              <a:xfrm>
                <a:off x="1396" y="0"/>
                <a:ext cx="662" cy="480"/>
                <a:chOff x="1396" y="0"/>
                <a:chExt cx="662" cy="480"/>
              </a:xfrm>
            </p:grpSpPr>
            <p:sp>
              <p:nvSpPr>
                <p:cNvPr id="33861" name="Rectangle 172"/>
                <p:cNvSpPr>
                  <a:spLocks noChangeArrowheads="1"/>
                </p:cNvSpPr>
                <p:nvPr/>
              </p:nvSpPr>
              <p:spPr bwMode="auto">
                <a:xfrm>
                  <a:off x="1439" y="0"/>
                  <a:ext cx="576"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СОТР_ЗАРП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3862" name="Rectangle 195"/>
                <p:cNvSpPr>
                  <a:spLocks noChangeArrowheads="1"/>
                </p:cNvSpPr>
                <p:nvPr/>
              </p:nvSpPr>
              <p:spPr bwMode="auto">
                <a:xfrm>
                  <a:off x="1396" y="0"/>
                  <a:ext cx="662"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807" name="Group 198"/>
              <p:cNvGrpSpPr>
                <a:grpSpLocks/>
              </p:cNvGrpSpPr>
              <p:nvPr/>
            </p:nvGrpSpPr>
            <p:grpSpPr bwMode="auto">
              <a:xfrm>
                <a:off x="2058" y="0"/>
                <a:ext cx="590" cy="480"/>
                <a:chOff x="2058" y="0"/>
                <a:chExt cx="590" cy="480"/>
              </a:xfrm>
            </p:grpSpPr>
            <p:sp>
              <p:nvSpPr>
                <p:cNvPr id="33859" name="Rectangle 173"/>
                <p:cNvSpPr>
                  <a:spLocks noChangeArrowheads="1"/>
                </p:cNvSpPr>
                <p:nvPr/>
              </p:nvSpPr>
              <p:spPr bwMode="auto">
                <a:xfrm>
                  <a:off x="2101" y="0"/>
                  <a:ext cx="504"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ПРО_НОМ</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3860" name="Rectangle 197"/>
                <p:cNvSpPr>
                  <a:spLocks noChangeArrowheads="1"/>
                </p:cNvSpPr>
                <p:nvPr/>
              </p:nvSpPr>
              <p:spPr bwMode="auto">
                <a:xfrm>
                  <a:off x="2058" y="0"/>
                  <a:ext cx="590"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808" name="Group 200"/>
              <p:cNvGrpSpPr>
                <a:grpSpLocks/>
              </p:cNvGrpSpPr>
              <p:nvPr/>
            </p:nvGrpSpPr>
            <p:grpSpPr bwMode="auto">
              <a:xfrm>
                <a:off x="2648" y="0"/>
                <a:ext cx="606" cy="480"/>
                <a:chOff x="2648" y="0"/>
                <a:chExt cx="606" cy="480"/>
              </a:xfrm>
            </p:grpSpPr>
            <p:sp>
              <p:nvSpPr>
                <p:cNvPr id="33857" name="Rectangle 174"/>
                <p:cNvSpPr>
                  <a:spLocks noChangeArrowheads="1"/>
                </p:cNvSpPr>
                <p:nvPr/>
              </p:nvSpPr>
              <p:spPr bwMode="auto">
                <a:xfrm>
                  <a:off x="2691" y="0"/>
                  <a:ext cx="520"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ПРО_НОМ1</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33858" name="Rectangle 199"/>
                <p:cNvSpPr>
                  <a:spLocks noChangeArrowheads="1"/>
                </p:cNvSpPr>
                <p:nvPr/>
              </p:nvSpPr>
              <p:spPr bwMode="auto">
                <a:xfrm>
                  <a:off x="2648" y="0"/>
                  <a:ext cx="606"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809" name="Group 202"/>
              <p:cNvGrpSpPr>
                <a:grpSpLocks/>
              </p:cNvGrpSpPr>
              <p:nvPr/>
            </p:nvGrpSpPr>
            <p:grpSpPr bwMode="auto">
              <a:xfrm>
                <a:off x="3254" y="0"/>
                <a:ext cx="568" cy="480"/>
                <a:chOff x="3254" y="0"/>
                <a:chExt cx="568" cy="480"/>
              </a:xfrm>
            </p:grpSpPr>
            <p:sp>
              <p:nvSpPr>
                <p:cNvPr id="33855" name="Rectangle 175"/>
                <p:cNvSpPr>
                  <a:spLocks noChangeArrowheads="1"/>
                </p:cNvSpPr>
                <p:nvPr/>
              </p:nvSpPr>
              <p:spPr bwMode="auto">
                <a:xfrm>
                  <a:off x="3297" y="0"/>
                  <a:ext cx="482"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000">
                      <a:latin typeface="Times New Roman" panose="02020603050405020304" pitchFamily="18" charset="0"/>
                      <a:cs typeface="Times New Roman" panose="02020603050405020304" pitchFamily="18" charset="0"/>
                    </a:rPr>
                    <a:t>ПРОЕКТ_</a:t>
                  </a:r>
                  <a:r>
                    <a:rPr lang="en-US" altLang="ru-RU" sz="1000">
                      <a:latin typeface="Times New Roman" panose="02020603050405020304" pitchFamily="18" charset="0"/>
                      <a:cs typeface="Times New Roman" panose="02020603050405020304" pitchFamily="18" charset="0"/>
                    </a:rPr>
                    <a:t/>
                  </a:r>
                  <a:br>
                    <a:rPr lang="en-US" altLang="ru-RU" sz="1000">
                      <a:latin typeface="Times New Roman" panose="02020603050405020304" pitchFamily="18" charset="0"/>
                      <a:cs typeface="Times New Roman" panose="02020603050405020304" pitchFamily="18" charset="0"/>
                    </a:rPr>
                  </a:br>
                  <a:r>
                    <a:rPr lang="ru-RU" altLang="ru-RU" sz="1000">
                      <a:latin typeface="Times New Roman" panose="02020603050405020304" pitchFamily="18" charset="0"/>
                      <a:cs typeface="Times New Roman" panose="02020603050405020304" pitchFamily="18" charset="0"/>
                    </a:rPr>
                    <a:t>РУК</a:t>
                  </a:r>
                  <a:endParaRPr lang="ru-RU" altLang="ru-RU" sz="1200">
                    <a:latin typeface="Times New Roman" panose="02020603050405020304" pitchFamily="18" charset="0"/>
                    <a:cs typeface="Times New Roman" panose="02020603050405020304" pitchFamily="18" charset="0"/>
                  </a:endParaRPr>
                </a:p>
                <a:p>
                  <a:pPr algn="ctr"/>
                  <a:endParaRPr lang="ru-RU" altLang="ru-RU" sz="2400">
                    <a:latin typeface="Times New Roman" panose="02020603050405020304" pitchFamily="18" charset="0"/>
                  </a:endParaRPr>
                </a:p>
              </p:txBody>
            </p:sp>
            <p:sp>
              <p:nvSpPr>
                <p:cNvPr id="33856" name="Rectangle 201"/>
                <p:cNvSpPr>
                  <a:spLocks noChangeArrowheads="1"/>
                </p:cNvSpPr>
                <p:nvPr/>
              </p:nvSpPr>
              <p:spPr bwMode="auto">
                <a:xfrm>
                  <a:off x="3254" y="0"/>
                  <a:ext cx="568"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810" name="Group 204"/>
              <p:cNvGrpSpPr>
                <a:grpSpLocks/>
              </p:cNvGrpSpPr>
              <p:nvPr/>
            </p:nvGrpSpPr>
            <p:grpSpPr bwMode="auto">
              <a:xfrm>
                <a:off x="3822" y="0"/>
                <a:ext cx="452" cy="480"/>
                <a:chOff x="3822" y="0"/>
                <a:chExt cx="452" cy="480"/>
              </a:xfrm>
            </p:grpSpPr>
            <p:sp>
              <p:nvSpPr>
                <p:cNvPr id="33853" name="Rectangle 176"/>
                <p:cNvSpPr>
                  <a:spLocks noChangeArrowheads="1"/>
                </p:cNvSpPr>
                <p:nvPr/>
              </p:nvSpPr>
              <p:spPr bwMode="auto">
                <a:xfrm>
                  <a:off x="3865" y="0"/>
                  <a:ext cx="366"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000">
                      <a:latin typeface="Times New Roman" panose="02020603050405020304" pitchFamily="18" charset="0"/>
                      <a:cs typeface="Times New Roman" panose="02020603050405020304" pitchFamily="18" charset="0"/>
                    </a:rPr>
                    <a:t>ПРО_</a:t>
                  </a:r>
                  <a:endParaRPr lang="ru-RU" altLang="ru-RU" sz="1200">
                    <a:latin typeface="Times New Roman" panose="02020603050405020304" pitchFamily="18" charset="0"/>
                    <a:cs typeface="Times New Roman" panose="02020603050405020304" pitchFamily="18" charset="0"/>
                  </a:endParaRPr>
                </a:p>
                <a:p>
                  <a:pPr algn="ctr"/>
                  <a:r>
                    <a:rPr lang="ru-RU" altLang="ru-RU" sz="1000">
                      <a:latin typeface="Times New Roman" panose="02020603050405020304" pitchFamily="18" charset="0"/>
                      <a:cs typeface="Times New Roman" panose="02020603050405020304" pitchFamily="18" charset="0"/>
                    </a:rPr>
                    <a:t>ЗАРП</a:t>
                  </a:r>
                  <a:endParaRPr lang="ru-RU" altLang="ru-RU" sz="1200">
                    <a:latin typeface="Times New Roman" panose="02020603050405020304" pitchFamily="18" charset="0"/>
                    <a:cs typeface="Times New Roman" panose="02020603050405020304" pitchFamily="18" charset="0"/>
                  </a:endParaRPr>
                </a:p>
                <a:p>
                  <a:pPr algn="ctr"/>
                  <a:endParaRPr lang="ru-RU" altLang="ru-RU" sz="2400">
                    <a:latin typeface="Times New Roman" panose="02020603050405020304" pitchFamily="18" charset="0"/>
                  </a:endParaRPr>
                </a:p>
              </p:txBody>
            </p:sp>
            <p:sp>
              <p:nvSpPr>
                <p:cNvPr id="33854" name="Rectangle 203"/>
                <p:cNvSpPr>
                  <a:spLocks noChangeArrowheads="1"/>
                </p:cNvSpPr>
                <p:nvPr/>
              </p:nvSpPr>
              <p:spPr bwMode="auto">
                <a:xfrm>
                  <a:off x="3822" y="0"/>
                  <a:ext cx="452"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811" name="Group 206"/>
              <p:cNvGrpSpPr>
                <a:grpSpLocks/>
              </p:cNvGrpSpPr>
              <p:nvPr/>
            </p:nvGrpSpPr>
            <p:grpSpPr bwMode="auto">
              <a:xfrm>
                <a:off x="0" y="480"/>
                <a:ext cx="734" cy="394"/>
                <a:chOff x="0" y="480"/>
                <a:chExt cx="734" cy="394"/>
              </a:xfrm>
            </p:grpSpPr>
            <p:sp>
              <p:nvSpPr>
                <p:cNvPr id="33851" name="Rectangle 177"/>
                <p:cNvSpPr>
                  <a:spLocks noChangeArrowheads="1"/>
                </p:cNvSpPr>
                <p:nvPr/>
              </p:nvSpPr>
              <p:spPr bwMode="auto">
                <a:xfrm>
                  <a:off x="43" y="480"/>
                  <a:ext cx="648" cy="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3852" name="Rectangle 205"/>
                <p:cNvSpPr>
                  <a:spLocks noChangeArrowheads="1"/>
                </p:cNvSpPr>
                <p:nvPr/>
              </p:nvSpPr>
              <p:spPr bwMode="auto">
                <a:xfrm>
                  <a:off x="0" y="480"/>
                  <a:ext cx="734" cy="39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812" name="Group 208"/>
              <p:cNvGrpSpPr>
                <a:grpSpLocks/>
              </p:cNvGrpSpPr>
              <p:nvPr/>
            </p:nvGrpSpPr>
            <p:grpSpPr bwMode="auto">
              <a:xfrm>
                <a:off x="734" y="480"/>
                <a:ext cx="662" cy="394"/>
                <a:chOff x="734" y="480"/>
                <a:chExt cx="662" cy="394"/>
              </a:xfrm>
            </p:grpSpPr>
            <p:sp>
              <p:nvSpPr>
                <p:cNvPr id="33849" name="Rectangle 178"/>
                <p:cNvSpPr>
                  <a:spLocks noChangeArrowheads="1"/>
                </p:cNvSpPr>
                <p:nvPr/>
              </p:nvSpPr>
              <p:spPr bwMode="auto">
                <a:xfrm>
                  <a:off x="777" y="480"/>
                  <a:ext cx="576" cy="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3850" name="Rectangle 207"/>
                <p:cNvSpPr>
                  <a:spLocks noChangeArrowheads="1"/>
                </p:cNvSpPr>
                <p:nvPr/>
              </p:nvSpPr>
              <p:spPr bwMode="auto">
                <a:xfrm>
                  <a:off x="734" y="480"/>
                  <a:ext cx="662" cy="39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813" name="Group 210"/>
              <p:cNvGrpSpPr>
                <a:grpSpLocks/>
              </p:cNvGrpSpPr>
              <p:nvPr/>
            </p:nvGrpSpPr>
            <p:grpSpPr bwMode="auto">
              <a:xfrm>
                <a:off x="1396" y="480"/>
                <a:ext cx="662" cy="394"/>
                <a:chOff x="1396" y="480"/>
                <a:chExt cx="662" cy="394"/>
              </a:xfrm>
            </p:grpSpPr>
            <p:sp>
              <p:nvSpPr>
                <p:cNvPr id="33847" name="Rectangle 179"/>
                <p:cNvSpPr>
                  <a:spLocks noChangeArrowheads="1"/>
                </p:cNvSpPr>
                <p:nvPr/>
              </p:nvSpPr>
              <p:spPr bwMode="auto">
                <a:xfrm>
                  <a:off x="1439" y="480"/>
                  <a:ext cx="576" cy="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3848" name="Rectangle 209"/>
                <p:cNvSpPr>
                  <a:spLocks noChangeArrowheads="1"/>
                </p:cNvSpPr>
                <p:nvPr/>
              </p:nvSpPr>
              <p:spPr bwMode="auto">
                <a:xfrm>
                  <a:off x="1396" y="480"/>
                  <a:ext cx="662" cy="39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814" name="Group 212"/>
              <p:cNvGrpSpPr>
                <a:grpSpLocks/>
              </p:cNvGrpSpPr>
              <p:nvPr/>
            </p:nvGrpSpPr>
            <p:grpSpPr bwMode="auto">
              <a:xfrm>
                <a:off x="2058" y="480"/>
                <a:ext cx="590" cy="394"/>
                <a:chOff x="2058" y="480"/>
                <a:chExt cx="590" cy="394"/>
              </a:xfrm>
            </p:grpSpPr>
            <p:sp>
              <p:nvSpPr>
                <p:cNvPr id="33845" name="Rectangle 180"/>
                <p:cNvSpPr>
                  <a:spLocks noChangeArrowheads="1"/>
                </p:cNvSpPr>
                <p:nvPr/>
              </p:nvSpPr>
              <p:spPr bwMode="auto">
                <a:xfrm>
                  <a:off x="2101" y="480"/>
                  <a:ext cx="504" cy="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3846" name="Rectangle 211"/>
                <p:cNvSpPr>
                  <a:spLocks noChangeArrowheads="1"/>
                </p:cNvSpPr>
                <p:nvPr/>
              </p:nvSpPr>
              <p:spPr bwMode="auto">
                <a:xfrm>
                  <a:off x="2058" y="480"/>
                  <a:ext cx="590" cy="39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815" name="Group 214"/>
              <p:cNvGrpSpPr>
                <a:grpSpLocks/>
              </p:cNvGrpSpPr>
              <p:nvPr/>
            </p:nvGrpSpPr>
            <p:grpSpPr bwMode="auto">
              <a:xfrm>
                <a:off x="2648" y="480"/>
                <a:ext cx="606" cy="394"/>
                <a:chOff x="2648" y="480"/>
                <a:chExt cx="606" cy="394"/>
              </a:xfrm>
            </p:grpSpPr>
            <p:sp>
              <p:nvSpPr>
                <p:cNvPr id="33843" name="Rectangle 181"/>
                <p:cNvSpPr>
                  <a:spLocks noChangeArrowheads="1"/>
                </p:cNvSpPr>
                <p:nvPr/>
              </p:nvSpPr>
              <p:spPr bwMode="auto">
                <a:xfrm>
                  <a:off x="2691" y="480"/>
                  <a:ext cx="520" cy="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1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33844" name="Rectangle 213"/>
                <p:cNvSpPr>
                  <a:spLocks noChangeArrowheads="1"/>
                </p:cNvSpPr>
                <p:nvPr/>
              </p:nvSpPr>
              <p:spPr bwMode="auto">
                <a:xfrm>
                  <a:off x="2648" y="480"/>
                  <a:ext cx="606" cy="39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816" name="Group 216"/>
              <p:cNvGrpSpPr>
                <a:grpSpLocks/>
              </p:cNvGrpSpPr>
              <p:nvPr/>
            </p:nvGrpSpPr>
            <p:grpSpPr bwMode="auto">
              <a:xfrm>
                <a:off x="3254" y="480"/>
                <a:ext cx="568" cy="394"/>
                <a:chOff x="3254" y="480"/>
                <a:chExt cx="568" cy="394"/>
              </a:xfrm>
            </p:grpSpPr>
            <p:sp>
              <p:nvSpPr>
                <p:cNvPr id="33841" name="Rectangle 182"/>
                <p:cNvSpPr>
                  <a:spLocks noChangeArrowheads="1"/>
                </p:cNvSpPr>
                <p:nvPr/>
              </p:nvSpPr>
              <p:spPr bwMode="auto">
                <a:xfrm>
                  <a:off x="3297" y="480"/>
                  <a:ext cx="482" cy="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33842" name="Rectangle 215"/>
                <p:cNvSpPr>
                  <a:spLocks noChangeArrowheads="1"/>
                </p:cNvSpPr>
                <p:nvPr/>
              </p:nvSpPr>
              <p:spPr bwMode="auto">
                <a:xfrm>
                  <a:off x="3254" y="480"/>
                  <a:ext cx="568" cy="39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817" name="Group 218"/>
              <p:cNvGrpSpPr>
                <a:grpSpLocks/>
              </p:cNvGrpSpPr>
              <p:nvPr/>
            </p:nvGrpSpPr>
            <p:grpSpPr bwMode="auto">
              <a:xfrm>
                <a:off x="3822" y="480"/>
                <a:ext cx="452" cy="394"/>
                <a:chOff x="3822" y="480"/>
                <a:chExt cx="452" cy="394"/>
              </a:xfrm>
            </p:grpSpPr>
            <p:sp>
              <p:nvSpPr>
                <p:cNvPr id="33839" name="Rectangle 183"/>
                <p:cNvSpPr>
                  <a:spLocks noChangeArrowheads="1"/>
                </p:cNvSpPr>
                <p:nvPr/>
              </p:nvSpPr>
              <p:spPr bwMode="auto">
                <a:xfrm>
                  <a:off x="3865" y="480"/>
                  <a:ext cx="366" cy="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11,400</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33840" name="Rectangle 217"/>
                <p:cNvSpPr>
                  <a:spLocks noChangeArrowheads="1"/>
                </p:cNvSpPr>
                <p:nvPr/>
              </p:nvSpPr>
              <p:spPr bwMode="auto">
                <a:xfrm>
                  <a:off x="3822" y="480"/>
                  <a:ext cx="452" cy="39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818" name="Group 220"/>
              <p:cNvGrpSpPr>
                <a:grpSpLocks/>
              </p:cNvGrpSpPr>
              <p:nvPr/>
            </p:nvGrpSpPr>
            <p:grpSpPr bwMode="auto">
              <a:xfrm>
                <a:off x="0" y="874"/>
                <a:ext cx="734" cy="394"/>
                <a:chOff x="0" y="874"/>
                <a:chExt cx="734" cy="394"/>
              </a:xfrm>
            </p:grpSpPr>
            <p:sp>
              <p:nvSpPr>
                <p:cNvPr id="33837" name="Rectangle 184"/>
                <p:cNvSpPr>
                  <a:spLocks noChangeArrowheads="1"/>
                </p:cNvSpPr>
                <p:nvPr/>
              </p:nvSpPr>
              <p:spPr bwMode="auto">
                <a:xfrm>
                  <a:off x="43" y="874"/>
                  <a:ext cx="648" cy="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3838" name="Rectangle 219"/>
                <p:cNvSpPr>
                  <a:spLocks noChangeArrowheads="1"/>
                </p:cNvSpPr>
                <p:nvPr/>
              </p:nvSpPr>
              <p:spPr bwMode="auto">
                <a:xfrm>
                  <a:off x="0" y="874"/>
                  <a:ext cx="734" cy="39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819" name="Group 222"/>
              <p:cNvGrpSpPr>
                <a:grpSpLocks/>
              </p:cNvGrpSpPr>
              <p:nvPr/>
            </p:nvGrpSpPr>
            <p:grpSpPr bwMode="auto">
              <a:xfrm>
                <a:off x="734" y="874"/>
                <a:ext cx="662" cy="394"/>
                <a:chOff x="734" y="874"/>
                <a:chExt cx="662" cy="394"/>
              </a:xfrm>
            </p:grpSpPr>
            <p:sp>
              <p:nvSpPr>
                <p:cNvPr id="33835" name="Rectangle 185"/>
                <p:cNvSpPr>
                  <a:spLocks noChangeArrowheads="1"/>
                </p:cNvSpPr>
                <p:nvPr/>
              </p:nvSpPr>
              <p:spPr bwMode="auto">
                <a:xfrm>
                  <a:off x="777" y="874"/>
                  <a:ext cx="576" cy="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3836" name="Rectangle 221"/>
                <p:cNvSpPr>
                  <a:spLocks noChangeArrowheads="1"/>
                </p:cNvSpPr>
                <p:nvPr/>
              </p:nvSpPr>
              <p:spPr bwMode="auto">
                <a:xfrm>
                  <a:off x="734" y="874"/>
                  <a:ext cx="662" cy="39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820" name="Group 224"/>
              <p:cNvGrpSpPr>
                <a:grpSpLocks/>
              </p:cNvGrpSpPr>
              <p:nvPr/>
            </p:nvGrpSpPr>
            <p:grpSpPr bwMode="auto">
              <a:xfrm>
                <a:off x="1396" y="874"/>
                <a:ext cx="662" cy="394"/>
                <a:chOff x="1396" y="874"/>
                <a:chExt cx="662" cy="394"/>
              </a:xfrm>
            </p:grpSpPr>
            <p:sp>
              <p:nvSpPr>
                <p:cNvPr id="33833" name="Rectangle 186"/>
                <p:cNvSpPr>
                  <a:spLocks noChangeArrowheads="1"/>
                </p:cNvSpPr>
                <p:nvPr/>
              </p:nvSpPr>
              <p:spPr bwMode="auto">
                <a:xfrm>
                  <a:off x="1439" y="874"/>
                  <a:ext cx="576" cy="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3834" name="Rectangle 223"/>
                <p:cNvSpPr>
                  <a:spLocks noChangeArrowheads="1"/>
                </p:cNvSpPr>
                <p:nvPr/>
              </p:nvSpPr>
              <p:spPr bwMode="auto">
                <a:xfrm>
                  <a:off x="1396" y="874"/>
                  <a:ext cx="662" cy="39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821" name="Group 226"/>
              <p:cNvGrpSpPr>
                <a:grpSpLocks/>
              </p:cNvGrpSpPr>
              <p:nvPr/>
            </p:nvGrpSpPr>
            <p:grpSpPr bwMode="auto">
              <a:xfrm>
                <a:off x="2058" y="874"/>
                <a:ext cx="590" cy="394"/>
                <a:chOff x="2058" y="874"/>
                <a:chExt cx="590" cy="394"/>
              </a:xfrm>
            </p:grpSpPr>
            <p:sp>
              <p:nvSpPr>
                <p:cNvPr id="33831" name="Rectangle 187"/>
                <p:cNvSpPr>
                  <a:spLocks noChangeArrowheads="1"/>
                </p:cNvSpPr>
                <p:nvPr/>
              </p:nvSpPr>
              <p:spPr bwMode="auto">
                <a:xfrm>
                  <a:off x="2101" y="874"/>
                  <a:ext cx="504" cy="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3832" name="Rectangle 225"/>
                <p:cNvSpPr>
                  <a:spLocks noChangeArrowheads="1"/>
                </p:cNvSpPr>
                <p:nvPr/>
              </p:nvSpPr>
              <p:spPr bwMode="auto">
                <a:xfrm>
                  <a:off x="2058" y="874"/>
                  <a:ext cx="590" cy="39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822" name="Group 228"/>
              <p:cNvGrpSpPr>
                <a:grpSpLocks/>
              </p:cNvGrpSpPr>
              <p:nvPr/>
            </p:nvGrpSpPr>
            <p:grpSpPr bwMode="auto">
              <a:xfrm>
                <a:off x="2648" y="874"/>
                <a:ext cx="606" cy="394"/>
                <a:chOff x="2648" y="874"/>
                <a:chExt cx="606" cy="394"/>
              </a:xfrm>
            </p:grpSpPr>
            <p:sp>
              <p:nvSpPr>
                <p:cNvPr id="33829" name="Rectangle 188"/>
                <p:cNvSpPr>
                  <a:spLocks noChangeArrowheads="1"/>
                </p:cNvSpPr>
                <p:nvPr/>
              </p:nvSpPr>
              <p:spPr bwMode="auto">
                <a:xfrm>
                  <a:off x="2691" y="874"/>
                  <a:ext cx="520" cy="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1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33830" name="Rectangle 227"/>
                <p:cNvSpPr>
                  <a:spLocks noChangeArrowheads="1"/>
                </p:cNvSpPr>
                <p:nvPr/>
              </p:nvSpPr>
              <p:spPr bwMode="auto">
                <a:xfrm>
                  <a:off x="2648" y="874"/>
                  <a:ext cx="606" cy="39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823" name="Group 230"/>
              <p:cNvGrpSpPr>
                <a:grpSpLocks/>
              </p:cNvGrpSpPr>
              <p:nvPr/>
            </p:nvGrpSpPr>
            <p:grpSpPr bwMode="auto">
              <a:xfrm>
                <a:off x="3254" y="874"/>
                <a:ext cx="568" cy="394"/>
                <a:chOff x="3254" y="874"/>
                <a:chExt cx="568" cy="394"/>
              </a:xfrm>
            </p:grpSpPr>
            <p:sp>
              <p:nvSpPr>
                <p:cNvPr id="33827" name="Rectangle 189"/>
                <p:cNvSpPr>
                  <a:spLocks noChangeArrowheads="1"/>
                </p:cNvSpPr>
                <p:nvPr/>
              </p:nvSpPr>
              <p:spPr bwMode="auto">
                <a:xfrm>
                  <a:off x="3297" y="874"/>
                  <a:ext cx="482" cy="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Иваненко</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33828" name="Rectangle 229"/>
                <p:cNvSpPr>
                  <a:spLocks noChangeArrowheads="1"/>
                </p:cNvSpPr>
                <p:nvPr/>
              </p:nvSpPr>
              <p:spPr bwMode="auto">
                <a:xfrm>
                  <a:off x="3254" y="874"/>
                  <a:ext cx="568" cy="39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3824" name="Group 232"/>
              <p:cNvGrpSpPr>
                <a:grpSpLocks/>
              </p:cNvGrpSpPr>
              <p:nvPr/>
            </p:nvGrpSpPr>
            <p:grpSpPr bwMode="auto">
              <a:xfrm>
                <a:off x="3822" y="874"/>
                <a:ext cx="452" cy="394"/>
                <a:chOff x="3822" y="874"/>
                <a:chExt cx="452" cy="394"/>
              </a:xfrm>
            </p:grpSpPr>
            <p:sp>
              <p:nvSpPr>
                <p:cNvPr id="33825" name="Rectangle 190"/>
                <p:cNvSpPr>
                  <a:spLocks noChangeArrowheads="1"/>
                </p:cNvSpPr>
                <p:nvPr/>
              </p:nvSpPr>
              <p:spPr bwMode="auto">
                <a:xfrm>
                  <a:off x="3865" y="874"/>
                  <a:ext cx="366" cy="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11,400</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33826" name="Rectangle 231"/>
                <p:cNvSpPr>
                  <a:spLocks noChangeArrowheads="1"/>
                </p:cNvSpPr>
                <p:nvPr/>
              </p:nvSpPr>
              <p:spPr bwMode="auto">
                <a:xfrm>
                  <a:off x="3822" y="874"/>
                  <a:ext cx="452" cy="39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33803" name="Rectangle 234"/>
            <p:cNvSpPr>
              <a:spLocks noChangeArrowheads="1"/>
            </p:cNvSpPr>
            <p:nvPr/>
          </p:nvSpPr>
          <p:spPr bwMode="auto">
            <a:xfrm>
              <a:off x="-3" y="-3"/>
              <a:ext cx="4280" cy="1274"/>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sp>
        <p:nvSpPr>
          <p:cNvPr id="33801" name="Text Box 236"/>
          <p:cNvSpPr txBox="1">
            <a:spLocks noChangeArrowheads="1"/>
          </p:cNvSpPr>
          <p:nvPr/>
        </p:nvSpPr>
        <p:spPr bwMode="auto">
          <a:xfrm>
            <a:off x="3924300" y="1485900"/>
            <a:ext cx="18018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a:latin typeface="Times New Roman" panose="02020603050405020304" pitchFamily="18" charset="0"/>
              </a:rPr>
              <a:t>Эквисоединение</a:t>
            </a:r>
          </a:p>
        </p:txBody>
      </p:sp>
      <p:sp>
        <p:nvSpPr>
          <p:cNvPr id="2" name="Номер слайда 1"/>
          <p:cNvSpPr>
            <a:spLocks noGrp="1"/>
          </p:cNvSpPr>
          <p:nvPr>
            <p:ph type="sldNum" sz="quarter" idx="12"/>
          </p:nvPr>
        </p:nvSpPr>
        <p:spPr/>
        <p:txBody>
          <a:bodyPr/>
          <a:lstStyle/>
          <a:p>
            <a:fld id="{696E6B9C-D8EC-43A7-9BE7-CEFCAE10240F}" type="slidenum">
              <a:rPr lang="ru-RU" altLang="en-US" smtClean="0"/>
              <a:pPr/>
              <a:t>31</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 name="Дата 2"/>
          <p:cNvSpPr>
            <a:spLocks noGrp="1"/>
          </p:cNvSpPr>
          <p:nvPr>
            <p:ph type="dt" sz="quarter" idx="10"/>
          </p:nvPr>
        </p:nvSpPr>
        <p:spPr/>
        <p:txBody>
          <a:bodyPr/>
          <a:lstStyle/>
          <a:p>
            <a:pPr>
              <a:defRPr/>
            </a:pPr>
            <a:fld id="{E337E8AB-7BBA-4FE5-BBEC-5C805F75DCF2}" type="datetime1">
              <a:rPr lang="ru-RU" altLang="en-US" smtClean="0"/>
              <a:t>20.11.2019</a:t>
            </a:fld>
            <a:endParaRPr lang="ru-RU" altLang="en-US"/>
          </a:p>
        </p:txBody>
      </p:sp>
      <p:sp>
        <p:nvSpPr>
          <p:cNvPr id="34819" name="Rectangle 2"/>
          <p:cNvSpPr>
            <a:spLocks noGrp="1" noChangeArrowheads="1"/>
          </p:cNvSpPr>
          <p:nvPr>
            <p:ph type="title"/>
          </p:nvPr>
        </p:nvSpPr>
        <p:spPr/>
        <p:txBody>
          <a:bodyPr/>
          <a:lstStyle/>
          <a:p>
            <a:pPr eaLnBrk="1" hangingPunct="1"/>
            <a:r>
              <a:rPr lang="ru-RU" altLang="ru-RU" sz="2900" smtClean="0"/>
              <a:t>Алгебра Кодда (25)</a:t>
            </a:r>
            <a:br>
              <a:rPr lang="ru-RU" altLang="ru-RU" sz="2900" smtClean="0"/>
            </a:br>
            <a:r>
              <a:rPr lang="ru-RU" altLang="ru-RU" sz="2900" smtClean="0"/>
              <a:t> С</a:t>
            </a:r>
            <a:r>
              <a:rPr lang="ru-RU" altLang="ru-RU" sz="2400" smtClean="0"/>
              <a:t>пециальные  реляционные операции (</a:t>
            </a:r>
            <a:r>
              <a:rPr lang="en-US" altLang="ru-RU" sz="2400" smtClean="0"/>
              <a:t>1</a:t>
            </a:r>
            <a:r>
              <a:rPr lang="ru-RU" altLang="ru-RU" sz="2400" smtClean="0"/>
              <a:t>2)</a:t>
            </a:r>
          </a:p>
        </p:txBody>
      </p:sp>
      <p:sp>
        <p:nvSpPr>
          <p:cNvPr id="34820" name="Rectangle 3"/>
          <p:cNvSpPr>
            <a:spLocks noChangeArrowheads="1"/>
          </p:cNvSpPr>
          <p:nvPr/>
        </p:nvSpPr>
        <p:spPr bwMode="auto">
          <a:xfrm>
            <a:off x="250825" y="1412875"/>
            <a:ext cx="9144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200" b="1">
                <a:cs typeface="Arial" panose="020B0604020202020204" pitchFamily="34" charset="0"/>
              </a:rPr>
              <a:t>СОТРУДНИКИ </a:t>
            </a:r>
            <a:r>
              <a:rPr lang="en-US" altLang="ru-RU" sz="1200" b="1">
                <a:cs typeface="Arial" panose="020B0604020202020204" pitchFamily="34" charset="0"/>
              </a:rPr>
              <a:t>NATURAL JOIN</a:t>
            </a:r>
            <a:r>
              <a:rPr lang="ru-RU" altLang="ru-RU" sz="1200" b="1">
                <a:cs typeface="Arial" panose="020B0604020202020204" pitchFamily="34" charset="0"/>
              </a:rPr>
              <a:t> ПРОЕКТЫ</a:t>
            </a:r>
            <a:r>
              <a:rPr lang="ru-RU" altLang="ru-RU" sz="1100" b="1">
                <a:latin typeface="Times New Roman" panose="02020603050405020304" pitchFamily="18" charset="0"/>
              </a:rPr>
              <a:t> </a:t>
            </a:r>
            <a:endParaRPr lang="ru-RU" altLang="ru-RU" sz="2400" b="1">
              <a:latin typeface="Times New Roman" panose="02020603050405020304" pitchFamily="18" charset="0"/>
            </a:endParaRPr>
          </a:p>
        </p:txBody>
      </p:sp>
      <p:grpSp>
        <p:nvGrpSpPr>
          <p:cNvPr id="34821" name="Group 204"/>
          <p:cNvGrpSpPr>
            <a:grpSpLocks/>
          </p:cNvGrpSpPr>
          <p:nvPr/>
        </p:nvGrpSpPr>
        <p:grpSpPr bwMode="auto">
          <a:xfrm>
            <a:off x="1476375" y="1700213"/>
            <a:ext cx="6396038" cy="3200400"/>
            <a:chOff x="-3" y="-3"/>
            <a:chExt cx="3834" cy="4326"/>
          </a:xfrm>
        </p:grpSpPr>
        <p:grpSp>
          <p:nvGrpSpPr>
            <p:cNvPr id="34823" name="Group 202"/>
            <p:cNvGrpSpPr>
              <a:grpSpLocks/>
            </p:cNvGrpSpPr>
            <p:nvPr/>
          </p:nvGrpSpPr>
          <p:grpSpPr bwMode="auto">
            <a:xfrm>
              <a:off x="0" y="0"/>
              <a:ext cx="3828" cy="4320"/>
              <a:chOff x="0" y="0"/>
              <a:chExt cx="3828" cy="4320"/>
            </a:xfrm>
          </p:grpSpPr>
          <p:grpSp>
            <p:nvGrpSpPr>
              <p:cNvPr id="34825" name="Group 71"/>
              <p:cNvGrpSpPr>
                <a:grpSpLocks/>
              </p:cNvGrpSpPr>
              <p:nvPr/>
            </p:nvGrpSpPr>
            <p:grpSpPr bwMode="auto">
              <a:xfrm>
                <a:off x="0" y="0"/>
                <a:ext cx="734" cy="480"/>
                <a:chOff x="0" y="0"/>
                <a:chExt cx="734" cy="480"/>
              </a:xfrm>
            </p:grpSpPr>
            <p:sp>
              <p:nvSpPr>
                <p:cNvPr id="35021" name="Rectangle 4"/>
                <p:cNvSpPr>
                  <a:spLocks noChangeArrowheads="1"/>
                </p:cNvSpPr>
                <p:nvPr/>
              </p:nvSpPr>
              <p:spPr bwMode="auto">
                <a:xfrm>
                  <a:off x="43" y="0"/>
                  <a:ext cx="648"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СОТР_НОМЕР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5022" name="Rectangle 70"/>
                <p:cNvSpPr>
                  <a:spLocks noChangeArrowheads="1"/>
                </p:cNvSpPr>
                <p:nvPr/>
              </p:nvSpPr>
              <p:spPr bwMode="auto">
                <a:xfrm>
                  <a:off x="0" y="0"/>
                  <a:ext cx="734"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26" name="Group 73"/>
              <p:cNvGrpSpPr>
                <a:grpSpLocks/>
              </p:cNvGrpSpPr>
              <p:nvPr/>
            </p:nvGrpSpPr>
            <p:grpSpPr bwMode="auto">
              <a:xfrm>
                <a:off x="734" y="0"/>
                <a:ext cx="662" cy="480"/>
                <a:chOff x="734" y="0"/>
                <a:chExt cx="662" cy="480"/>
              </a:xfrm>
            </p:grpSpPr>
            <p:sp>
              <p:nvSpPr>
                <p:cNvPr id="35019" name="Rectangle 5"/>
                <p:cNvSpPr>
                  <a:spLocks noChangeArrowheads="1"/>
                </p:cNvSpPr>
                <p:nvPr/>
              </p:nvSpPr>
              <p:spPr bwMode="auto">
                <a:xfrm>
                  <a:off x="777" y="0"/>
                  <a:ext cx="576"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СОТР_ИМЯ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5020" name="Rectangle 72"/>
                <p:cNvSpPr>
                  <a:spLocks noChangeArrowheads="1"/>
                </p:cNvSpPr>
                <p:nvPr/>
              </p:nvSpPr>
              <p:spPr bwMode="auto">
                <a:xfrm>
                  <a:off x="734" y="0"/>
                  <a:ext cx="662"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27" name="Group 75"/>
              <p:cNvGrpSpPr>
                <a:grpSpLocks/>
              </p:cNvGrpSpPr>
              <p:nvPr/>
            </p:nvGrpSpPr>
            <p:grpSpPr bwMode="auto">
              <a:xfrm>
                <a:off x="1396" y="0"/>
                <a:ext cx="662" cy="480"/>
                <a:chOff x="1396" y="0"/>
                <a:chExt cx="662" cy="480"/>
              </a:xfrm>
            </p:grpSpPr>
            <p:sp>
              <p:nvSpPr>
                <p:cNvPr id="35017" name="Rectangle 6"/>
                <p:cNvSpPr>
                  <a:spLocks noChangeArrowheads="1"/>
                </p:cNvSpPr>
                <p:nvPr/>
              </p:nvSpPr>
              <p:spPr bwMode="auto">
                <a:xfrm>
                  <a:off x="1439" y="0"/>
                  <a:ext cx="576"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СОТР_ЗАРП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5018" name="Rectangle 74"/>
                <p:cNvSpPr>
                  <a:spLocks noChangeArrowheads="1"/>
                </p:cNvSpPr>
                <p:nvPr/>
              </p:nvSpPr>
              <p:spPr bwMode="auto">
                <a:xfrm>
                  <a:off x="1396" y="0"/>
                  <a:ext cx="662"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28" name="Group 77"/>
              <p:cNvGrpSpPr>
                <a:grpSpLocks/>
              </p:cNvGrpSpPr>
              <p:nvPr/>
            </p:nvGrpSpPr>
            <p:grpSpPr bwMode="auto">
              <a:xfrm>
                <a:off x="2058" y="0"/>
                <a:ext cx="590" cy="480"/>
                <a:chOff x="2058" y="0"/>
                <a:chExt cx="590" cy="480"/>
              </a:xfrm>
            </p:grpSpPr>
            <p:sp>
              <p:nvSpPr>
                <p:cNvPr id="35015" name="Rectangle 7"/>
                <p:cNvSpPr>
                  <a:spLocks noChangeArrowheads="1"/>
                </p:cNvSpPr>
                <p:nvPr/>
              </p:nvSpPr>
              <p:spPr bwMode="auto">
                <a:xfrm>
                  <a:off x="2101" y="0"/>
                  <a:ext cx="504"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ПРО_НОМ</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5016" name="Rectangle 76"/>
                <p:cNvSpPr>
                  <a:spLocks noChangeArrowheads="1"/>
                </p:cNvSpPr>
                <p:nvPr/>
              </p:nvSpPr>
              <p:spPr bwMode="auto">
                <a:xfrm>
                  <a:off x="2058" y="0"/>
                  <a:ext cx="590"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29" name="Group 79"/>
              <p:cNvGrpSpPr>
                <a:grpSpLocks/>
              </p:cNvGrpSpPr>
              <p:nvPr/>
            </p:nvGrpSpPr>
            <p:grpSpPr bwMode="auto">
              <a:xfrm>
                <a:off x="2648" y="0"/>
                <a:ext cx="590" cy="480"/>
                <a:chOff x="2648" y="0"/>
                <a:chExt cx="590" cy="480"/>
              </a:xfrm>
            </p:grpSpPr>
            <p:sp>
              <p:nvSpPr>
                <p:cNvPr id="35013" name="Rectangle 8"/>
                <p:cNvSpPr>
                  <a:spLocks noChangeArrowheads="1"/>
                </p:cNvSpPr>
                <p:nvPr/>
              </p:nvSpPr>
              <p:spPr bwMode="auto">
                <a:xfrm>
                  <a:off x="2691" y="0"/>
                  <a:ext cx="504"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000">
                      <a:latin typeface="Times New Roman" panose="02020603050405020304" pitchFamily="18" charset="0"/>
                      <a:cs typeface="Times New Roman" panose="02020603050405020304" pitchFamily="18" charset="0"/>
                    </a:rPr>
                    <a:t>ПРОЕКТ_ РУК</a:t>
                  </a:r>
                  <a:endParaRPr lang="ru-RU" altLang="ru-RU" sz="1200">
                    <a:latin typeface="Times New Roman" panose="02020603050405020304" pitchFamily="18" charset="0"/>
                    <a:cs typeface="Times New Roman" panose="02020603050405020304" pitchFamily="18" charset="0"/>
                  </a:endParaRPr>
                </a:p>
                <a:p>
                  <a:pPr algn="ctr"/>
                  <a:endParaRPr lang="ru-RU" altLang="ru-RU" sz="2400">
                    <a:latin typeface="Times New Roman" panose="02020603050405020304" pitchFamily="18" charset="0"/>
                  </a:endParaRPr>
                </a:p>
              </p:txBody>
            </p:sp>
            <p:sp>
              <p:nvSpPr>
                <p:cNvPr id="35014" name="Rectangle 78"/>
                <p:cNvSpPr>
                  <a:spLocks noChangeArrowheads="1"/>
                </p:cNvSpPr>
                <p:nvPr/>
              </p:nvSpPr>
              <p:spPr bwMode="auto">
                <a:xfrm>
                  <a:off x="2648" y="0"/>
                  <a:ext cx="590"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30" name="Group 81"/>
              <p:cNvGrpSpPr>
                <a:grpSpLocks/>
              </p:cNvGrpSpPr>
              <p:nvPr/>
            </p:nvGrpSpPr>
            <p:grpSpPr bwMode="auto">
              <a:xfrm>
                <a:off x="3238" y="0"/>
                <a:ext cx="590" cy="480"/>
                <a:chOff x="3238" y="0"/>
                <a:chExt cx="590" cy="480"/>
              </a:xfrm>
            </p:grpSpPr>
            <p:sp>
              <p:nvSpPr>
                <p:cNvPr id="35011" name="Rectangle 9"/>
                <p:cNvSpPr>
                  <a:spLocks noChangeArrowheads="1"/>
                </p:cNvSpPr>
                <p:nvPr/>
              </p:nvSpPr>
              <p:spPr bwMode="auto">
                <a:xfrm>
                  <a:off x="3281" y="0"/>
                  <a:ext cx="504"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ПРО_ЗАРП</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35012" name="Rectangle 80"/>
                <p:cNvSpPr>
                  <a:spLocks noChangeArrowheads="1"/>
                </p:cNvSpPr>
                <p:nvPr/>
              </p:nvSpPr>
              <p:spPr bwMode="auto">
                <a:xfrm>
                  <a:off x="3238" y="0"/>
                  <a:ext cx="590"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31" name="Group 83"/>
              <p:cNvGrpSpPr>
                <a:grpSpLocks/>
              </p:cNvGrpSpPr>
              <p:nvPr/>
            </p:nvGrpSpPr>
            <p:grpSpPr bwMode="auto">
              <a:xfrm>
                <a:off x="0" y="480"/>
                <a:ext cx="734" cy="384"/>
                <a:chOff x="0" y="480"/>
                <a:chExt cx="734" cy="384"/>
              </a:xfrm>
            </p:grpSpPr>
            <p:sp>
              <p:nvSpPr>
                <p:cNvPr id="35009" name="Rectangle 10"/>
                <p:cNvSpPr>
                  <a:spLocks noChangeArrowheads="1"/>
                </p:cNvSpPr>
                <p:nvPr/>
              </p:nvSpPr>
              <p:spPr bwMode="auto">
                <a:xfrm>
                  <a:off x="43" y="48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5010" name="Rectangle 82"/>
                <p:cNvSpPr>
                  <a:spLocks noChangeArrowheads="1"/>
                </p:cNvSpPr>
                <p:nvPr/>
              </p:nvSpPr>
              <p:spPr bwMode="auto">
                <a:xfrm>
                  <a:off x="0" y="48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32" name="Group 85"/>
              <p:cNvGrpSpPr>
                <a:grpSpLocks/>
              </p:cNvGrpSpPr>
              <p:nvPr/>
            </p:nvGrpSpPr>
            <p:grpSpPr bwMode="auto">
              <a:xfrm>
                <a:off x="734" y="480"/>
                <a:ext cx="662" cy="384"/>
                <a:chOff x="734" y="480"/>
                <a:chExt cx="662" cy="384"/>
              </a:xfrm>
            </p:grpSpPr>
            <p:sp>
              <p:nvSpPr>
                <p:cNvPr id="35007" name="Rectangle 11"/>
                <p:cNvSpPr>
                  <a:spLocks noChangeArrowheads="1"/>
                </p:cNvSpPr>
                <p:nvPr/>
              </p:nvSpPr>
              <p:spPr bwMode="auto">
                <a:xfrm>
                  <a:off x="777" y="48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5008" name="Rectangle 84"/>
                <p:cNvSpPr>
                  <a:spLocks noChangeArrowheads="1"/>
                </p:cNvSpPr>
                <p:nvPr/>
              </p:nvSpPr>
              <p:spPr bwMode="auto">
                <a:xfrm>
                  <a:off x="734" y="48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33" name="Group 87"/>
              <p:cNvGrpSpPr>
                <a:grpSpLocks/>
              </p:cNvGrpSpPr>
              <p:nvPr/>
            </p:nvGrpSpPr>
            <p:grpSpPr bwMode="auto">
              <a:xfrm>
                <a:off x="1396" y="480"/>
                <a:ext cx="662" cy="384"/>
                <a:chOff x="1396" y="480"/>
                <a:chExt cx="662" cy="384"/>
              </a:xfrm>
            </p:grpSpPr>
            <p:sp>
              <p:nvSpPr>
                <p:cNvPr id="35005" name="Rectangle 12"/>
                <p:cNvSpPr>
                  <a:spLocks noChangeArrowheads="1"/>
                </p:cNvSpPr>
                <p:nvPr/>
              </p:nvSpPr>
              <p:spPr bwMode="auto">
                <a:xfrm>
                  <a:off x="1439" y="48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5006" name="Rectangle 86"/>
                <p:cNvSpPr>
                  <a:spLocks noChangeArrowheads="1"/>
                </p:cNvSpPr>
                <p:nvPr/>
              </p:nvSpPr>
              <p:spPr bwMode="auto">
                <a:xfrm>
                  <a:off x="1396" y="48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34" name="Group 89"/>
              <p:cNvGrpSpPr>
                <a:grpSpLocks/>
              </p:cNvGrpSpPr>
              <p:nvPr/>
            </p:nvGrpSpPr>
            <p:grpSpPr bwMode="auto">
              <a:xfrm>
                <a:off x="2058" y="480"/>
                <a:ext cx="590" cy="384"/>
                <a:chOff x="2058" y="480"/>
                <a:chExt cx="590" cy="384"/>
              </a:xfrm>
            </p:grpSpPr>
            <p:sp>
              <p:nvSpPr>
                <p:cNvPr id="35003" name="Rectangle 13"/>
                <p:cNvSpPr>
                  <a:spLocks noChangeArrowheads="1"/>
                </p:cNvSpPr>
                <p:nvPr/>
              </p:nvSpPr>
              <p:spPr bwMode="auto">
                <a:xfrm>
                  <a:off x="2101" y="480"/>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5004" name="Rectangle 88"/>
                <p:cNvSpPr>
                  <a:spLocks noChangeArrowheads="1"/>
                </p:cNvSpPr>
                <p:nvPr/>
              </p:nvSpPr>
              <p:spPr bwMode="auto">
                <a:xfrm>
                  <a:off x="2058" y="480"/>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35" name="Group 91"/>
              <p:cNvGrpSpPr>
                <a:grpSpLocks/>
              </p:cNvGrpSpPr>
              <p:nvPr/>
            </p:nvGrpSpPr>
            <p:grpSpPr bwMode="auto">
              <a:xfrm>
                <a:off x="2648" y="480"/>
                <a:ext cx="590" cy="384"/>
                <a:chOff x="2648" y="480"/>
                <a:chExt cx="590" cy="384"/>
              </a:xfrm>
            </p:grpSpPr>
            <p:sp>
              <p:nvSpPr>
                <p:cNvPr id="35001" name="Rectangle 14"/>
                <p:cNvSpPr>
                  <a:spLocks noChangeArrowheads="1"/>
                </p:cNvSpPr>
                <p:nvPr/>
              </p:nvSpPr>
              <p:spPr bwMode="auto">
                <a:xfrm>
                  <a:off x="2691" y="480"/>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35002" name="Rectangle 90"/>
                <p:cNvSpPr>
                  <a:spLocks noChangeArrowheads="1"/>
                </p:cNvSpPr>
                <p:nvPr/>
              </p:nvSpPr>
              <p:spPr bwMode="auto">
                <a:xfrm>
                  <a:off x="2648" y="480"/>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36" name="Group 93"/>
              <p:cNvGrpSpPr>
                <a:grpSpLocks/>
              </p:cNvGrpSpPr>
              <p:nvPr/>
            </p:nvGrpSpPr>
            <p:grpSpPr bwMode="auto">
              <a:xfrm>
                <a:off x="3238" y="480"/>
                <a:ext cx="590" cy="384"/>
                <a:chOff x="3238" y="480"/>
                <a:chExt cx="590" cy="384"/>
              </a:xfrm>
            </p:grpSpPr>
            <p:sp>
              <p:nvSpPr>
                <p:cNvPr id="34999" name="Rectangle 15"/>
                <p:cNvSpPr>
                  <a:spLocks noChangeArrowheads="1"/>
                </p:cNvSpPr>
                <p:nvPr/>
              </p:nvSpPr>
              <p:spPr bwMode="auto">
                <a:xfrm>
                  <a:off x="3281" y="480"/>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11,400</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35000" name="Rectangle 92"/>
                <p:cNvSpPr>
                  <a:spLocks noChangeArrowheads="1"/>
                </p:cNvSpPr>
                <p:nvPr/>
              </p:nvSpPr>
              <p:spPr bwMode="auto">
                <a:xfrm>
                  <a:off x="3238" y="480"/>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37" name="Group 95"/>
              <p:cNvGrpSpPr>
                <a:grpSpLocks/>
              </p:cNvGrpSpPr>
              <p:nvPr/>
            </p:nvGrpSpPr>
            <p:grpSpPr bwMode="auto">
              <a:xfrm>
                <a:off x="0" y="864"/>
                <a:ext cx="734" cy="384"/>
                <a:chOff x="0" y="864"/>
                <a:chExt cx="734" cy="384"/>
              </a:xfrm>
            </p:grpSpPr>
            <p:sp>
              <p:nvSpPr>
                <p:cNvPr id="34997" name="Rectangle 16"/>
                <p:cNvSpPr>
                  <a:spLocks noChangeArrowheads="1"/>
                </p:cNvSpPr>
                <p:nvPr/>
              </p:nvSpPr>
              <p:spPr bwMode="auto">
                <a:xfrm>
                  <a:off x="43" y="86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4998" name="Rectangle 94"/>
                <p:cNvSpPr>
                  <a:spLocks noChangeArrowheads="1"/>
                </p:cNvSpPr>
                <p:nvPr/>
              </p:nvSpPr>
              <p:spPr bwMode="auto">
                <a:xfrm>
                  <a:off x="0" y="86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38" name="Group 97"/>
              <p:cNvGrpSpPr>
                <a:grpSpLocks/>
              </p:cNvGrpSpPr>
              <p:nvPr/>
            </p:nvGrpSpPr>
            <p:grpSpPr bwMode="auto">
              <a:xfrm>
                <a:off x="734" y="864"/>
                <a:ext cx="662" cy="384"/>
                <a:chOff x="734" y="864"/>
                <a:chExt cx="662" cy="384"/>
              </a:xfrm>
            </p:grpSpPr>
            <p:sp>
              <p:nvSpPr>
                <p:cNvPr id="34995" name="Rectangle 17"/>
                <p:cNvSpPr>
                  <a:spLocks noChangeArrowheads="1"/>
                </p:cNvSpPr>
                <p:nvPr/>
              </p:nvSpPr>
              <p:spPr bwMode="auto">
                <a:xfrm>
                  <a:off x="777" y="86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Петров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4996" name="Rectangle 96"/>
                <p:cNvSpPr>
                  <a:spLocks noChangeArrowheads="1"/>
                </p:cNvSpPr>
                <p:nvPr/>
              </p:nvSpPr>
              <p:spPr bwMode="auto">
                <a:xfrm>
                  <a:off x="734" y="86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39" name="Group 99"/>
              <p:cNvGrpSpPr>
                <a:grpSpLocks/>
              </p:cNvGrpSpPr>
              <p:nvPr/>
            </p:nvGrpSpPr>
            <p:grpSpPr bwMode="auto">
              <a:xfrm>
                <a:off x="1396" y="864"/>
                <a:ext cx="662" cy="384"/>
                <a:chOff x="1396" y="864"/>
                <a:chExt cx="662" cy="384"/>
              </a:xfrm>
            </p:grpSpPr>
            <p:sp>
              <p:nvSpPr>
                <p:cNvPr id="34993" name="Rectangle 18"/>
                <p:cNvSpPr>
                  <a:spLocks noChangeArrowheads="1"/>
                </p:cNvSpPr>
                <p:nvPr/>
              </p:nvSpPr>
              <p:spPr bwMode="auto">
                <a:xfrm>
                  <a:off x="1439" y="86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14,400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4994" name="Rectangle 98"/>
                <p:cNvSpPr>
                  <a:spLocks noChangeArrowheads="1"/>
                </p:cNvSpPr>
                <p:nvPr/>
              </p:nvSpPr>
              <p:spPr bwMode="auto">
                <a:xfrm>
                  <a:off x="1396" y="86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40" name="Group 101"/>
              <p:cNvGrpSpPr>
                <a:grpSpLocks/>
              </p:cNvGrpSpPr>
              <p:nvPr/>
            </p:nvGrpSpPr>
            <p:grpSpPr bwMode="auto">
              <a:xfrm>
                <a:off x="2058" y="864"/>
                <a:ext cx="590" cy="384"/>
                <a:chOff x="2058" y="864"/>
                <a:chExt cx="590" cy="384"/>
              </a:xfrm>
            </p:grpSpPr>
            <p:sp>
              <p:nvSpPr>
                <p:cNvPr id="34991" name="Rectangle 19"/>
                <p:cNvSpPr>
                  <a:spLocks noChangeArrowheads="1"/>
                </p:cNvSpPr>
                <p:nvPr/>
              </p:nvSpPr>
              <p:spPr bwMode="auto">
                <a:xfrm>
                  <a:off x="2101" y="864"/>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4992" name="Rectangle 100"/>
                <p:cNvSpPr>
                  <a:spLocks noChangeArrowheads="1"/>
                </p:cNvSpPr>
                <p:nvPr/>
              </p:nvSpPr>
              <p:spPr bwMode="auto">
                <a:xfrm>
                  <a:off x="2058" y="864"/>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41" name="Group 103"/>
              <p:cNvGrpSpPr>
                <a:grpSpLocks/>
              </p:cNvGrpSpPr>
              <p:nvPr/>
            </p:nvGrpSpPr>
            <p:grpSpPr bwMode="auto">
              <a:xfrm>
                <a:off x="2648" y="864"/>
                <a:ext cx="590" cy="384"/>
                <a:chOff x="2648" y="864"/>
                <a:chExt cx="590" cy="384"/>
              </a:xfrm>
            </p:grpSpPr>
            <p:sp>
              <p:nvSpPr>
                <p:cNvPr id="34989" name="Rectangle 20"/>
                <p:cNvSpPr>
                  <a:spLocks noChangeArrowheads="1"/>
                </p:cNvSpPr>
                <p:nvPr/>
              </p:nvSpPr>
              <p:spPr bwMode="auto">
                <a:xfrm>
                  <a:off x="2691" y="864"/>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34990" name="Rectangle 102"/>
                <p:cNvSpPr>
                  <a:spLocks noChangeArrowheads="1"/>
                </p:cNvSpPr>
                <p:nvPr/>
              </p:nvSpPr>
              <p:spPr bwMode="auto">
                <a:xfrm>
                  <a:off x="2648" y="864"/>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42" name="Group 105"/>
              <p:cNvGrpSpPr>
                <a:grpSpLocks/>
              </p:cNvGrpSpPr>
              <p:nvPr/>
            </p:nvGrpSpPr>
            <p:grpSpPr bwMode="auto">
              <a:xfrm>
                <a:off x="3238" y="864"/>
                <a:ext cx="590" cy="384"/>
                <a:chOff x="3238" y="864"/>
                <a:chExt cx="590" cy="384"/>
              </a:xfrm>
            </p:grpSpPr>
            <p:sp>
              <p:nvSpPr>
                <p:cNvPr id="34987" name="Rectangle 21"/>
                <p:cNvSpPr>
                  <a:spLocks noChangeArrowheads="1"/>
                </p:cNvSpPr>
                <p:nvPr/>
              </p:nvSpPr>
              <p:spPr bwMode="auto">
                <a:xfrm>
                  <a:off x="3281" y="864"/>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11,400</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34988" name="Rectangle 104"/>
                <p:cNvSpPr>
                  <a:spLocks noChangeArrowheads="1"/>
                </p:cNvSpPr>
                <p:nvPr/>
              </p:nvSpPr>
              <p:spPr bwMode="auto">
                <a:xfrm>
                  <a:off x="3238" y="864"/>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43" name="Group 107"/>
              <p:cNvGrpSpPr>
                <a:grpSpLocks/>
              </p:cNvGrpSpPr>
              <p:nvPr/>
            </p:nvGrpSpPr>
            <p:grpSpPr bwMode="auto">
              <a:xfrm>
                <a:off x="0" y="1248"/>
                <a:ext cx="734" cy="384"/>
                <a:chOff x="0" y="1248"/>
                <a:chExt cx="734" cy="384"/>
              </a:xfrm>
            </p:grpSpPr>
            <p:sp>
              <p:nvSpPr>
                <p:cNvPr id="34985" name="Rectangle 22"/>
                <p:cNvSpPr>
                  <a:spLocks noChangeArrowheads="1"/>
                </p:cNvSpPr>
                <p:nvPr/>
              </p:nvSpPr>
              <p:spPr bwMode="auto">
                <a:xfrm>
                  <a:off x="43" y="1248"/>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2936</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4986" name="Rectangle 106"/>
                <p:cNvSpPr>
                  <a:spLocks noChangeArrowheads="1"/>
                </p:cNvSpPr>
                <p:nvPr/>
              </p:nvSpPr>
              <p:spPr bwMode="auto">
                <a:xfrm>
                  <a:off x="0" y="1248"/>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44" name="Group 109"/>
              <p:cNvGrpSpPr>
                <a:grpSpLocks/>
              </p:cNvGrpSpPr>
              <p:nvPr/>
            </p:nvGrpSpPr>
            <p:grpSpPr bwMode="auto">
              <a:xfrm>
                <a:off x="734" y="1248"/>
                <a:ext cx="662" cy="384"/>
                <a:chOff x="734" y="1248"/>
                <a:chExt cx="662" cy="384"/>
              </a:xfrm>
            </p:grpSpPr>
            <p:sp>
              <p:nvSpPr>
                <p:cNvPr id="34983" name="Rectangle 23"/>
                <p:cNvSpPr>
                  <a:spLocks noChangeArrowheads="1"/>
                </p:cNvSpPr>
                <p:nvPr/>
              </p:nvSpPr>
              <p:spPr bwMode="auto">
                <a:xfrm>
                  <a:off x="777" y="124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Сидоров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4984" name="Rectangle 108"/>
                <p:cNvSpPr>
                  <a:spLocks noChangeArrowheads="1"/>
                </p:cNvSpPr>
                <p:nvPr/>
              </p:nvSpPr>
              <p:spPr bwMode="auto">
                <a:xfrm>
                  <a:off x="734" y="124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45" name="Group 111"/>
              <p:cNvGrpSpPr>
                <a:grpSpLocks/>
              </p:cNvGrpSpPr>
              <p:nvPr/>
            </p:nvGrpSpPr>
            <p:grpSpPr bwMode="auto">
              <a:xfrm>
                <a:off x="1396" y="1248"/>
                <a:ext cx="662" cy="384"/>
                <a:chOff x="1396" y="1248"/>
                <a:chExt cx="662" cy="384"/>
              </a:xfrm>
            </p:grpSpPr>
            <p:sp>
              <p:nvSpPr>
                <p:cNvPr id="34981" name="Rectangle 24"/>
                <p:cNvSpPr>
                  <a:spLocks noChangeArrowheads="1"/>
                </p:cNvSpPr>
                <p:nvPr/>
              </p:nvSpPr>
              <p:spPr bwMode="auto">
                <a:xfrm>
                  <a:off x="1439" y="124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 9,200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4982" name="Rectangle 110"/>
                <p:cNvSpPr>
                  <a:spLocks noChangeArrowheads="1"/>
                </p:cNvSpPr>
                <p:nvPr/>
              </p:nvSpPr>
              <p:spPr bwMode="auto">
                <a:xfrm>
                  <a:off x="1396" y="124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46" name="Group 113"/>
              <p:cNvGrpSpPr>
                <a:grpSpLocks/>
              </p:cNvGrpSpPr>
              <p:nvPr/>
            </p:nvGrpSpPr>
            <p:grpSpPr bwMode="auto">
              <a:xfrm>
                <a:off x="2058" y="1248"/>
                <a:ext cx="590" cy="384"/>
                <a:chOff x="2058" y="1248"/>
                <a:chExt cx="590" cy="384"/>
              </a:xfrm>
            </p:grpSpPr>
            <p:sp>
              <p:nvSpPr>
                <p:cNvPr id="34979" name="Rectangle 25"/>
                <p:cNvSpPr>
                  <a:spLocks noChangeArrowheads="1"/>
                </p:cNvSpPr>
                <p:nvPr/>
              </p:nvSpPr>
              <p:spPr bwMode="auto">
                <a:xfrm>
                  <a:off x="2101" y="1248"/>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4980" name="Rectangle 112"/>
                <p:cNvSpPr>
                  <a:spLocks noChangeArrowheads="1"/>
                </p:cNvSpPr>
                <p:nvPr/>
              </p:nvSpPr>
              <p:spPr bwMode="auto">
                <a:xfrm>
                  <a:off x="2058" y="1248"/>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47" name="Group 115"/>
              <p:cNvGrpSpPr>
                <a:grpSpLocks/>
              </p:cNvGrpSpPr>
              <p:nvPr/>
            </p:nvGrpSpPr>
            <p:grpSpPr bwMode="auto">
              <a:xfrm>
                <a:off x="2648" y="1248"/>
                <a:ext cx="590" cy="384"/>
                <a:chOff x="2648" y="1248"/>
                <a:chExt cx="590" cy="384"/>
              </a:xfrm>
            </p:grpSpPr>
            <p:sp>
              <p:nvSpPr>
                <p:cNvPr id="34977" name="Rectangle 26"/>
                <p:cNvSpPr>
                  <a:spLocks noChangeArrowheads="1"/>
                </p:cNvSpPr>
                <p:nvPr/>
              </p:nvSpPr>
              <p:spPr bwMode="auto">
                <a:xfrm>
                  <a:off x="2691" y="1248"/>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34978" name="Rectangle 114"/>
                <p:cNvSpPr>
                  <a:spLocks noChangeArrowheads="1"/>
                </p:cNvSpPr>
                <p:nvPr/>
              </p:nvSpPr>
              <p:spPr bwMode="auto">
                <a:xfrm>
                  <a:off x="2648" y="1248"/>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48" name="Group 117"/>
              <p:cNvGrpSpPr>
                <a:grpSpLocks/>
              </p:cNvGrpSpPr>
              <p:nvPr/>
            </p:nvGrpSpPr>
            <p:grpSpPr bwMode="auto">
              <a:xfrm>
                <a:off x="3238" y="1248"/>
                <a:ext cx="590" cy="384"/>
                <a:chOff x="3238" y="1248"/>
                <a:chExt cx="590" cy="384"/>
              </a:xfrm>
            </p:grpSpPr>
            <p:sp>
              <p:nvSpPr>
                <p:cNvPr id="34975" name="Rectangle 27"/>
                <p:cNvSpPr>
                  <a:spLocks noChangeArrowheads="1"/>
                </p:cNvSpPr>
                <p:nvPr/>
              </p:nvSpPr>
              <p:spPr bwMode="auto">
                <a:xfrm>
                  <a:off x="3281" y="1248"/>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11,400</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34976" name="Rectangle 116"/>
                <p:cNvSpPr>
                  <a:spLocks noChangeArrowheads="1"/>
                </p:cNvSpPr>
                <p:nvPr/>
              </p:nvSpPr>
              <p:spPr bwMode="auto">
                <a:xfrm>
                  <a:off x="3238" y="1248"/>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49" name="Group 119"/>
              <p:cNvGrpSpPr>
                <a:grpSpLocks/>
              </p:cNvGrpSpPr>
              <p:nvPr/>
            </p:nvGrpSpPr>
            <p:grpSpPr bwMode="auto">
              <a:xfrm>
                <a:off x="0" y="1632"/>
                <a:ext cx="734" cy="384"/>
                <a:chOff x="0" y="1632"/>
                <a:chExt cx="734" cy="384"/>
              </a:xfrm>
            </p:grpSpPr>
            <p:sp>
              <p:nvSpPr>
                <p:cNvPr id="34973" name="Rectangle 28"/>
                <p:cNvSpPr>
                  <a:spLocks noChangeArrowheads="1"/>
                </p:cNvSpPr>
                <p:nvPr/>
              </p:nvSpPr>
              <p:spPr bwMode="auto">
                <a:xfrm>
                  <a:off x="43" y="1632"/>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2937</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4974" name="Rectangle 118"/>
                <p:cNvSpPr>
                  <a:spLocks noChangeArrowheads="1"/>
                </p:cNvSpPr>
                <p:nvPr/>
              </p:nvSpPr>
              <p:spPr bwMode="auto">
                <a:xfrm>
                  <a:off x="0" y="1632"/>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50" name="Group 121"/>
              <p:cNvGrpSpPr>
                <a:grpSpLocks/>
              </p:cNvGrpSpPr>
              <p:nvPr/>
            </p:nvGrpSpPr>
            <p:grpSpPr bwMode="auto">
              <a:xfrm>
                <a:off x="734" y="1632"/>
                <a:ext cx="662" cy="384"/>
                <a:chOff x="734" y="1632"/>
                <a:chExt cx="662" cy="384"/>
              </a:xfrm>
            </p:grpSpPr>
            <p:sp>
              <p:nvSpPr>
                <p:cNvPr id="34971" name="Rectangle 29"/>
                <p:cNvSpPr>
                  <a:spLocks noChangeArrowheads="1"/>
                </p:cNvSpPr>
                <p:nvPr/>
              </p:nvSpPr>
              <p:spPr bwMode="auto">
                <a:xfrm>
                  <a:off x="777" y="163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Федоров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4972" name="Rectangle 120"/>
                <p:cNvSpPr>
                  <a:spLocks noChangeArrowheads="1"/>
                </p:cNvSpPr>
                <p:nvPr/>
              </p:nvSpPr>
              <p:spPr bwMode="auto">
                <a:xfrm>
                  <a:off x="734" y="163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51" name="Group 123"/>
              <p:cNvGrpSpPr>
                <a:grpSpLocks/>
              </p:cNvGrpSpPr>
              <p:nvPr/>
            </p:nvGrpSpPr>
            <p:grpSpPr bwMode="auto">
              <a:xfrm>
                <a:off x="1396" y="1632"/>
                <a:ext cx="662" cy="384"/>
                <a:chOff x="1396" y="1632"/>
                <a:chExt cx="662" cy="384"/>
              </a:xfrm>
            </p:grpSpPr>
            <p:sp>
              <p:nvSpPr>
                <p:cNvPr id="34969" name="Rectangle 30"/>
                <p:cNvSpPr>
                  <a:spLocks noChangeArrowheads="1"/>
                </p:cNvSpPr>
                <p:nvPr/>
              </p:nvSpPr>
              <p:spPr bwMode="auto">
                <a:xfrm>
                  <a:off x="1439" y="163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4970" name="Rectangle 122"/>
                <p:cNvSpPr>
                  <a:spLocks noChangeArrowheads="1"/>
                </p:cNvSpPr>
                <p:nvPr/>
              </p:nvSpPr>
              <p:spPr bwMode="auto">
                <a:xfrm>
                  <a:off x="1396" y="163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52" name="Group 125"/>
              <p:cNvGrpSpPr>
                <a:grpSpLocks/>
              </p:cNvGrpSpPr>
              <p:nvPr/>
            </p:nvGrpSpPr>
            <p:grpSpPr bwMode="auto">
              <a:xfrm>
                <a:off x="2058" y="1632"/>
                <a:ext cx="590" cy="384"/>
                <a:chOff x="2058" y="1632"/>
                <a:chExt cx="590" cy="384"/>
              </a:xfrm>
            </p:grpSpPr>
            <p:sp>
              <p:nvSpPr>
                <p:cNvPr id="34967" name="Rectangle 31"/>
                <p:cNvSpPr>
                  <a:spLocks noChangeArrowheads="1"/>
                </p:cNvSpPr>
                <p:nvPr/>
              </p:nvSpPr>
              <p:spPr bwMode="auto">
                <a:xfrm>
                  <a:off x="2101" y="1632"/>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4968" name="Rectangle 124"/>
                <p:cNvSpPr>
                  <a:spLocks noChangeArrowheads="1"/>
                </p:cNvSpPr>
                <p:nvPr/>
              </p:nvSpPr>
              <p:spPr bwMode="auto">
                <a:xfrm>
                  <a:off x="2058" y="1632"/>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53" name="Group 127"/>
              <p:cNvGrpSpPr>
                <a:grpSpLocks/>
              </p:cNvGrpSpPr>
              <p:nvPr/>
            </p:nvGrpSpPr>
            <p:grpSpPr bwMode="auto">
              <a:xfrm>
                <a:off x="2648" y="1632"/>
                <a:ext cx="590" cy="384"/>
                <a:chOff x="2648" y="1632"/>
                <a:chExt cx="590" cy="384"/>
              </a:xfrm>
            </p:grpSpPr>
            <p:sp>
              <p:nvSpPr>
                <p:cNvPr id="34965" name="Rectangle 32"/>
                <p:cNvSpPr>
                  <a:spLocks noChangeArrowheads="1"/>
                </p:cNvSpPr>
                <p:nvPr/>
              </p:nvSpPr>
              <p:spPr bwMode="auto">
                <a:xfrm>
                  <a:off x="2691" y="1632"/>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34966" name="Rectangle 126"/>
                <p:cNvSpPr>
                  <a:spLocks noChangeArrowheads="1"/>
                </p:cNvSpPr>
                <p:nvPr/>
              </p:nvSpPr>
              <p:spPr bwMode="auto">
                <a:xfrm>
                  <a:off x="2648" y="1632"/>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54" name="Group 129"/>
              <p:cNvGrpSpPr>
                <a:grpSpLocks/>
              </p:cNvGrpSpPr>
              <p:nvPr/>
            </p:nvGrpSpPr>
            <p:grpSpPr bwMode="auto">
              <a:xfrm>
                <a:off x="3238" y="1632"/>
                <a:ext cx="590" cy="384"/>
                <a:chOff x="3238" y="1632"/>
                <a:chExt cx="590" cy="384"/>
              </a:xfrm>
            </p:grpSpPr>
            <p:sp>
              <p:nvSpPr>
                <p:cNvPr id="34963" name="Rectangle 33"/>
                <p:cNvSpPr>
                  <a:spLocks noChangeArrowheads="1"/>
                </p:cNvSpPr>
                <p:nvPr/>
              </p:nvSpPr>
              <p:spPr bwMode="auto">
                <a:xfrm>
                  <a:off x="3281" y="1632"/>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11,400</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34964" name="Rectangle 128"/>
                <p:cNvSpPr>
                  <a:spLocks noChangeArrowheads="1"/>
                </p:cNvSpPr>
                <p:nvPr/>
              </p:nvSpPr>
              <p:spPr bwMode="auto">
                <a:xfrm>
                  <a:off x="3238" y="1632"/>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55" name="Group 131"/>
              <p:cNvGrpSpPr>
                <a:grpSpLocks/>
              </p:cNvGrpSpPr>
              <p:nvPr/>
            </p:nvGrpSpPr>
            <p:grpSpPr bwMode="auto">
              <a:xfrm>
                <a:off x="0" y="2016"/>
                <a:ext cx="734" cy="384"/>
                <a:chOff x="0" y="2016"/>
                <a:chExt cx="734" cy="384"/>
              </a:xfrm>
            </p:grpSpPr>
            <p:sp>
              <p:nvSpPr>
                <p:cNvPr id="34961" name="Rectangle 34"/>
                <p:cNvSpPr>
                  <a:spLocks noChangeArrowheads="1"/>
                </p:cNvSpPr>
                <p:nvPr/>
              </p:nvSpPr>
              <p:spPr bwMode="auto">
                <a:xfrm>
                  <a:off x="43" y="2016"/>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2938</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4962" name="Rectangle 130"/>
                <p:cNvSpPr>
                  <a:spLocks noChangeArrowheads="1"/>
                </p:cNvSpPr>
                <p:nvPr/>
              </p:nvSpPr>
              <p:spPr bwMode="auto">
                <a:xfrm>
                  <a:off x="0" y="2016"/>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56" name="Group 133"/>
              <p:cNvGrpSpPr>
                <a:grpSpLocks/>
              </p:cNvGrpSpPr>
              <p:nvPr/>
            </p:nvGrpSpPr>
            <p:grpSpPr bwMode="auto">
              <a:xfrm>
                <a:off x="734" y="2016"/>
                <a:ext cx="662" cy="384"/>
                <a:chOff x="734" y="2016"/>
                <a:chExt cx="662" cy="384"/>
              </a:xfrm>
            </p:grpSpPr>
            <p:sp>
              <p:nvSpPr>
                <p:cNvPr id="34959" name="Rectangle 35"/>
                <p:cNvSpPr>
                  <a:spLocks noChangeArrowheads="1"/>
                </p:cNvSpPr>
                <p:nvPr/>
              </p:nvSpPr>
              <p:spPr bwMode="auto">
                <a:xfrm>
                  <a:off x="777" y="201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Иванова</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4960" name="Rectangle 132"/>
                <p:cNvSpPr>
                  <a:spLocks noChangeArrowheads="1"/>
                </p:cNvSpPr>
                <p:nvPr/>
              </p:nvSpPr>
              <p:spPr bwMode="auto">
                <a:xfrm>
                  <a:off x="734" y="201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57" name="Group 135"/>
              <p:cNvGrpSpPr>
                <a:grpSpLocks/>
              </p:cNvGrpSpPr>
              <p:nvPr/>
            </p:nvGrpSpPr>
            <p:grpSpPr bwMode="auto">
              <a:xfrm>
                <a:off x="1396" y="2016"/>
                <a:ext cx="662" cy="384"/>
                <a:chOff x="1396" y="2016"/>
                <a:chExt cx="662" cy="384"/>
              </a:xfrm>
            </p:grpSpPr>
            <p:sp>
              <p:nvSpPr>
                <p:cNvPr id="34957" name="Rectangle 36"/>
                <p:cNvSpPr>
                  <a:spLocks noChangeArrowheads="1"/>
                </p:cNvSpPr>
                <p:nvPr/>
              </p:nvSpPr>
              <p:spPr bwMode="auto">
                <a:xfrm>
                  <a:off x="1439" y="201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4958" name="Rectangle 134"/>
                <p:cNvSpPr>
                  <a:spLocks noChangeArrowheads="1"/>
                </p:cNvSpPr>
                <p:nvPr/>
              </p:nvSpPr>
              <p:spPr bwMode="auto">
                <a:xfrm>
                  <a:off x="1396" y="201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58" name="Group 137"/>
              <p:cNvGrpSpPr>
                <a:grpSpLocks/>
              </p:cNvGrpSpPr>
              <p:nvPr/>
            </p:nvGrpSpPr>
            <p:grpSpPr bwMode="auto">
              <a:xfrm>
                <a:off x="2058" y="2016"/>
                <a:ext cx="590" cy="384"/>
                <a:chOff x="2058" y="2016"/>
                <a:chExt cx="590" cy="384"/>
              </a:xfrm>
            </p:grpSpPr>
            <p:sp>
              <p:nvSpPr>
                <p:cNvPr id="34955" name="Rectangle 37"/>
                <p:cNvSpPr>
                  <a:spLocks noChangeArrowheads="1"/>
                </p:cNvSpPr>
                <p:nvPr/>
              </p:nvSpPr>
              <p:spPr bwMode="auto">
                <a:xfrm>
                  <a:off x="2101" y="2016"/>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4956" name="Rectangle 136"/>
                <p:cNvSpPr>
                  <a:spLocks noChangeArrowheads="1"/>
                </p:cNvSpPr>
                <p:nvPr/>
              </p:nvSpPr>
              <p:spPr bwMode="auto">
                <a:xfrm>
                  <a:off x="2058" y="2016"/>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59" name="Group 139"/>
              <p:cNvGrpSpPr>
                <a:grpSpLocks/>
              </p:cNvGrpSpPr>
              <p:nvPr/>
            </p:nvGrpSpPr>
            <p:grpSpPr bwMode="auto">
              <a:xfrm>
                <a:off x="2648" y="2016"/>
                <a:ext cx="590" cy="384"/>
                <a:chOff x="2648" y="2016"/>
                <a:chExt cx="590" cy="384"/>
              </a:xfrm>
            </p:grpSpPr>
            <p:sp>
              <p:nvSpPr>
                <p:cNvPr id="34953" name="Rectangle 38"/>
                <p:cNvSpPr>
                  <a:spLocks noChangeArrowheads="1"/>
                </p:cNvSpPr>
                <p:nvPr/>
              </p:nvSpPr>
              <p:spPr bwMode="auto">
                <a:xfrm>
                  <a:off x="2691" y="2016"/>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34954" name="Rectangle 138"/>
                <p:cNvSpPr>
                  <a:spLocks noChangeArrowheads="1"/>
                </p:cNvSpPr>
                <p:nvPr/>
              </p:nvSpPr>
              <p:spPr bwMode="auto">
                <a:xfrm>
                  <a:off x="2648" y="2016"/>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60" name="Group 141"/>
              <p:cNvGrpSpPr>
                <a:grpSpLocks/>
              </p:cNvGrpSpPr>
              <p:nvPr/>
            </p:nvGrpSpPr>
            <p:grpSpPr bwMode="auto">
              <a:xfrm>
                <a:off x="3238" y="2016"/>
                <a:ext cx="590" cy="384"/>
                <a:chOff x="3238" y="2016"/>
                <a:chExt cx="590" cy="384"/>
              </a:xfrm>
            </p:grpSpPr>
            <p:sp>
              <p:nvSpPr>
                <p:cNvPr id="34951" name="Rectangle 39"/>
                <p:cNvSpPr>
                  <a:spLocks noChangeArrowheads="1"/>
                </p:cNvSpPr>
                <p:nvPr/>
              </p:nvSpPr>
              <p:spPr bwMode="auto">
                <a:xfrm>
                  <a:off x="3281" y="2016"/>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11,400</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34952" name="Rectangle 140"/>
                <p:cNvSpPr>
                  <a:spLocks noChangeArrowheads="1"/>
                </p:cNvSpPr>
                <p:nvPr/>
              </p:nvSpPr>
              <p:spPr bwMode="auto">
                <a:xfrm>
                  <a:off x="3238" y="2016"/>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61" name="Group 143"/>
              <p:cNvGrpSpPr>
                <a:grpSpLocks/>
              </p:cNvGrpSpPr>
              <p:nvPr/>
            </p:nvGrpSpPr>
            <p:grpSpPr bwMode="auto">
              <a:xfrm>
                <a:off x="0" y="2400"/>
                <a:ext cx="734" cy="384"/>
                <a:chOff x="0" y="2400"/>
                <a:chExt cx="734" cy="384"/>
              </a:xfrm>
            </p:grpSpPr>
            <p:sp>
              <p:nvSpPr>
                <p:cNvPr id="34949" name="Rectangle 40"/>
                <p:cNvSpPr>
                  <a:spLocks noChangeArrowheads="1"/>
                </p:cNvSpPr>
                <p:nvPr/>
              </p:nvSpPr>
              <p:spPr bwMode="auto">
                <a:xfrm>
                  <a:off x="43" y="240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4950" name="Rectangle 142"/>
                <p:cNvSpPr>
                  <a:spLocks noChangeArrowheads="1"/>
                </p:cNvSpPr>
                <p:nvPr/>
              </p:nvSpPr>
              <p:spPr bwMode="auto">
                <a:xfrm>
                  <a:off x="0" y="240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62" name="Group 145"/>
              <p:cNvGrpSpPr>
                <a:grpSpLocks/>
              </p:cNvGrpSpPr>
              <p:nvPr/>
            </p:nvGrpSpPr>
            <p:grpSpPr bwMode="auto">
              <a:xfrm>
                <a:off x="734" y="2400"/>
                <a:ext cx="662" cy="384"/>
                <a:chOff x="734" y="2400"/>
                <a:chExt cx="662" cy="384"/>
              </a:xfrm>
            </p:grpSpPr>
            <p:sp>
              <p:nvSpPr>
                <p:cNvPr id="34947" name="Rectangle 41"/>
                <p:cNvSpPr>
                  <a:spLocks noChangeArrowheads="1"/>
                </p:cNvSpPr>
                <p:nvPr/>
              </p:nvSpPr>
              <p:spPr bwMode="auto">
                <a:xfrm>
                  <a:off x="777" y="240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4948" name="Rectangle 144"/>
                <p:cNvSpPr>
                  <a:spLocks noChangeArrowheads="1"/>
                </p:cNvSpPr>
                <p:nvPr/>
              </p:nvSpPr>
              <p:spPr bwMode="auto">
                <a:xfrm>
                  <a:off x="734" y="240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63" name="Group 147"/>
              <p:cNvGrpSpPr>
                <a:grpSpLocks/>
              </p:cNvGrpSpPr>
              <p:nvPr/>
            </p:nvGrpSpPr>
            <p:grpSpPr bwMode="auto">
              <a:xfrm>
                <a:off x="1396" y="2400"/>
                <a:ext cx="662" cy="384"/>
                <a:chOff x="1396" y="2400"/>
                <a:chExt cx="662" cy="384"/>
              </a:xfrm>
            </p:grpSpPr>
            <p:sp>
              <p:nvSpPr>
                <p:cNvPr id="34945" name="Rectangle 42"/>
                <p:cNvSpPr>
                  <a:spLocks noChangeArrowheads="1"/>
                </p:cNvSpPr>
                <p:nvPr/>
              </p:nvSpPr>
              <p:spPr bwMode="auto">
                <a:xfrm>
                  <a:off x="1439" y="240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4946" name="Rectangle 146"/>
                <p:cNvSpPr>
                  <a:spLocks noChangeArrowheads="1"/>
                </p:cNvSpPr>
                <p:nvPr/>
              </p:nvSpPr>
              <p:spPr bwMode="auto">
                <a:xfrm>
                  <a:off x="1396" y="240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64" name="Group 149"/>
              <p:cNvGrpSpPr>
                <a:grpSpLocks/>
              </p:cNvGrpSpPr>
              <p:nvPr/>
            </p:nvGrpSpPr>
            <p:grpSpPr bwMode="auto">
              <a:xfrm>
                <a:off x="2058" y="2400"/>
                <a:ext cx="590" cy="384"/>
                <a:chOff x="2058" y="2400"/>
                <a:chExt cx="590" cy="384"/>
              </a:xfrm>
            </p:grpSpPr>
            <p:sp>
              <p:nvSpPr>
                <p:cNvPr id="34943" name="Rectangle 43"/>
                <p:cNvSpPr>
                  <a:spLocks noChangeArrowheads="1"/>
                </p:cNvSpPr>
                <p:nvPr/>
              </p:nvSpPr>
              <p:spPr bwMode="auto">
                <a:xfrm>
                  <a:off x="2101" y="2400"/>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4944" name="Rectangle 148"/>
                <p:cNvSpPr>
                  <a:spLocks noChangeArrowheads="1"/>
                </p:cNvSpPr>
                <p:nvPr/>
              </p:nvSpPr>
              <p:spPr bwMode="auto">
                <a:xfrm>
                  <a:off x="2058" y="2400"/>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65" name="Group 151"/>
              <p:cNvGrpSpPr>
                <a:grpSpLocks/>
              </p:cNvGrpSpPr>
              <p:nvPr/>
            </p:nvGrpSpPr>
            <p:grpSpPr bwMode="auto">
              <a:xfrm>
                <a:off x="2648" y="2400"/>
                <a:ext cx="590" cy="384"/>
                <a:chOff x="2648" y="2400"/>
                <a:chExt cx="590" cy="384"/>
              </a:xfrm>
            </p:grpSpPr>
            <p:sp>
              <p:nvSpPr>
                <p:cNvPr id="34941" name="Rectangle 44"/>
                <p:cNvSpPr>
                  <a:spLocks noChangeArrowheads="1"/>
                </p:cNvSpPr>
                <p:nvPr/>
              </p:nvSpPr>
              <p:spPr bwMode="auto">
                <a:xfrm>
                  <a:off x="2691" y="2400"/>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Иваненко</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34942" name="Rectangle 150"/>
                <p:cNvSpPr>
                  <a:spLocks noChangeArrowheads="1"/>
                </p:cNvSpPr>
                <p:nvPr/>
              </p:nvSpPr>
              <p:spPr bwMode="auto">
                <a:xfrm>
                  <a:off x="2648" y="2400"/>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66" name="Group 153"/>
              <p:cNvGrpSpPr>
                <a:grpSpLocks/>
              </p:cNvGrpSpPr>
              <p:nvPr/>
            </p:nvGrpSpPr>
            <p:grpSpPr bwMode="auto">
              <a:xfrm>
                <a:off x="3238" y="2400"/>
                <a:ext cx="590" cy="384"/>
                <a:chOff x="3238" y="2400"/>
                <a:chExt cx="590" cy="384"/>
              </a:xfrm>
            </p:grpSpPr>
            <p:sp>
              <p:nvSpPr>
                <p:cNvPr id="34939" name="Rectangle 45"/>
                <p:cNvSpPr>
                  <a:spLocks noChangeArrowheads="1"/>
                </p:cNvSpPr>
                <p:nvPr/>
              </p:nvSpPr>
              <p:spPr bwMode="auto">
                <a:xfrm>
                  <a:off x="3281" y="2400"/>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11,400</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34940" name="Rectangle 152"/>
                <p:cNvSpPr>
                  <a:spLocks noChangeArrowheads="1"/>
                </p:cNvSpPr>
                <p:nvPr/>
              </p:nvSpPr>
              <p:spPr bwMode="auto">
                <a:xfrm>
                  <a:off x="3238" y="2400"/>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67" name="Group 155"/>
              <p:cNvGrpSpPr>
                <a:grpSpLocks/>
              </p:cNvGrpSpPr>
              <p:nvPr/>
            </p:nvGrpSpPr>
            <p:grpSpPr bwMode="auto">
              <a:xfrm>
                <a:off x="0" y="2784"/>
                <a:ext cx="734" cy="384"/>
                <a:chOff x="0" y="2784"/>
                <a:chExt cx="734" cy="384"/>
              </a:xfrm>
            </p:grpSpPr>
            <p:sp>
              <p:nvSpPr>
                <p:cNvPr id="34937" name="Rectangle 46"/>
                <p:cNvSpPr>
                  <a:spLocks noChangeArrowheads="1"/>
                </p:cNvSpPr>
                <p:nvPr/>
              </p:nvSpPr>
              <p:spPr bwMode="auto">
                <a:xfrm>
                  <a:off x="43" y="278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4938" name="Rectangle 154"/>
                <p:cNvSpPr>
                  <a:spLocks noChangeArrowheads="1"/>
                </p:cNvSpPr>
                <p:nvPr/>
              </p:nvSpPr>
              <p:spPr bwMode="auto">
                <a:xfrm>
                  <a:off x="0" y="278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68" name="Group 157"/>
              <p:cNvGrpSpPr>
                <a:grpSpLocks/>
              </p:cNvGrpSpPr>
              <p:nvPr/>
            </p:nvGrpSpPr>
            <p:grpSpPr bwMode="auto">
              <a:xfrm>
                <a:off x="734" y="2784"/>
                <a:ext cx="662" cy="384"/>
                <a:chOff x="734" y="2784"/>
                <a:chExt cx="662" cy="384"/>
              </a:xfrm>
            </p:grpSpPr>
            <p:sp>
              <p:nvSpPr>
                <p:cNvPr id="34935" name="Rectangle 47"/>
                <p:cNvSpPr>
                  <a:spLocks noChangeArrowheads="1"/>
                </p:cNvSpPr>
                <p:nvPr/>
              </p:nvSpPr>
              <p:spPr bwMode="auto">
                <a:xfrm>
                  <a:off x="777" y="278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Петров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4936" name="Rectangle 156"/>
                <p:cNvSpPr>
                  <a:spLocks noChangeArrowheads="1"/>
                </p:cNvSpPr>
                <p:nvPr/>
              </p:nvSpPr>
              <p:spPr bwMode="auto">
                <a:xfrm>
                  <a:off x="734" y="278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69" name="Group 159"/>
              <p:cNvGrpSpPr>
                <a:grpSpLocks/>
              </p:cNvGrpSpPr>
              <p:nvPr/>
            </p:nvGrpSpPr>
            <p:grpSpPr bwMode="auto">
              <a:xfrm>
                <a:off x="1396" y="2784"/>
                <a:ext cx="662" cy="384"/>
                <a:chOff x="1396" y="2784"/>
                <a:chExt cx="662" cy="384"/>
              </a:xfrm>
            </p:grpSpPr>
            <p:sp>
              <p:nvSpPr>
                <p:cNvPr id="34933" name="Rectangle 48"/>
                <p:cNvSpPr>
                  <a:spLocks noChangeArrowheads="1"/>
                </p:cNvSpPr>
                <p:nvPr/>
              </p:nvSpPr>
              <p:spPr bwMode="auto">
                <a:xfrm>
                  <a:off x="1439" y="278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14,400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4934" name="Rectangle 158"/>
                <p:cNvSpPr>
                  <a:spLocks noChangeArrowheads="1"/>
                </p:cNvSpPr>
                <p:nvPr/>
              </p:nvSpPr>
              <p:spPr bwMode="auto">
                <a:xfrm>
                  <a:off x="1396" y="278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70" name="Group 161"/>
              <p:cNvGrpSpPr>
                <a:grpSpLocks/>
              </p:cNvGrpSpPr>
              <p:nvPr/>
            </p:nvGrpSpPr>
            <p:grpSpPr bwMode="auto">
              <a:xfrm>
                <a:off x="2058" y="2784"/>
                <a:ext cx="590" cy="384"/>
                <a:chOff x="2058" y="2784"/>
                <a:chExt cx="590" cy="384"/>
              </a:xfrm>
            </p:grpSpPr>
            <p:sp>
              <p:nvSpPr>
                <p:cNvPr id="34931" name="Rectangle 49"/>
                <p:cNvSpPr>
                  <a:spLocks noChangeArrowheads="1"/>
                </p:cNvSpPr>
                <p:nvPr/>
              </p:nvSpPr>
              <p:spPr bwMode="auto">
                <a:xfrm>
                  <a:off x="2101" y="2784"/>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4932" name="Rectangle 160"/>
                <p:cNvSpPr>
                  <a:spLocks noChangeArrowheads="1"/>
                </p:cNvSpPr>
                <p:nvPr/>
              </p:nvSpPr>
              <p:spPr bwMode="auto">
                <a:xfrm>
                  <a:off x="2058" y="2784"/>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71" name="Group 163"/>
              <p:cNvGrpSpPr>
                <a:grpSpLocks/>
              </p:cNvGrpSpPr>
              <p:nvPr/>
            </p:nvGrpSpPr>
            <p:grpSpPr bwMode="auto">
              <a:xfrm>
                <a:off x="2648" y="2784"/>
                <a:ext cx="590" cy="384"/>
                <a:chOff x="2648" y="2784"/>
                <a:chExt cx="590" cy="384"/>
              </a:xfrm>
            </p:grpSpPr>
            <p:sp>
              <p:nvSpPr>
                <p:cNvPr id="34929" name="Rectangle 50"/>
                <p:cNvSpPr>
                  <a:spLocks noChangeArrowheads="1"/>
                </p:cNvSpPr>
                <p:nvPr/>
              </p:nvSpPr>
              <p:spPr bwMode="auto">
                <a:xfrm>
                  <a:off x="2691" y="2784"/>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Иваненко</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34930" name="Rectangle 162"/>
                <p:cNvSpPr>
                  <a:spLocks noChangeArrowheads="1"/>
                </p:cNvSpPr>
                <p:nvPr/>
              </p:nvSpPr>
              <p:spPr bwMode="auto">
                <a:xfrm>
                  <a:off x="2648" y="2784"/>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72" name="Group 165"/>
              <p:cNvGrpSpPr>
                <a:grpSpLocks/>
              </p:cNvGrpSpPr>
              <p:nvPr/>
            </p:nvGrpSpPr>
            <p:grpSpPr bwMode="auto">
              <a:xfrm>
                <a:off x="3238" y="2784"/>
                <a:ext cx="590" cy="384"/>
                <a:chOff x="3238" y="2784"/>
                <a:chExt cx="590" cy="384"/>
              </a:xfrm>
            </p:grpSpPr>
            <p:sp>
              <p:nvSpPr>
                <p:cNvPr id="34927" name="Rectangle 51"/>
                <p:cNvSpPr>
                  <a:spLocks noChangeArrowheads="1"/>
                </p:cNvSpPr>
                <p:nvPr/>
              </p:nvSpPr>
              <p:spPr bwMode="auto">
                <a:xfrm>
                  <a:off x="3281" y="2784"/>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11,400</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34928" name="Rectangle 164"/>
                <p:cNvSpPr>
                  <a:spLocks noChangeArrowheads="1"/>
                </p:cNvSpPr>
                <p:nvPr/>
              </p:nvSpPr>
              <p:spPr bwMode="auto">
                <a:xfrm>
                  <a:off x="3238" y="2784"/>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73" name="Group 167"/>
              <p:cNvGrpSpPr>
                <a:grpSpLocks/>
              </p:cNvGrpSpPr>
              <p:nvPr/>
            </p:nvGrpSpPr>
            <p:grpSpPr bwMode="auto">
              <a:xfrm>
                <a:off x="0" y="3168"/>
                <a:ext cx="734" cy="384"/>
                <a:chOff x="0" y="3168"/>
                <a:chExt cx="734" cy="384"/>
              </a:xfrm>
            </p:grpSpPr>
            <p:sp>
              <p:nvSpPr>
                <p:cNvPr id="34925" name="Rectangle 52"/>
                <p:cNvSpPr>
                  <a:spLocks noChangeArrowheads="1"/>
                </p:cNvSpPr>
                <p:nvPr/>
              </p:nvSpPr>
              <p:spPr bwMode="auto">
                <a:xfrm>
                  <a:off x="43" y="3168"/>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2939</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4926" name="Rectangle 166"/>
                <p:cNvSpPr>
                  <a:spLocks noChangeArrowheads="1"/>
                </p:cNvSpPr>
                <p:nvPr/>
              </p:nvSpPr>
              <p:spPr bwMode="auto">
                <a:xfrm>
                  <a:off x="0" y="3168"/>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74" name="Group 169"/>
              <p:cNvGrpSpPr>
                <a:grpSpLocks/>
              </p:cNvGrpSpPr>
              <p:nvPr/>
            </p:nvGrpSpPr>
            <p:grpSpPr bwMode="auto">
              <a:xfrm>
                <a:off x="734" y="3168"/>
                <a:ext cx="662" cy="384"/>
                <a:chOff x="734" y="3168"/>
                <a:chExt cx="662" cy="384"/>
              </a:xfrm>
            </p:grpSpPr>
            <p:sp>
              <p:nvSpPr>
                <p:cNvPr id="34923" name="Rectangle 53"/>
                <p:cNvSpPr>
                  <a:spLocks noChangeArrowheads="1"/>
                </p:cNvSpPr>
                <p:nvPr/>
              </p:nvSpPr>
              <p:spPr bwMode="auto">
                <a:xfrm>
                  <a:off x="777" y="316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Сидоренко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4924" name="Rectangle 168"/>
                <p:cNvSpPr>
                  <a:spLocks noChangeArrowheads="1"/>
                </p:cNvSpPr>
                <p:nvPr/>
              </p:nvSpPr>
              <p:spPr bwMode="auto">
                <a:xfrm>
                  <a:off x="734" y="316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75" name="Group 171"/>
              <p:cNvGrpSpPr>
                <a:grpSpLocks/>
              </p:cNvGrpSpPr>
              <p:nvPr/>
            </p:nvGrpSpPr>
            <p:grpSpPr bwMode="auto">
              <a:xfrm>
                <a:off x="1396" y="3168"/>
                <a:ext cx="662" cy="384"/>
                <a:chOff x="1396" y="3168"/>
                <a:chExt cx="662" cy="384"/>
              </a:xfrm>
            </p:grpSpPr>
            <p:sp>
              <p:nvSpPr>
                <p:cNvPr id="34921" name="Rectangle 54"/>
                <p:cNvSpPr>
                  <a:spLocks noChangeArrowheads="1"/>
                </p:cNvSpPr>
                <p:nvPr/>
              </p:nvSpPr>
              <p:spPr bwMode="auto">
                <a:xfrm>
                  <a:off x="1439" y="316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 9,200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4922" name="Rectangle 170"/>
                <p:cNvSpPr>
                  <a:spLocks noChangeArrowheads="1"/>
                </p:cNvSpPr>
                <p:nvPr/>
              </p:nvSpPr>
              <p:spPr bwMode="auto">
                <a:xfrm>
                  <a:off x="1396" y="316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76" name="Group 173"/>
              <p:cNvGrpSpPr>
                <a:grpSpLocks/>
              </p:cNvGrpSpPr>
              <p:nvPr/>
            </p:nvGrpSpPr>
            <p:grpSpPr bwMode="auto">
              <a:xfrm>
                <a:off x="2058" y="3168"/>
                <a:ext cx="590" cy="384"/>
                <a:chOff x="2058" y="3168"/>
                <a:chExt cx="590" cy="384"/>
              </a:xfrm>
            </p:grpSpPr>
            <p:sp>
              <p:nvSpPr>
                <p:cNvPr id="34919" name="Rectangle 55"/>
                <p:cNvSpPr>
                  <a:spLocks noChangeArrowheads="1"/>
                </p:cNvSpPr>
                <p:nvPr/>
              </p:nvSpPr>
              <p:spPr bwMode="auto">
                <a:xfrm>
                  <a:off x="2101" y="3168"/>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4920" name="Rectangle 172"/>
                <p:cNvSpPr>
                  <a:spLocks noChangeArrowheads="1"/>
                </p:cNvSpPr>
                <p:nvPr/>
              </p:nvSpPr>
              <p:spPr bwMode="auto">
                <a:xfrm>
                  <a:off x="2058" y="3168"/>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77" name="Group 175"/>
              <p:cNvGrpSpPr>
                <a:grpSpLocks/>
              </p:cNvGrpSpPr>
              <p:nvPr/>
            </p:nvGrpSpPr>
            <p:grpSpPr bwMode="auto">
              <a:xfrm>
                <a:off x="2648" y="3168"/>
                <a:ext cx="590" cy="384"/>
                <a:chOff x="2648" y="3168"/>
                <a:chExt cx="590" cy="384"/>
              </a:xfrm>
            </p:grpSpPr>
            <p:sp>
              <p:nvSpPr>
                <p:cNvPr id="34917" name="Rectangle 56"/>
                <p:cNvSpPr>
                  <a:spLocks noChangeArrowheads="1"/>
                </p:cNvSpPr>
                <p:nvPr/>
              </p:nvSpPr>
              <p:spPr bwMode="auto">
                <a:xfrm>
                  <a:off x="2691" y="3168"/>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Иваненко</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34918" name="Rectangle 174"/>
                <p:cNvSpPr>
                  <a:spLocks noChangeArrowheads="1"/>
                </p:cNvSpPr>
                <p:nvPr/>
              </p:nvSpPr>
              <p:spPr bwMode="auto">
                <a:xfrm>
                  <a:off x="2648" y="3168"/>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78" name="Group 177"/>
              <p:cNvGrpSpPr>
                <a:grpSpLocks/>
              </p:cNvGrpSpPr>
              <p:nvPr/>
            </p:nvGrpSpPr>
            <p:grpSpPr bwMode="auto">
              <a:xfrm>
                <a:off x="3238" y="3168"/>
                <a:ext cx="590" cy="384"/>
                <a:chOff x="3238" y="3168"/>
                <a:chExt cx="590" cy="384"/>
              </a:xfrm>
            </p:grpSpPr>
            <p:sp>
              <p:nvSpPr>
                <p:cNvPr id="34915" name="Rectangle 57"/>
                <p:cNvSpPr>
                  <a:spLocks noChangeArrowheads="1"/>
                </p:cNvSpPr>
                <p:nvPr/>
              </p:nvSpPr>
              <p:spPr bwMode="auto">
                <a:xfrm>
                  <a:off x="3281" y="3168"/>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11,400</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34916" name="Rectangle 176"/>
                <p:cNvSpPr>
                  <a:spLocks noChangeArrowheads="1"/>
                </p:cNvSpPr>
                <p:nvPr/>
              </p:nvSpPr>
              <p:spPr bwMode="auto">
                <a:xfrm>
                  <a:off x="3238" y="3168"/>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79" name="Group 179"/>
              <p:cNvGrpSpPr>
                <a:grpSpLocks/>
              </p:cNvGrpSpPr>
              <p:nvPr/>
            </p:nvGrpSpPr>
            <p:grpSpPr bwMode="auto">
              <a:xfrm>
                <a:off x="0" y="3552"/>
                <a:ext cx="734" cy="384"/>
                <a:chOff x="0" y="3552"/>
                <a:chExt cx="734" cy="384"/>
              </a:xfrm>
            </p:grpSpPr>
            <p:sp>
              <p:nvSpPr>
                <p:cNvPr id="34913" name="Rectangle 58"/>
                <p:cNvSpPr>
                  <a:spLocks noChangeArrowheads="1"/>
                </p:cNvSpPr>
                <p:nvPr/>
              </p:nvSpPr>
              <p:spPr bwMode="auto">
                <a:xfrm>
                  <a:off x="43" y="3552"/>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4914" name="Rectangle 178"/>
                <p:cNvSpPr>
                  <a:spLocks noChangeArrowheads="1"/>
                </p:cNvSpPr>
                <p:nvPr/>
              </p:nvSpPr>
              <p:spPr bwMode="auto">
                <a:xfrm>
                  <a:off x="0" y="3552"/>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80" name="Group 181"/>
              <p:cNvGrpSpPr>
                <a:grpSpLocks/>
              </p:cNvGrpSpPr>
              <p:nvPr/>
            </p:nvGrpSpPr>
            <p:grpSpPr bwMode="auto">
              <a:xfrm>
                <a:off x="734" y="3552"/>
                <a:ext cx="662" cy="384"/>
                <a:chOff x="734" y="3552"/>
                <a:chExt cx="662" cy="384"/>
              </a:xfrm>
            </p:grpSpPr>
            <p:sp>
              <p:nvSpPr>
                <p:cNvPr id="34911" name="Rectangle 59"/>
                <p:cNvSpPr>
                  <a:spLocks noChangeArrowheads="1"/>
                </p:cNvSpPr>
                <p:nvPr/>
              </p:nvSpPr>
              <p:spPr bwMode="auto">
                <a:xfrm>
                  <a:off x="777" y="355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Федоренко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4912" name="Rectangle 180"/>
                <p:cNvSpPr>
                  <a:spLocks noChangeArrowheads="1"/>
                </p:cNvSpPr>
                <p:nvPr/>
              </p:nvSpPr>
              <p:spPr bwMode="auto">
                <a:xfrm>
                  <a:off x="734" y="355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81" name="Group 183"/>
              <p:cNvGrpSpPr>
                <a:grpSpLocks/>
              </p:cNvGrpSpPr>
              <p:nvPr/>
            </p:nvGrpSpPr>
            <p:grpSpPr bwMode="auto">
              <a:xfrm>
                <a:off x="1396" y="3552"/>
                <a:ext cx="662" cy="384"/>
                <a:chOff x="1396" y="3552"/>
                <a:chExt cx="662" cy="384"/>
              </a:xfrm>
            </p:grpSpPr>
            <p:sp>
              <p:nvSpPr>
                <p:cNvPr id="34909" name="Rectangle 60"/>
                <p:cNvSpPr>
                  <a:spLocks noChangeArrowheads="1"/>
                </p:cNvSpPr>
                <p:nvPr/>
              </p:nvSpPr>
              <p:spPr bwMode="auto">
                <a:xfrm>
                  <a:off x="1439" y="355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4910" name="Rectangle 182"/>
                <p:cNvSpPr>
                  <a:spLocks noChangeArrowheads="1"/>
                </p:cNvSpPr>
                <p:nvPr/>
              </p:nvSpPr>
              <p:spPr bwMode="auto">
                <a:xfrm>
                  <a:off x="1396" y="355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82" name="Group 185"/>
              <p:cNvGrpSpPr>
                <a:grpSpLocks/>
              </p:cNvGrpSpPr>
              <p:nvPr/>
            </p:nvGrpSpPr>
            <p:grpSpPr bwMode="auto">
              <a:xfrm>
                <a:off x="2058" y="3552"/>
                <a:ext cx="590" cy="384"/>
                <a:chOff x="2058" y="3552"/>
                <a:chExt cx="590" cy="384"/>
              </a:xfrm>
            </p:grpSpPr>
            <p:sp>
              <p:nvSpPr>
                <p:cNvPr id="34907" name="Rectangle 61"/>
                <p:cNvSpPr>
                  <a:spLocks noChangeArrowheads="1"/>
                </p:cNvSpPr>
                <p:nvPr/>
              </p:nvSpPr>
              <p:spPr bwMode="auto">
                <a:xfrm>
                  <a:off x="2101" y="3552"/>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4908" name="Rectangle 184"/>
                <p:cNvSpPr>
                  <a:spLocks noChangeArrowheads="1"/>
                </p:cNvSpPr>
                <p:nvPr/>
              </p:nvSpPr>
              <p:spPr bwMode="auto">
                <a:xfrm>
                  <a:off x="2058" y="3552"/>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83" name="Group 187"/>
              <p:cNvGrpSpPr>
                <a:grpSpLocks/>
              </p:cNvGrpSpPr>
              <p:nvPr/>
            </p:nvGrpSpPr>
            <p:grpSpPr bwMode="auto">
              <a:xfrm>
                <a:off x="2648" y="3552"/>
                <a:ext cx="590" cy="384"/>
                <a:chOff x="2648" y="3552"/>
                <a:chExt cx="590" cy="384"/>
              </a:xfrm>
            </p:grpSpPr>
            <p:sp>
              <p:nvSpPr>
                <p:cNvPr id="34905" name="Rectangle 62"/>
                <p:cNvSpPr>
                  <a:spLocks noChangeArrowheads="1"/>
                </p:cNvSpPr>
                <p:nvPr/>
              </p:nvSpPr>
              <p:spPr bwMode="auto">
                <a:xfrm>
                  <a:off x="2691" y="3552"/>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Иваненко</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34906" name="Rectangle 186"/>
                <p:cNvSpPr>
                  <a:spLocks noChangeArrowheads="1"/>
                </p:cNvSpPr>
                <p:nvPr/>
              </p:nvSpPr>
              <p:spPr bwMode="auto">
                <a:xfrm>
                  <a:off x="2648" y="3552"/>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84" name="Group 189"/>
              <p:cNvGrpSpPr>
                <a:grpSpLocks/>
              </p:cNvGrpSpPr>
              <p:nvPr/>
            </p:nvGrpSpPr>
            <p:grpSpPr bwMode="auto">
              <a:xfrm>
                <a:off x="3238" y="3552"/>
                <a:ext cx="590" cy="384"/>
                <a:chOff x="3238" y="3552"/>
                <a:chExt cx="590" cy="384"/>
              </a:xfrm>
            </p:grpSpPr>
            <p:sp>
              <p:nvSpPr>
                <p:cNvPr id="34903" name="Rectangle 63"/>
                <p:cNvSpPr>
                  <a:spLocks noChangeArrowheads="1"/>
                </p:cNvSpPr>
                <p:nvPr/>
              </p:nvSpPr>
              <p:spPr bwMode="auto">
                <a:xfrm>
                  <a:off x="3281" y="3552"/>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11,400</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34904" name="Rectangle 188"/>
                <p:cNvSpPr>
                  <a:spLocks noChangeArrowheads="1"/>
                </p:cNvSpPr>
                <p:nvPr/>
              </p:nvSpPr>
              <p:spPr bwMode="auto">
                <a:xfrm>
                  <a:off x="3238" y="3552"/>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85" name="Group 191"/>
              <p:cNvGrpSpPr>
                <a:grpSpLocks/>
              </p:cNvGrpSpPr>
              <p:nvPr/>
            </p:nvGrpSpPr>
            <p:grpSpPr bwMode="auto">
              <a:xfrm>
                <a:off x="0" y="3936"/>
                <a:ext cx="734" cy="384"/>
                <a:chOff x="0" y="3936"/>
                <a:chExt cx="734" cy="384"/>
              </a:xfrm>
            </p:grpSpPr>
            <p:sp>
              <p:nvSpPr>
                <p:cNvPr id="34901" name="Rectangle 64"/>
                <p:cNvSpPr>
                  <a:spLocks noChangeArrowheads="1"/>
                </p:cNvSpPr>
                <p:nvPr/>
              </p:nvSpPr>
              <p:spPr bwMode="auto">
                <a:xfrm>
                  <a:off x="43" y="3936"/>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4902" name="Rectangle 190"/>
                <p:cNvSpPr>
                  <a:spLocks noChangeArrowheads="1"/>
                </p:cNvSpPr>
                <p:nvPr/>
              </p:nvSpPr>
              <p:spPr bwMode="auto">
                <a:xfrm>
                  <a:off x="0" y="3936"/>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86" name="Group 193"/>
              <p:cNvGrpSpPr>
                <a:grpSpLocks/>
              </p:cNvGrpSpPr>
              <p:nvPr/>
            </p:nvGrpSpPr>
            <p:grpSpPr bwMode="auto">
              <a:xfrm>
                <a:off x="734" y="3936"/>
                <a:ext cx="662" cy="384"/>
                <a:chOff x="734" y="3936"/>
                <a:chExt cx="662" cy="384"/>
              </a:xfrm>
            </p:grpSpPr>
            <p:sp>
              <p:nvSpPr>
                <p:cNvPr id="34899" name="Rectangle 65"/>
                <p:cNvSpPr>
                  <a:spLocks noChangeArrowheads="1"/>
                </p:cNvSpPr>
                <p:nvPr/>
              </p:nvSpPr>
              <p:spPr bwMode="auto">
                <a:xfrm>
                  <a:off x="777" y="393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4900" name="Rectangle 192"/>
                <p:cNvSpPr>
                  <a:spLocks noChangeArrowheads="1"/>
                </p:cNvSpPr>
                <p:nvPr/>
              </p:nvSpPr>
              <p:spPr bwMode="auto">
                <a:xfrm>
                  <a:off x="734" y="393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87" name="Group 195"/>
              <p:cNvGrpSpPr>
                <a:grpSpLocks/>
              </p:cNvGrpSpPr>
              <p:nvPr/>
            </p:nvGrpSpPr>
            <p:grpSpPr bwMode="auto">
              <a:xfrm>
                <a:off x="1396" y="3936"/>
                <a:ext cx="662" cy="384"/>
                <a:chOff x="1396" y="3936"/>
                <a:chExt cx="662" cy="384"/>
              </a:xfrm>
            </p:grpSpPr>
            <p:sp>
              <p:nvSpPr>
                <p:cNvPr id="34897" name="Rectangle 66"/>
                <p:cNvSpPr>
                  <a:spLocks noChangeArrowheads="1"/>
                </p:cNvSpPr>
                <p:nvPr/>
              </p:nvSpPr>
              <p:spPr bwMode="auto">
                <a:xfrm>
                  <a:off x="1439" y="393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4898" name="Rectangle 194"/>
                <p:cNvSpPr>
                  <a:spLocks noChangeArrowheads="1"/>
                </p:cNvSpPr>
                <p:nvPr/>
              </p:nvSpPr>
              <p:spPr bwMode="auto">
                <a:xfrm>
                  <a:off x="1396" y="393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88" name="Group 197"/>
              <p:cNvGrpSpPr>
                <a:grpSpLocks/>
              </p:cNvGrpSpPr>
              <p:nvPr/>
            </p:nvGrpSpPr>
            <p:grpSpPr bwMode="auto">
              <a:xfrm>
                <a:off x="2058" y="3936"/>
                <a:ext cx="590" cy="384"/>
                <a:chOff x="2058" y="3936"/>
                <a:chExt cx="590" cy="384"/>
              </a:xfrm>
            </p:grpSpPr>
            <p:sp>
              <p:nvSpPr>
                <p:cNvPr id="34895" name="Rectangle 67"/>
                <p:cNvSpPr>
                  <a:spLocks noChangeArrowheads="1"/>
                </p:cNvSpPr>
                <p:nvPr/>
              </p:nvSpPr>
              <p:spPr bwMode="auto">
                <a:xfrm>
                  <a:off x="2101" y="3936"/>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4896" name="Rectangle 196"/>
                <p:cNvSpPr>
                  <a:spLocks noChangeArrowheads="1"/>
                </p:cNvSpPr>
                <p:nvPr/>
              </p:nvSpPr>
              <p:spPr bwMode="auto">
                <a:xfrm>
                  <a:off x="2058" y="3936"/>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89" name="Group 199"/>
              <p:cNvGrpSpPr>
                <a:grpSpLocks/>
              </p:cNvGrpSpPr>
              <p:nvPr/>
            </p:nvGrpSpPr>
            <p:grpSpPr bwMode="auto">
              <a:xfrm>
                <a:off x="2648" y="3936"/>
                <a:ext cx="590" cy="384"/>
                <a:chOff x="2648" y="3936"/>
                <a:chExt cx="590" cy="384"/>
              </a:xfrm>
            </p:grpSpPr>
            <p:sp>
              <p:nvSpPr>
                <p:cNvPr id="34893" name="Rectangle 68"/>
                <p:cNvSpPr>
                  <a:spLocks noChangeArrowheads="1"/>
                </p:cNvSpPr>
                <p:nvPr/>
              </p:nvSpPr>
              <p:spPr bwMode="auto">
                <a:xfrm>
                  <a:off x="2691" y="3936"/>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Иваненко</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34894" name="Rectangle 198"/>
                <p:cNvSpPr>
                  <a:spLocks noChangeArrowheads="1"/>
                </p:cNvSpPr>
                <p:nvPr/>
              </p:nvSpPr>
              <p:spPr bwMode="auto">
                <a:xfrm>
                  <a:off x="2648" y="3936"/>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4890" name="Group 201"/>
              <p:cNvGrpSpPr>
                <a:grpSpLocks/>
              </p:cNvGrpSpPr>
              <p:nvPr/>
            </p:nvGrpSpPr>
            <p:grpSpPr bwMode="auto">
              <a:xfrm>
                <a:off x="3238" y="3936"/>
                <a:ext cx="590" cy="384"/>
                <a:chOff x="3238" y="3936"/>
                <a:chExt cx="590" cy="384"/>
              </a:xfrm>
            </p:grpSpPr>
            <p:sp>
              <p:nvSpPr>
                <p:cNvPr id="34891" name="Rectangle 69"/>
                <p:cNvSpPr>
                  <a:spLocks noChangeArrowheads="1"/>
                </p:cNvSpPr>
                <p:nvPr/>
              </p:nvSpPr>
              <p:spPr bwMode="auto">
                <a:xfrm>
                  <a:off x="3281" y="3936"/>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11,400</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34892" name="Rectangle 200"/>
                <p:cNvSpPr>
                  <a:spLocks noChangeArrowheads="1"/>
                </p:cNvSpPr>
                <p:nvPr/>
              </p:nvSpPr>
              <p:spPr bwMode="auto">
                <a:xfrm>
                  <a:off x="3238" y="3936"/>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34824" name="Rectangle 203"/>
            <p:cNvSpPr>
              <a:spLocks noChangeArrowheads="1"/>
            </p:cNvSpPr>
            <p:nvPr/>
          </p:nvSpPr>
          <p:spPr bwMode="auto">
            <a:xfrm>
              <a:off x="-3" y="-3"/>
              <a:ext cx="3834" cy="4326"/>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sp>
        <p:nvSpPr>
          <p:cNvPr id="34822" name="Rectangle 205"/>
          <p:cNvSpPr>
            <a:spLocks noChangeArrowheads="1"/>
          </p:cNvSpPr>
          <p:nvPr/>
        </p:nvSpPr>
        <p:spPr bwMode="auto">
          <a:xfrm>
            <a:off x="395288" y="5013325"/>
            <a:ext cx="8353425"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Clr>
                <a:schemeClr val="accent1"/>
              </a:buClr>
              <a:buSzPct val="140000"/>
              <a:buFont typeface="Wingdings" panose="05000000000000000000" pitchFamily="2" charset="2"/>
              <a:buChar char="§"/>
            </a:pPr>
            <a:r>
              <a:rPr lang="ru-RU" altLang="ru-RU" sz="2000" dirty="0">
                <a:latin typeface="Times New Roman" panose="02020603050405020304" pitchFamily="18" charset="0"/>
              </a:rPr>
              <a:t> </a:t>
            </a:r>
            <a:r>
              <a:rPr lang="ru-RU" altLang="ru-RU" dirty="0">
                <a:cs typeface="Arial" panose="020B0604020202020204" pitchFamily="34" charset="0"/>
              </a:rPr>
              <a:t>Основной смысл операции естественного соединения состоит в возможности восстановления сложной сущности, декомпозированной по причине требования первой нормальной формы </a:t>
            </a:r>
          </a:p>
        </p:txBody>
      </p:sp>
      <p:sp>
        <p:nvSpPr>
          <p:cNvPr id="2" name="Номер слайда 1"/>
          <p:cNvSpPr>
            <a:spLocks noGrp="1"/>
          </p:cNvSpPr>
          <p:nvPr>
            <p:ph type="sldNum" sz="quarter" idx="12"/>
          </p:nvPr>
        </p:nvSpPr>
        <p:spPr/>
        <p:txBody>
          <a:bodyPr/>
          <a:lstStyle/>
          <a:p>
            <a:fld id="{696E6B9C-D8EC-43A7-9BE7-CEFCAE10240F}" type="slidenum">
              <a:rPr lang="ru-RU" altLang="en-US" smtClean="0"/>
              <a:pPr/>
              <a:t>32</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D015C8F2-8730-46E3-A72E-B2287F2271DC}" type="datetime1">
              <a:rPr lang="ru-RU" altLang="en-US" smtClean="0"/>
              <a:t>20.11.2019</a:t>
            </a:fld>
            <a:endParaRPr lang="ru-RU" altLang="en-US"/>
          </a:p>
        </p:txBody>
      </p:sp>
      <p:sp>
        <p:nvSpPr>
          <p:cNvPr id="35843" name="Rectangle 2"/>
          <p:cNvSpPr>
            <a:spLocks noGrp="1" noChangeArrowheads="1"/>
          </p:cNvSpPr>
          <p:nvPr>
            <p:ph type="title"/>
          </p:nvPr>
        </p:nvSpPr>
        <p:spPr/>
        <p:txBody>
          <a:bodyPr/>
          <a:lstStyle/>
          <a:p>
            <a:pPr eaLnBrk="1" hangingPunct="1"/>
            <a:r>
              <a:rPr lang="ru-RU" altLang="ru-RU" sz="2900" smtClean="0"/>
              <a:t>Алгебра Кодда (26)</a:t>
            </a:r>
            <a:br>
              <a:rPr lang="ru-RU" altLang="ru-RU" sz="2900" smtClean="0"/>
            </a:br>
            <a:r>
              <a:rPr lang="ru-RU" altLang="ru-RU" sz="2900" smtClean="0"/>
              <a:t> С</a:t>
            </a:r>
            <a:r>
              <a:rPr lang="ru-RU" altLang="ru-RU" sz="2400" smtClean="0"/>
              <a:t>пециальные  реляционные операции (</a:t>
            </a:r>
            <a:r>
              <a:rPr lang="en-US" altLang="ru-RU" sz="2400" smtClean="0"/>
              <a:t>1</a:t>
            </a:r>
            <a:r>
              <a:rPr lang="ru-RU" altLang="ru-RU" sz="2400" smtClean="0"/>
              <a:t>3)</a:t>
            </a:r>
          </a:p>
        </p:txBody>
      </p:sp>
      <p:sp>
        <p:nvSpPr>
          <p:cNvPr id="35844" name="Rectangle 3"/>
          <p:cNvSpPr>
            <a:spLocks noGrp="1" noChangeArrowheads="1"/>
          </p:cNvSpPr>
          <p:nvPr>
            <p:ph type="body" idx="1"/>
          </p:nvPr>
        </p:nvSpPr>
        <p:spPr/>
        <p:txBody>
          <a:bodyPr/>
          <a:lstStyle/>
          <a:p>
            <a:pPr eaLnBrk="1" hangingPunct="1">
              <a:lnSpc>
                <a:spcPct val="80000"/>
              </a:lnSpc>
              <a:spcBef>
                <a:spcPct val="40000"/>
              </a:spcBef>
              <a:buSzPct val="140000"/>
              <a:buFont typeface="Wingdings" panose="05000000000000000000" pitchFamily="2" charset="2"/>
              <a:buChar char="§"/>
            </a:pPr>
            <a:r>
              <a:rPr lang="ru-RU" altLang="ru-RU" sz="2200" smtClean="0">
                <a:cs typeface="Times New Roman" panose="02020603050405020304" pitchFamily="18" charset="0"/>
              </a:rPr>
              <a:t>Пусть заданы два отношения – </a:t>
            </a:r>
            <a:r>
              <a:rPr lang="ru-RU" altLang="ru-RU" sz="2200" i="1" smtClean="0">
                <a:cs typeface="Arial" panose="020B0604020202020204" pitchFamily="34" charset="0"/>
              </a:rPr>
              <a:t>A</a:t>
            </a:r>
            <a:r>
              <a:rPr lang="ru-RU" altLang="ru-RU" sz="2200" i="1" smtClean="0">
                <a:cs typeface="Times New Roman" panose="02020603050405020304" pitchFamily="18" charset="0"/>
              </a:rPr>
              <a:t> </a:t>
            </a:r>
            <a:r>
              <a:rPr lang="ru-RU" altLang="ru-RU" sz="2200" smtClean="0">
                <a:cs typeface="Times New Roman" panose="02020603050405020304" pitchFamily="18" charset="0"/>
              </a:rPr>
              <a:t>с заголовком {</a:t>
            </a:r>
            <a:r>
              <a:rPr lang="ru-RU" altLang="ru-RU" sz="2200" i="1" smtClean="0">
                <a:cs typeface="Arial" panose="020B0604020202020204" pitchFamily="34" charset="0"/>
              </a:rPr>
              <a:t>a</a:t>
            </a:r>
            <a:r>
              <a:rPr lang="ru-RU" altLang="ru-RU" sz="2200" i="1" baseline="-30000" smtClean="0">
                <a:cs typeface="Arial" panose="020B0604020202020204" pitchFamily="34" charset="0"/>
              </a:rPr>
              <a:t>1</a:t>
            </a:r>
            <a:r>
              <a:rPr lang="ru-RU" altLang="ru-RU" sz="2200" i="1" smtClean="0">
                <a:cs typeface="Times New Roman" panose="02020603050405020304" pitchFamily="18" charset="0"/>
              </a:rPr>
              <a:t>, </a:t>
            </a:r>
            <a:r>
              <a:rPr lang="ru-RU" altLang="ru-RU" sz="2200" i="1" smtClean="0">
                <a:cs typeface="Arial" panose="020B0604020202020204" pitchFamily="34" charset="0"/>
              </a:rPr>
              <a:t>a</a:t>
            </a:r>
            <a:r>
              <a:rPr lang="ru-RU" altLang="ru-RU" sz="2200" i="1" baseline="-30000" smtClean="0">
                <a:cs typeface="Arial" panose="020B0604020202020204" pitchFamily="34" charset="0"/>
              </a:rPr>
              <a:t>2</a:t>
            </a:r>
            <a:r>
              <a:rPr lang="ru-RU" altLang="ru-RU" sz="2200" i="1" smtClean="0">
                <a:cs typeface="Times New Roman" panose="02020603050405020304" pitchFamily="18" charset="0"/>
              </a:rPr>
              <a:t>, ..., </a:t>
            </a:r>
            <a:r>
              <a:rPr lang="ru-RU" altLang="ru-RU" sz="2200" i="1" smtClean="0">
                <a:cs typeface="Arial" panose="020B0604020202020204" pitchFamily="34" charset="0"/>
              </a:rPr>
              <a:t>a</a:t>
            </a:r>
            <a:r>
              <a:rPr lang="ru-RU" altLang="ru-RU" sz="2200" i="1" baseline="-30000" smtClean="0">
                <a:cs typeface="Arial" panose="020B0604020202020204" pitchFamily="34" charset="0"/>
              </a:rPr>
              <a:t>n</a:t>
            </a:r>
            <a:r>
              <a:rPr lang="ru-RU" altLang="ru-RU" sz="2200" i="1" smtClean="0">
                <a:cs typeface="Times New Roman" panose="02020603050405020304" pitchFamily="18" charset="0"/>
              </a:rPr>
              <a:t>, </a:t>
            </a:r>
            <a:r>
              <a:rPr lang="ru-RU" altLang="ru-RU" sz="2200" i="1" smtClean="0">
                <a:cs typeface="Arial" panose="020B0604020202020204" pitchFamily="34" charset="0"/>
              </a:rPr>
              <a:t>b</a:t>
            </a:r>
            <a:r>
              <a:rPr lang="ru-RU" altLang="ru-RU" sz="2200" i="1" baseline="-30000" smtClean="0">
                <a:cs typeface="Arial" panose="020B0604020202020204" pitchFamily="34" charset="0"/>
              </a:rPr>
              <a:t>1</a:t>
            </a:r>
            <a:r>
              <a:rPr lang="ru-RU" altLang="ru-RU" sz="2200" i="1" smtClean="0">
                <a:cs typeface="Times New Roman" panose="02020603050405020304" pitchFamily="18" charset="0"/>
              </a:rPr>
              <a:t>, </a:t>
            </a:r>
            <a:r>
              <a:rPr lang="ru-RU" altLang="ru-RU" sz="2200" i="1" smtClean="0">
                <a:cs typeface="Arial" panose="020B0604020202020204" pitchFamily="34" charset="0"/>
              </a:rPr>
              <a:t>b</a:t>
            </a:r>
            <a:r>
              <a:rPr lang="ru-RU" altLang="ru-RU" sz="2200" i="1" baseline="-30000" smtClean="0">
                <a:cs typeface="Arial" panose="020B0604020202020204" pitchFamily="34" charset="0"/>
              </a:rPr>
              <a:t>2</a:t>
            </a:r>
            <a:r>
              <a:rPr lang="ru-RU" altLang="ru-RU" sz="2200" i="1" smtClean="0">
                <a:cs typeface="Times New Roman" panose="02020603050405020304" pitchFamily="18" charset="0"/>
              </a:rPr>
              <a:t>, ..., </a:t>
            </a:r>
            <a:r>
              <a:rPr lang="ru-RU" altLang="ru-RU" sz="2200" i="1" smtClean="0">
                <a:cs typeface="Arial" panose="020B0604020202020204" pitchFamily="34" charset="0"/>
              </a:rPr>
              <a:t>b</a:t>
            </a:r>
            <a:r>
              <a:rPr lang="ru-RU" altLang="ru-RU" sz="2200" i="1" baseline="-30000" smtClean="0">
                <a:cs typeface="Arial" panose="020B0604020202020204" pitchFamily="34" charset="0"/>
              </a:rPr>
              <a:t>m</a:t>
            </a:r>
            <a:r>
              <a:rPr lang="ru-RU" altLang="ru-RU" sz="2200" smtClean="0">
                <a:cs typeface="Times New Roman" panose="02020603050405020304" pitchFamily="18" charset="0"/>
              </a:rPr>
              <a:t>} и </a:t>
            </a:r>
            <a:r>
              <a:rPr lang="ru-RU" altLang="ru-RU" sz="2200" i="1" smtClean="0">
                <a:cs typeface="Arial" panose="020B0604020202020204" pitchFamily="34" charset="0"/>
              </a:rPr>
              <a:t>B</a:t>
            </a:r>
            <a:r>
              <a:rPr lang="ru-RU" altLang="ru-RU" sz="2200" smtClean="0">
                <a:cs typeface="Arial" panose="020B0604020202020204" pitchFamily="34" charset="0"/>
              </a:rPr>
              <a:t> </a:t>
            </a:r>
            <a:r>
              <a:rPr lang="ru-RU" altLang="ru-RU" sz="2200" smtClean="0">
                <a:cs typeface="Times New Roman" panose="02020603050405020304" pitchFamily="18" charset="0"/>
              </a:rPr>
              <a:t>с заголовком {</a:t>
            </a:r>
            <a:r>
              <a:rPr lang="ru-RU" altLang="ru-RU" sz="2200" i="1" smtClean="0">
                <a:cs typeface="Arial" panose="020B0604020202020204" pitchFamily="34" charset="0"/>
              </a:rPr>
              <a:t>b</a:t>
            </a:r>
            <a:r>
              <a:rPr lang="ru-RU" altLang="ru-RU" sz="2200" i="1" baseline="-30000" smtClean="0">
                <a:cs typeface="Arial" panose="020B0604020202020204" pitchFamily="34" charset="0"/>
              </a:rPr>
              <a:t>1</a:t>
            </a:r>
            <a:r>
              <a:rPr lang="ru-RU" altLang="ru-RU" sz="2200" i="1" smtClean="0">
                <a:cs typeface="Times New Roman" panose="02020603050405020304" pitchFamily="18" charset="0"/>
              </a:rPr>
              <a:t>, </a:t>
            </a:r>
            <a:r>
              <a:rPr lang="ru-RU" altLang="ru-RU" sz="2200" i="1" smtClean="0">
                <a:cs typeface="Arial" panose="020B0604020202020204" pitchFamily="34" charset="0"/>
              </a:rPr>
              <a:t>b</a:t>
            </a:r>
            <a:r>
              <a:rPr lang="ru-RU" altLang="ru-RU" sz="2200" i="1" baseline="-30000" smtClean="0">
                <a:cs typeface="Arial" panose="020B0604020202020204" pitchFamily="34" charset="0"/>
              </a:rPr>
              <a:t>2</a:t>
            </a:r>
            <a:r>
              <a:rPr lang="ru-RU" altLang="ru-RU" sz="2200" i="1" smtClean="0">
                <a:cs typeface="Times New Roman" panose="02020603050405020304" pitchFamily="18" charset="0"/>
              </a:rPr>
              <a:t>, ..., </a:t>
            </a:r>
            <a:r>
              <a:rPr lang="ru-RU" altLang="ru-RU" sz="2200" i="1" smtClean="0">
                <a:cs typeface="Arial" panose="020B0604020202020204" pitchFamily="34" charset="0"/>
              </a:rPr>
              <a:t>b</a:t>
            </a:r>
            <a:r>
              <a:rPr lang="ru-RU" altLang="ru-RU" sz="2200" i="1" baseline="-30000" smtClean="0">
                <a:cs typeface="Arial" panose="020B0604020202020204" pitchFamily="34" charset="0"/>
              </a:rPr>
              <a:t>m</a:t>
            </a:r>
            <a:r>
              <a:rPr lang="ru-RU" altLang="ru-RU" sz="2200" smtClean="0">
                <a:cs typeface="Times New Roman" panose="02020603050405020304" pitchFamily="18" charset="0"/>
              </a:rPr>
              <a:t>}. Будем считать, что атрибут </a:t>
            </a:r>
            <a:r>
              <a:rPr lang="ru-RU" altLang="ru-RU" sz="2200" i="1" smtClean="0">
                <a:cs typeface="Arial" panose="020B0604020202020204" pitchFamily="34" charset="0"/>
              </a:rPr>
              <a:t>b</a:t>
            </a:r>
            <a:r>
              <a:rPr lang="ru-RU" altLang="ru-RU" sz="2200" i="1" baseline="-30000" smtClean="0">
                <a:cs typeface="Arial" panose="020B0604020202020204" pitchFamily="34" charset="0"/>
              </a:rPr>
              <a:t>i</a:t>
            </a:r>
            <a:r>
              <a:rPr lang="ru-RU" altLang="ru-RU" sz="2200" i="1" smtClean="0">
                <a:cs typeface="Times New Roman" panose="02020603050405020304" pitchFamily="18" charset="0"/>
              </a:rPr>
              <a:t> </a:t>
            </a:r>
            <a:r>
              <a:rPr lang="ru-RU" altLang="ru-RU" sz="2200" smtClean="0">
                <a:cs typeface="Times New Roman" panose="02020603050405020304" pitchFamily="18" charset="0"/>
              </a:rPr>
              <a:t>отношения </a:t>
            </a:r>
            <a:r>
              <a:rPr lang="ru-RU" altLang="ru-RU" sz="2200" i="1" smtClean="0">
                <a:cs typeface="Arial" panose="020B0604020202020204" pitchFamily="34" charset="0"/>
              </a:rPr>
              <a:t>A</a:t>
            </a:r>
            <a:r>
              <a:rPr lang="ru-RU" altLang="ru-RU" sz="2200" smtClean="0">
                <a:cs typeface="Arial" panose="020B0604020202020204" pitchFamily="34" charset="0"/>
              </a:rPr>
              <a:t> </a:t>
            </a:r>
            <a:r>
              <a:rPr lang="ru-RU" altLang="ru-RU" sz="2200" smtClean="0">
                <a:cs typeface="Times New Roman" panose="02020603050405020304" pitchFamily="18" charset="0"/>
              </a:rPr>
              <a:t>и атрибут </a:t>
            </a:r>
            <a:r>
              <a:rPr lang="ru-RU" altLang="ru-RU" sz="2200" i="1" smtClean="0">
                <a:cs typeface="Arial" panose="020B0604020202020204" pitchFamily="34" charset="0"/>
              </a:rPr>
              <a:t>b</a:t>
            </a:r>
            <a:r>
              <a:rPr lang="ru-RU" altLang="ru-RU" sz="2200" i="1" baseline="-30000" smtClean="0">
                <a:cs typeface="Arial" panose="020B0604020202020204" pitchFamily="34" charset="0"/>
              </a:rPr>
              <a:t>i</a:t>
            </a:r>
            <a:r>
              <a:rPr lang="ru-RU" altLang="ru-RU" sz="2200" smtClean="0">
                <a:cs typeface="Times New Roman" panose="02020603050405020304" pitchFamily="18" charset="0"/>
              </a:rPr>
              <a:t> (</a:t>
            </a:r>
            <a:r>
              <a:rPr lang="en-US" altLang="ru-RU" sz="2200" i="1" smtClean="0">
                <a:cs typeface="Arial" panose="020B0604020202020204" pitchFamily="34" charset="0"/>
              </a:rPr>
              <a:t>i</a:t>
            </a:r>
            <a:r>
              <a:rPr lang="ru-RU" altLang="ru-RU" sz="2200" i="1" smtClean="0">
                <a:cs typeface="Times New Roman" panose="02020603050405020304" pitchFamily="18" charset="0"/>
              </a:rPr>
              <a:t> = </a:t>
            </a:r>
            <a:r>
              <a:rPr lang="ru-RU" altLang="ru-RU" sz="2200" i="1" smtClean="0">
                <a:cs typeface="Arial" panose="020B0604020202020204" pitchFamily="34" charset="0"/>
              </a:rPr>
              <a:t>1</a:t>
            </a:r>
            <a:r>
              <a:rPr lang="ru-RU" altLang="ru-RU" sz="2200" i="1" smtClean="0">
                <a:cs typeface="Times New Roman" panose="02020603050405020304" pitchFamily="18" charset="0"/>
              </a:rPr>
              <a:t>, </a:t>
            </a:r>
            <a:r>
              <a:rPr lang="ru-RU" altLang="ru-RU" sz="2200" i="1" smtClean="0">
                <a:cs typeface="Arial" panose="020B0604020202020204" pitchFamily="34" charset="0"/>
              </a:rPr>
              <a:t>2</a:t>
            </a:r>
            <a:r>
              <a:rPr lang="ru-RU" altLang="ru-RU" sz="2200" i="1" smtClean="0">
                <a:cs typeface="Times New Roman" panose="02020603050405020304" pitchFamily="18" charset="0"/>
              </a:rPr>
              <a:t>, …, </a:t>
            </a:r>
            <a:r>
              <a:rPr lang="en-US" altLang="ru-RU" sz="2200" i="1" smtClean="0">
                <a:cs typeface="Arial" panose="020B0604020202020204" pitchFamily="34" charset="0"/>
              </a:rPr>
              <a:t>m</a:t>
            </a:r>
            <a:r>
              <a:rPr lang="ru-RU" altLang="ru-RU" sz="2200" smtClean="0">
                <a:cs typeface="Times New Roman" panose="02020603050405020304" pitchFamily="18" charset="0"/>
              </a:rPr>
              <a:t>) отношения </a:t>
            </a:r>
            <a:r>
              <a:rPr lang="ru-RU" altLang="ru-RU" sz="2200" i="1" smtClean="0">
                <a:cs typeface="Arial" panose="020B0604020202020204" pitchFamily="34" charset="0"/>
              </a:rPr>
              <a:t>B</a:t>
            </a:r>
            <a:r>
              <a:rPr lang="ru-RU" altLang="ru-RU" sz="2200" smtClean="0">
                <a:cs typeface="Arial" panose="020B0604020202020204" pitchFamily="34" charset="0"/>
              </a:rPr>
              <a:t> </a:t>
            </a:r>
            <a:r>
              <a:rPr lang="ru-RU" altLang="ru-RU" sz="2200" smtClean="0">
                <a:cs typeface="Times New Roman" panose="02020603050405020304" pitchFamily="18" charset="0"/>
              </a:rPr>
              <a:t>не только обладают одним и тем же именем, но и определены на одном и том же домене</a:t>
            </a:r>
            <a:r>
              <a:rPr lang="ru-RU" altLang="ru-RU" sz="2200" smtClean="0"/>
              <a:t> </a:t>
            </a:r>
          </a:p>
          <a:p>
            <a:pPr eaLnBrk="1" hangingPunct="1">
              <a:lnSpc>
                <a:spcPct val="80000"/>
              </a:lnSpc>
              <a:spcBef>
                <a:spcPct val="40000"/>
              </a:spcBef>
              <a:buSzPct val="140000"/>
              <a:buFont typeface="Wingdings" panose="05000000000000000000" pitchFamily="2" charset="2"/>
              <a:buChar char="§"/>
            </a:pPr>
            <a:r>
              <a:rPr lang="ru-RU" altLang="ru-RU" sz="2200" smtClean="0">
                <a:cs typeface="Times New Roman" panose="02020603050405020304" pitchFamily="18" charset="0"/>
              </a:rPr>
              <a:t>Назовем множество атрибутов {</a:t>
            </a:r>
            <a:r>
              <a:rPr lang="ru-RU" altLang="ru-RU" sz="2200" i="1" smtClean="0">
                <a:cs typeface="Arial" panose="020B0604020202020204" pitchFamily="34" charset="0"/>
              </a:rPr>
              <a:t>a</a:t>
            </a:r>
            <a:r>
              <a:rPr lang="ru-RU" altLang="ru-RU" sz="2200" i="1" baseline="-30000" smtClean="0">
                <a:cs typeface="Arial" panose="020B0604020202020204" pitchFamily="34" charset="0"/>
              </a:rPr>
              <a:t>j</a:t>
            </a:r>
            <a:r>
              <a:rPr lang="ru-RU" altLang="ru-RU" sz="2200" smtClean="0">
                <a:cs typeface="Times New Roman" panose="02020603050405020304" pitchFamily="18" charset="0"/>
              </a:rPr>
              <a:t>} составным атрибутом </a:t>
            </a:r>
            <a:r>
              <a:rPr lang="ru-RU" altLang="ru-RU" sz="2200" i="1" smtClean="0">
                <a:cs typeface="Arial" panose="020B0604020202020204" pitchFamily="34" charset="0"/>
              </a:rPr>
              <a:t>a</a:t>
            </a:r>
            <a:r>
              <a:rPr lang="ru-RU" altLang="ru-RU" sz="2200" smtClean="0">
                <a:cs typeface="Times New Roman" panose="02020603050405020304" pitchFamily="18" charset="0"/>
              </a:rPr>
              <a:t>, а множество атрибутов {</a:t>
            </a:r>
            <a:r>
              <a:rPr lang="ru-RU" altLang="ru-RU" sz="2200" i="1" smtClean="0">
                <a:cs typeface="Arial" panose="020B0604020202020204" pitchFamily="34" charset="0"/>
              </a:rPr>
              <a:t>b</a:t>
            </a:r>
            <a:r>
              <a:rPr lang="ru-RU" altLang="ru-RU" sz="2200" i="1" baseline="-30000" smtClean="0">
                <a:cs typeface="Arial" panose="020B0604020202020204" pitchFamily="34" charset="0"/>
              </a:rPr>
              <a:t>j</a:t>
            </a:r>
            <a:r>
              <a:rPr lang="ru-RU" altLang="ru-RU" sz="2200" smtClean="0">
                <a:cs typeface="Times New Roman" panose="02020603050405020304" pitchFamily="18" charset="0"/>
              </a:rPr>
              <a:t>} – составным атрибутом </a:t>
            </a:r>
            <a:r>
              <a:rPr lang="ru-RU" altLang="ru-RU" sz="2200" i="1" smtClean="0">
                <a:cs typeface="Arial" panose="020B0604020202020204" pitchFamily="34" charset="0"/>
              </a:rPr>
              <a:t>b</a:t>
            </a:r>
            <a:r>
              <a:rPr lang="ru-RU" altLang="ru-RU" sz="2200" smtClean="0">
                <a:cs typeface="Times New Roman" panose="02020603050405020304" pitchFamily="18" charset="0"/>
              </a:rPr>
              <a:t>. После этого будем говорить о реляционном делении бинарного отношения </a:t>
            </a:r>
            <a:r>
              <a:rPr lang="ru-RU" altLang="ru-RU" sz="2200" i="1" smtClean="0">
                <a:cs typeface="Arial" panose="020B0604020202020204" pitchFamily="34" charset="0"/>
              </a:rPr>
              <a:t>A</a:t>
            </a:r>
            <a:r>
              <a:rPr lang="ru-RU" altLang="ru-RU" sz="2200" smtClean="0">
                <a:cs typeface="Times New Roman" panose="02020603050405020304" pitchFamily="18" charset="0"/>
              </a:rPr>
              <a:t> {</a:t>
            </a:r>
            <a:r>
              <a:rPr lang="ru-RU" altLang="ru-RU" sz="2200" i="1" smtClean="0">
                <a:cs typeface="Arial" panose="020B0604020202020204" pitchFamily="34" charset="0"/>
              </a:rPr>
              <a:t>a</a:t>
            </a:r>
            <a:r>
              <a:rPr lang="ru-RU" altLang="ru-RU" sz="2200" i="1" smtClean="0">
                <a:cs typeface="Times New Roman" panose="02020603050405020304" pitchFamily="18" charset="0"/>
              </a:rPr>
              <a:t>, </a:t>
            </a:r>
            <a:r>
              <a:rPr lang="ru-RU" altLang="ru-RU" sz="2200" i="1" smtClean="0">
                <a:cs typeface="Arial" panose="020B0604020202020204" pitchFamily="34" charset="0"/>
              </a:rPr>
              <a:t>b</a:t>
            </a:r>
            <a:r>
              <a:rPr lang="ru-RU" altLang="ru-RU" sz="2200" smtClean="0">
                <a:cs typeface="Times New Roman" panose="02020603050405020304" pitchFamily="18" charset="0"/>
              </a:rPr>
              <a:t>} на унарное отношение </a:t>
            </a:r>
            <a:r>
              <a:rPr lang="ru-RU" altLang="ru-RU" sz="2200" i="1" smtClean="0">
                <a:cs typeface="Arial" panose="020B0604020202020204" pitchFamily="34" charset="0"/>
              </a:rPr>
              <a:t>B</a:t>
            </a:r>
            <a:r>
              <a:rPr lang="ru-RU" altLang="ru-RU" sz="2200" smtClean="0">
                <a:cs typeface="Times New Roman" panose="02020603050405020304" pitchFamily="18" charset="0"/>
              </a:rPr>
              <a:t> {</a:t>
            </a:r>
            <a:r>
              <a:rPr lang="ru-RU" altLang="ru-RU" sz="2200" i="1" smtClean="0">
                <a:cs typeface="Arial" panose="020B0604020202020204" pitchFamily="34" charset="0"/>
              </a:rPr>
              <a:t>b</a:t>
            </a:r>
            <a:r>
              <a:rPr lang="ru-RU" altLang="ru-RU" sz="2200" smtClean="0">
                <a:cs typeface="Times New Roman" panose="02020603050405020304" pitchFamily="18" charset="0"/>
              </a:rPr>
              <a:t>}</a:t>
            </a:r>
            <a:r>
              <a:rPr lang="ru-RU" altLang="ru-RU" sz="2200" smtClean="0"/>
              <a:t> </a:t>
            </a:r>
          </a:p>
          <a:p>
            <a:pPr eaLnBrk="1" hangingPunct="1">
              <a:lnSpc>
                <a:spcPct val="80000"/>
              </a:lnSpc>
              <a:spcBef>
                <a:spcPct val="40000"/>
              </a:spcBef>
              <a:buSzPct val="140000"/>
              <a:buFont typeface="Wingdings" panose="05000000000000000000" pitchFamily="2" charset="2"/>
              <a:buChar char="§"/>
            </a:pPr>
            <a:r>
              <a:rPr lang="ru-RU" altLang="ru-RU" sz="2200" smtClean="0">
                <a:cs typeface="Times New Roman" panose="02020603050405020304" pitchFamily="18" charset="0"/>
              </a:rPr>
              <a:t>Результатом деления </a:t>
            </a:r>
            <a:r>
              <a:rPr lang="ru-RU" altLang="ru-RU" sz="2200" i="1" smtClean="0">
                <a:cs typeface="Arial" panose="020B0604020202020204" pitchFamily="34" charset="0"/>
              </a:rPr>
              <a:t>A</a:t>
            </a:r>
            <a:r>
              <a:rPr lang="ru-RU" altLang="ru-RU" sz="2200" smtClean="0">
                <a:cs typeface="Times New Roman" panose="02020603050405020304" pitchFamily="18" charset="0"/>
              </a:rPr>
              <a:t> на </a:t>
            </a:r>
            <a:r>
              <a:rPr lang="ru-RU" altLang="ru-RU" sz="2200" i="1" smtClean="0">
                <a:cs typeface="Arial" panose="020B0604020202020204" pitchFamily="34" charset="0"/>
              </a:rPr>
              <a:t>B</a:t>
            </a:r>
            <a:r>
              <a:rPr lang="ru-RU" altLang="ru-RU" sz="2200" smtClean="0">
                <a:cs typeface="Times New Roman" panose="02020603050405020304" pitchFamily="18" charset="0"/>
              </a:rPr>
              <a:t> (</a:t>
            </a:r>
            <a:r>
              <a:rPr lang="en-US" altLang="ru-RU" sz="2200" i="1" smtClean="0">
                <a:cs typeface="Arial" panose="020B0604020202020204" pitchFamily="34" charset="0"/>
              </a:rPr>
              <a:t>A</a:t>
            </a:r>
            <a:r>
              <a:rPr lang="en-US" altLang="ru-RU" sz="2200" smtClean="0">
                <a:cs typeface="Arial" panose="020B0604020202020204" pitchFamily="34" charset="0"/>
              </a:rPr>
              <a:t> DIVIDE BY </a:t>
            </a:r>
            <a:r>
              <a:rPr lang="en-US" altLang="ru-RU" sz="2200" i="1" smtClean="0">
                <a:cs typeface="Arial" panose="020B0604020202020204" pitchFamily="34" charset="0"/>
              </a:rPr>
              <a:t>B</a:t>
            </a:r>
            <a:r>
              <a:rPr lang="ru-RU" altLang="ru-RU" sz="2200" smtClean="0">
                <a:cs typeface="Times New Roman" panose="02020603050405020304" pitchFamily="18" charset="0"/>
              </a:rPr>
              <a:t>) является унарное отношение </a:t>
            </a:r>
            <a:r>
              <a:rPr lang="ru-RU" altLang="ru-RU" sz="2200" i="1" smtClean="0">
                <a:cs typeface="Arial" panose="020B0604020202020204" pitchFamily="34" charset="0"/>
              </a:rPr>
              <a:t>C</a:t>
            </a:r>
            <a:r>
              <a:rPr lang="ru-RU" altLang="ru-RU" sz="2200" smtClean="0">
                <a:cs typeface="Times New Roman" panose="02020603050405020304" pitchFamily="18" charset="0"/>
              </a:rPr>
              <a:t> {</a:t>
            </a:r>
            <a:r>
              <a:rPr lang="ru-RU" altLang="ru-RU" sz="2200" i="1" smtClean="0">
                <a:cs typeface="Arial" panose="020B0604020202020204" pitchFamily="34" charset="0"/>
              </a:rPr>
              <a:t>a</a:t>
            </a:r>
            <a:r>
              <a:rPr lang="ru-RU" altLang="ru-RU" sz="2200" smtClean="0">
                <a:cs typeface="Times New Roman" panose="02020603050405020304" pitchFamily="18" charset="0"/>
              </a:rPr>
              <a:t>}, тело которого состоит из кортежей </a:t>
            </a:r>
            <a:r>
              <a:rPr lang="ru-RU" altLang="ru-RU" sz="2200" i="1" smtClean="0">
                <a:cs typeface="Arial" panose="020B0604020202020204" pitchFamily="34" charset="0"/>
              </a:rPr>
              <a:t>v</a:t>
            </a:r>
            <a:r>
              <a:rPr lang="ru-RU" altLang="ru-RU" sz="2200" smtClean="0">
                <a:cs typeface="Times New Roman" panose="02020603050405020304" pitchFamily="18" charset="0"/>
              </a:rPr>
              <a:t> таких, что в теле отношения </a:t>
            </a:r>
            <a:r>
              <a:rPr lang="ru-RU" altLang="ru-RU" sz="2200" i="1" smtClean="0">
                <a:cs typeface="Arial" panose="020B0604020202020204" pitchFamily="34" charset="0"/>
              </a:rPr>
              <a:t>A</a:t>
            </a:r>
            <a:r>
              <a:rPr lang="ru-RU" altLang="ru-RU" sz="2200" smtClean="0">
                <a:cs typeface="Times New Roman" panose="02020603050405020304" pitchFamily="18" charset="0"/>
              </a:rPr>
              <a:t> содержатся кортежи &lt;</a:t>
            </a:r>
            <a:r>
              <a:rPr lang="ru-RU" altLang="ru-RU" sz="2200" i="1" smtClean="0">
                <a:cs typeface="Arial" panose="020B0604020202020204" pitchFamily="34" charset="0"/>
              </a:rPr>
              <a:t>v</a:t>
            </a:r>
            <a:r>
              <a:rPr lang="ru-RU" altLang="ru-RU" sz="2200" i="1" smtClean="0">
                <a:cs typeface="Times New Roman" panose="02020603050405020304" pitchFamily="18" charset="0"/>
              </a:rPr>
              <a:t>, </a:t>
            </a:r>
            <a:r>
              <a:rPr lang="ru-RU" altLang="ru-RU" sz="2200" i="1" smtClean="0">
                <a:cs typeface="Arial" panose="020B0604020202020204" pitchFamily="34" charset="0"/>
              </a:rPr>
              <a:t>w</a:t>
            </a:r>
            <a:r>
              <a:rPr lang="ru-RU" altLang="ru-RU" sz="2200" smtClean="0">
                <a:cs typeface="Times New Roman" panose="02020603050405020304" pitchFamily="18" charset="0"/>
              </a:rPr>
              <a:t>&gt; такие, что множество значений {</a:t>
            </a:r>
            <a:r>
              <a:rPr lang="ru-RU" altLang="ru-RU" sz="2200" i="1" smtClean="0">
                <a:cs typeface="Arial" panose="020B0604020202020204" pitchFamily="34" charset="0"/>
              </a:rPr>
              <a:t>w</a:t>
            </a:r>
            <a:r>
              <a:rPr lang="ru-RU" altLang="ru-RU" sz="2200" smtClean="0">
                <a:cs typeface="Times New Roman" panose="02020603050405020304" pitchFamily="18" charset="0"/>
              </a:rPr>
              <a:t>} включает множество значений атрибута </a:t>
            </a:r>
            <a:r>
              <a:rPr lang="ru-RU" altLang="ru-RU" sz="2200" i="1" smtClean="0">
                <a:cs typeface="Arial" panose="020B0604020202020204" pitchFamily="34" charset="0"/>
              </a:rPr>
              <a:t>b</a:t>
            </a:r>
            <a:r>
              <a:rPr lang="ru-RU" altLang="ru-RU" sz="2200" smtClean="0">
                <a:cs typeface="Times New Roman" panose="02020603050405020304" pitchFamily="18" charset="0"/>
              </a:rPr>
              <a:t> в отношении </a:t>
            </a:r>
            <a:r>
              <a:rPr lang="ru-RU" altLang="ru-RU" sz="2200" i="1" smtClean="0">
                <a:cs typeface="Arial" panose="020B0604020202020204" pitchFamily="34" charset="0"/>
              </a:rPr>
              <a:t>B</a:t>
            </a:r>
            <a:r>
              <a:rPr lang="ru-RU" altLang="ru-RU" sz="2200" smtClean="0"/>
              <a:t>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33</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Дата 2"/>
          <p:cNvSpPr>
            <a:spLocks noGrp="1"/>
          </p:cNvSpPr>
          <p:nvPr>
            <p:ph type="dt" sz="quarter" idx="10"/>
          </p:nvPr>
        </p:nvSpPr>
        <p:spPr/>
        <p:txBody>
          <a:bodyPr/>
          <a:lstStyle/>
          <a:p>
            <a:pPr>
              <a:defRPr/>
            </a:pPr>
            <a:fld id="{0CDDFB91-A931-4AF1-BCD2-0C7E6B003D5C}" type="datetime1">
              <a:rPr lang="ru-RU" altLang="en-US" smtClean="0"/>
              <a:t>20.11.2019</a:t>
            </a:fld>
            <a:endParaRPr lang="ru-RU" altLang="en-US"/>
          </a:p>
        </p:txBody>
      </p:sp>
      <p:sp>
        <p:nvSpPr>
          <p:cNvPr id="36867" name="Rectangle 2"/>
          <p:cNvSpPr>
            <a:spLocks noGrp="1" noChangeArrowheads="1"/>
          </p:cNvSpPr>
          <p:nvPr>
            <p:ph type="title"/>
          </p:nvPr>
        </p:nvSpPr>
        <p:spPr/>
        <p:txBody>
          <a:bodyPr/>
          <a:lstStyle/>
          <a:p>
            <a:pPr eaLnBrk="1" hangingPunct="1"/>
            <a:r>
              <a:rPr lang="ru-RU" altLang="ru-RU" sz="2900" smtClean="0"/>
              <a:t>Алгебра Кодда (27)</a:t>
            </a:r>
            <a:br>
              <a:rPr lang="ru-RU" altLang="ru-RU" sz="2900" smtClean="0"/>
            </a:br>
            <a:r>
              <a:rPr lang="ru-RU" altLang="ru-RU" sz="2900" smtClean="0"/>
              <a:t> С</a:t>
            </a:r>
            <a:r>
              <a:rPr lang="ru-RU" altLang="ru-RU" sz="2400" smtClean="0"/>
              <a:t>пециальные  реляционные операции (</a:t>
            </a:r>
            <a:r>
              <a:rPr lang="en-US" altLang="ru-RU" sz="2400" smtClean="0"/>
              <a:t>1</a:t>
            </a:r>
            <a:r>
              <a:rPr lang="ru-RU" altLang="ru-RU" sz="2400" smtClean="0"/>
              <a:t>4)</a:t>
            </a:r>
          </a:p>
        </p:txBody>
      </p:sp>
      <p:grpSp>
        <p:nvGrpSpPr>
          <p:cNvPr id="36868" name="Group 4"/>
          <p:cNvGrpSpPr>
            <a:grpSpLocks/>
          </p:cNvGrpSpPr>
          <p:nvPr/>
        </p:nvGrpSpPr>
        <p:grpSpPr bwMode="auto">
          <a:xfrm>
            <a:off x="468313" y="1844675"/>
            <a:ext cx="4213225" cy="2362200"/>
            <a:chOff x="-3" y="-3"/>
            <a:chExt cx="2654" cy="4230"/>
          </a:xfrm>
        </p:grpSpPr>
        <p:grpSp>
          <p:nvGrpSpPr>
            <p:cNvPr id="36915" name="Group 5"/>
            <p:cNvGrpSpPr>
              <a:grpSpLocks/>
            </p:cNvGrpSpPr>
            <p:nvPr/>
          </p:nvGrpSpPr>
          <p:grpSpPr bwMode="auto">
            <a:xfrm>
              <a:off x="0" y="0"/>
              <a:ext cx="2648" cy="4224"/>
              <a:chOff x="0" y="0"/>
              <a:chExt cx="2648" cy="4224"/>
            </a:xfrm>
          </p:grpSpPr>
          <p:grpSp>
            <p:nvGrpSpPr>
              <p:cNvPr id="36917" name="Group 6"/>
              <p:cNvGrpSpPr>
                <a:grpSpLocks/>
              </p:cNvGrpSpPr>
              <p:nvPr/>
            </p:nvGrpSpPr>
            <p:grpSpPr bwMode="auto">
              <a:xfrm>
                <a:off x="0" y="0"/>
                <a:ext cx="734" cy="384"/>
                <a:chOff x="0" y="0"/>
                <a:chExt cx="734" cy="384"/>
              </a:xfrm>
            </p:grpSpPr>
            <p:sp>
              <p:nvSpPr>
                <p:cNvPr id="37047" name="Rectangle 7"/>
                <p:cNvSpPr>
                  <a:spLocks noChangeArrowheads="1"/>
                </p:cNvSpPr>
                <p:nvPr/>
              </p:nvSpPr>
              <p:spPr bwMode="auto">
                <a:xfrm>
                  <a:off x="43" y="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СОТР_НОМЕР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7048" name="Rectangle 8"/>
                <p:cNvSpPr>
                  <a:spLocks noChangeArrowheads="1"/>
                </p:cNvSpPr>
                <p:nvPr/>
              </p:nvSpPr>
              <p:spPr bwMode="auto">
                <a:xfrm>
                  <a:off x="0" y="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918" name="Group 9"/>
              <p:cNvGrpSpPr>
                <a:grpSpLocks/>
              </p:cNvGrpSpPr>
              <p:nvPr/>
            </p:nvGrpSpPr>
            <p:grpSpPr bwMode="auto">
              <a:xfrm>
                <a:off x="734" y="0"/>
                <a:ext cx="662" cy="384"/>
                <a:chOff x="734" y="0"/>
                <a:chExt cx="662" cy="384"/>
              </a:xfrm>
            </p:grpSpPr>
            <p:sp>
              <p:nvSpPr>
                <p:cNvPr id="37045" name="Rectangle 10"/>
                <p:cNvSpPr>
                  <a:spLocks noChangeArrowheads="1"/>
                </p:cNvSpPr>
                <p:nvPr/>
              </p:nvSpPr>
              <p:spPr bwMode="auto">
                <a:xfrm>
                  <a:off x="777" y="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СОТР_ИМЯ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7046" name="Rectangle 11"/>
                <p:cNvSpPr>
                  <a:spLocks noChangeArrowheads="1"/>
                </p:cNvSpPr>
                <p:nvPr/>
              </p:nvSpPr>
              <p:spPr bwMode="auto">
                <a:xfrm>
                  <a:off x="734" y="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919" name="Group 12"/>
              <p:cNvGrpSpPr>
                <a:grpSpLocks/>
              </p:cNvGrpSpPr>
              <p:nvPr/>
            </p:nvGrpSpPr>
            <p:grpSpPr bwMode="auto">
              <a:xfrm>
                <a:off x="1396" y="0"/>
                <a:ext cx="662" cy="384"/>
                <a:chOff x="1396" y="0"/>
                <a:chExt cx="662" cy="384"/>
              </a:xfrm>
            </p:grpSpPr>
            <p:sp>
              <p:nvSpPr>
                <p:cNvPr id="37043" name="Rectangle 13"/>
                <p:cNvSpPr>
                  <a:spLocks noChangeArrowheads="1"/>
                </p:cNvSpPr>
                <p:nvPr/>
              </p:nvSpPr>
              <p:spPr bwMode="auto">
                <a:xfrm>
                  <a:off x="1439" y="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СОТР_ЗАРП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7044" name="Rectangle 14"/>
                <p:cNvSpPr>
                  <a:spLocks noChangeArrowheads="1"/>
                </p:cNvSpPr>
                <p:nvPr/>
              </p:nvSpPr>
              <p:spPr bwMode="auto">
                <a:xfrm>
                  <a:off x="1396" y="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920" name="Group 15"/>
              <p:cNvGrpSpPr>
                <a:grpSpLocks/>
              </p:cNvGrpSpPr>
              <p:nvPr/>
            </p:nvGrpSpPr>
            <p:grpSpPr bwMode="auto">
              <a:xfrm>
                <a:off x="2058" y="0"/>
                <a:ext cx="590" cy="384"/>
                <a:chOff x="2058" y="0"/>
                <a:chExt cx="590" cy="384"/>
              </a:xfrm>
            </p:grpSpPr>
            <p:sp>
              <p:nvSpPr>
                <p:cNvPr id="37041" name="Rectangle 16"/>
                <p:cNvSpPr>
                  <a:spLocks noChangeArrowheads="1"/>
                </p:cNvSpPr>
                <p:nvPr/>
              </p:nvSpPr>
              <p:spPr bwMode="auto">
                <a:xfrm>
                  <a:off x="2101" y="0"/>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ПРО_НОМ</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7042" name="Rectangle 17"/>
                <p:cNvSpPr>
                  <a:spLocks noChangeArrowheads="1"/>
                </p:cNvSpPr>
                <p:nvPr/>
              </p:nvSpPr>
              <p:spPr bwMode="auto">
                <a:xfrm>
                  <a:off x="2058" y="0"/>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921" name="Group 18"/>
              <p:cNvGrpSpPr>
                <a:grpSpLocks/>
              </p:cNvGrpSpPr>
              <p:nvPr/>
            </p:nvGrpSpPr>
            <p:grpSpPr bwMode="auto">
              <a:xfrm>
                <a:off x="0" y="384"/>
                <a:ext cx="734" cy="384"/>
                <a:chOff x="0" y="384"/>
                <a:chExt cx="734" cy="384"/>
              </a:xfrm>
            </p:grpSpPr>
            <p:sp>
              <p:nvSpPr>
                <p:cNvPr id="37039" name="Rectangle 19"/>
                <p:cNvSpPr>
                  <a:spLocks noChangeArrowheads="1"/>
                </p:cNvSpPr>
                <p:nvPr/>
              </p:nvSpPr>
              <p:spPr bwMode="auto">
                <a:xfrm>
                  <a:off x="43" y="38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7040" name="Rectangle 20"/>
                <p:cNvSpPr>
                  <a:spLocks noChangeArrowheads="1"/>
                </p:cNvSpPr>
                <p:nvPr/>
              </p:nvSpPr>
              <p:spPr bwMode="auto">
                <a:xfrm>
                  <a:off x="0" y="38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922" name="Group 21"/>
              <p:cNvGrpSpPr>
                <a:grpSpLocks/>
              </p:cNvGrpSpPr>
              <p:nvPr/>
            </p:nvGrpSpPr>
            <p:grpSpPr bwMode="auto">
              <a:xfrm>
                <a:off x="734" y="384"/>
                <a:ext cx="662" cy="384"/>
                <a:chOff x="734" y="384"/>
                <a:chExt cx="662" cy="384"/>
              </a:xfrm>
            </p:grpSpPr>
            <p:sp>
              <p:nvSpPr>
                <p:cNvPr id="37037" name="Rectangle 22"/>
                <p:cNvSpPr>
                  <a:spLocks noChangeArrowheads="1"/>
                </p:cNvSpPr>
                <p:nvPr/>
              </p:nvSpPr>
              <p:spPr bwMode="auto">
                <a:xfrm>
                  <a:off x="777" y="38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7038" name="Rectangle 23"/>
                <p:cNvSpPr>
                  <a:spLocks noChangeArrowheads="1"/>
                </p:cNvSpPr>
                <p:nvPr/>
              </p:nvSpPr>
              <p:spPr bwMode="auto">
                <a:xfrm>
                  <a:off x="734" y="38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923" name="Group 24"/>
              <p:cNvGrpSpPr>
                <a:grpSpLocks/>
              </p:cNvGrpSpPr>
              <p:nvPr/>
            </p:nvGrpSpPr>
            <p:grpSpPr bwMode="auto">
              <a:xfrm>
                <a:off x="1396" y="384"/>
                <a:ext cx="662" cy="384"/>
                <a:chOff x="1396" y="384"/>
                <a:chExt cx="662" cy="384"/>
              </a:xfrm>
            </p:grpSpPr>
            <p:sp>
              <p:nvSpPr>
                <p:cNvPr id="37035" name="Rectangle 25"/>
                <p:cNvSpPr>
                  <a:spLocks noChangeArrowheads="1"/>
                </p:cNvSpPr>
                <p:nvPr/>
              </p:nvSpPr>
              <p:spPr bwMode="auto">
                <a:xfrm>
                  <a:off x="1439" y="38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7036" name="Rectangle 26"/>
                <p:cNvSpPr>
                  <a:spLocks noChangeArrowheads="1"/>
                </p:cNvSpPr>
                <p:nvPr/>
              </p:nvSpPr>
              <p:spPr bwMode="auto">
                <a:xfrm>
                  <a:off x="1396" y="38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924" name="Group 27"/>
              <p:cNvGrpSpPr>
                <a:grpSpLocks/>
              </p:cNvGrpSpPr>
              <p:nvPr/>
            </p:nvGrpSpPr>
            <p:grpSpPr bwMode="auto">
              <a:xfrm>
                <a:off x="2058" y="384"/>
                <a:ext cx="590" cy="384"/>
                <a:chOff x="2058" y="384"/>
                <a:chExt cx="590" cy="384"/>
              </a:xfrm>
            </p:grpSpPr>
            <p:sp>
              <p:nvSpPr>
                <p:cNvPr id="37033" name="Rectangle 28"/>
                <p:cNvSpPr>
                  <a:spLocks noChangeArrowheads="1"/>
                </p:cNvSpPr>
                <p:nvPr/>
              </p:nvSpPr>
              <p:spPr bwMode="auto">
                <a:xfrm>
                  <a:off x="2101" y="384"/>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7034" name="Rectangle 29"/>
                <p:cNvSpPr>
                  <a:spLocks noChangeArrowheads="1"/>
                </p:cNvSpPr>
                <p:nvPr/>
              </p:nvSpPr>
              <p:spPr bwMode="auto">
                <a:xfrm>
                  <a:off x="2058" y="384"/>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925" name="Group 30"/>
              <p:cNvGrpSpPr>
                <a:grpSpLocks/>
              </p:cNvGrpSpPr>
              <p:nvPr/>
            </p:nvGrpSpPr>
            <p:grpSpPr bwMode="auto">
              <a:xfrm>
                <a:off x="0" y="768"/>
                <a:ext cx="734" cy="384"/>
                <a:chOff x="0" y="768"/>
                <a:chExt cx="734" cy="384"/>
              </a:xfrm>
            </p:grpSpPr>
            <p:sp>
              <p:nvSpPr>
                <p:cNvPr id="37031" name="Rectangle 31"/>
                <p:cNvSpPr>
                  <a:spLocks noChangeArrowheads="1"/>
                </p:cNvSpPr>
                <p:nvPr/>
              </p:nvSpPr>
              <p:spPr bwMode="auto">
                <a:xfrm>
                  <a:off x="43" y="768"/>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7032" name="Rectangle 32"/>
                <p:cNvSpPr>
                  <a:spLocks noChangeArrowheads="1"/>
                </p:cNvSpPr>
                <p:nvPr/>
              </p:nvSpPr>
              <p:spPr bwMode="auto">
                <a:xfrm>
                  <a:off x="0" y="768"/>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926" name="Group 33"/>
              <p:cNvGrpSpPr>
                <a:grpSpLocks/>
              </p:cNvGrpSpPr>
              <p:nvPr/>
            </p:nvGrpSpPr>
            <p:grpSpPr bwMode="auto">
              <a:xfrm>
                <a:off x="734" y="768"/>
                <a:ext cx="662" cy="384"/>
                <a:chOff x="734" y="768"/>
                <a:chExt cx="662" cy="384"/>
              </a:xfrm>
            </p:grpSpPr>
            <p:sp>
              <p:nvSpPr>
                <p:cNvPr id="37029" name="Rectangle 34"/>
                <p:cNvSpPr>
                  <a:spLocks noChangeArrowheads="1"/>
                </p:cNvSpPr>
                <p:nvPr/>
              </p:nvSpPr>
              <p:spPr bwMode="auto">
                <a:xfrm>
                  <a:off x="777" y="76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Петров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7030" name="Rectangle 35"/>
                <p:cNvSpPr>
                  <a:spLocks noChangeArrowheads="1"/>
                </p:cNvSpPr>
                <p:nvPr/>
              </p:nvSpPr>
              <p:spPr bwMode="auto">
                <a:xfrm>
                  <a:off x="734" y="76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927" name="Group 36"/>
              <p:cNvGrpSpPr>
                <a:grpSpLocks/>
              </p:cNvGrpSpPr>
              <p:nvPr/>
            </p:nvGrpSpPr>
            <p:grpSpPr bwMode="auto">
              <a:xfrm>
                <a:off x="1396" y="768"/>
                <a:ext cx="662" cy="384"/>
                <a:chOff x="1396" y="768"/>
                <a:chExt cx="662" cy="384"/>
              </a:xfrm>
            </p:grpSpPr>
            <p:sp>
              <p:nvSpPr>
                <p:cNvPr id="37027" name="Rectangle 37"/>
                <p:cNvSpPr>
                  <a:spLocks noChangeArrowheads="1"/>
                </p:cNvSpPr>
                <p:nvPr/>
              </p:nvSpPr>
              <p:spPr bwMode="auto">
                <a:xfrm>
                  <a:off x="1439" y="76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14,400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7028" name="Rectangle 38"/>
                <p:cNvSpPr>
                  <a:spLocks noChangeArrowheads="1"/>
                </p:cNvSpPr>
                <p:nvPr/>
              </p:nvSpPr>
              <p:spPr bwMode="auto">
                <a:xfrm>
                  <a:off x="1396" y="76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928" name="Group 39"/>
              <p:cNvGrpSpPr>
                <a:grpSpLocks/>
              </p:cNvGrpSpPr>
              <p:nvPr/>
            </p:nvGrpSpPr>
            <p:grpSpPr bwMode="auto">
              <a:xfrm>
                <a:off x="2058" y="768"/>
                <a:ext cx="590" cy="384"/>
                <a:chOff x="2058" y="768"/>
                <a:chExt cx="590" cy="384"/>
              </a:xfrm>
            </p:grpSpPr>
            <p:sp>
              <p:nvSpPr>
                <p:cNvPr id="37025" name="Rectangle 40"/>
                <p:cNvSpPr>
                  <a:spLocks noChangeArrowheads="1"/>
                </p:cNvSpPr>
                <p:nvPr/>
              </p:nvSpPr>
              <p:spPr bwMode="auto">
                <a:xfrm>
                  <a:off x="2101" y="768"/>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7026" name="Rectangle 41"/>
                <p:cNvSpPr>
                  <a:spLocks noChangeArrowheads="1"/>
                </p:cNvSpPr>
                <p:nvPr/>
              </p:nvSpPr>
              <p:spPr bwMode="auto">
                <a:xfrm>
                  <a:off x="2058" y="768"/>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929" name="Group 42"/>
              <p:cNvGrpSpPr>
                <a:grpSpLocks/>
              </p:cNvGrpSpPr>
              <p:nvPr/>
            </p:nvGrpSpPr>
            <p:grpSpPr bwMode="auto">
              <a:xfrm>
                <a:off x="0" y="1152"/>
                <a:ext cx="734" cy="384"/>
                <a:chOff x="0" y="1152"/>
                <a:chExt cx="734" cy="384"/>
              </a:xfrm>
            </p:grpSpPr>
            <p:sp>
              <p:nvSpPr>
                <p:cNvPr id="37023" name="Rectangle 43"/>
                <p:cNvSpPr>
                  <a:spLocks noChangeArrowheads="1"/>
                </p:cNvSpPr>
                <p:nvPr/>
              </p:nvSpPr>
              <p:spPr bwMode="auto">
                <a:xfrm>
                  <a:off x="43" y="1152"/>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2936</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7024" name="Rectangle 44"/>
                <p:cNvSpPr>
                  <a:spLocks noChangeArrowheads="1"/>
                </p:cNvSpPr>
                <p:nvPr/>
              </p:nvSpPr>
              <p:spPr bwMode="auto">
                <a:xfrm>
                  <a:off x="0" y="1152"/>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930" name="Group 45"/>
              <p:cNvGrpSpPr>
                <a:grpSpLocks/>
              </p:cNvGrpSpPr>
              <p:nvPr/>
            </p:nvGrpSpPr>
            <p:grpSpPr bwMode="auto">
              <a:xfrm>
                <a:off x="734" y="1152"/>
                <a:ext cx="662" cy="384"/>
                <a:chOff x="734" y="1152"/>
                <a:chExt cx="662" cy="384"/>
              </a:xfrm>
            </p:grpSpPr>
            <p:sp>
              <p:nvSpPr>
                <p:cNvPr id="37021" name="Rectangle 46"/>
                <p:cNvSpPr>
                  <a:spLocks noChangeArrowheads="1"/>
                </p:cNvSpPr>
                <p:nvPr/>
              </p:nvSpPr>
              <p:spPr bwMode="auto">
                <a:xfrm>
                  <a:off x="777" y="115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Сидоров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7022" name="Rectangle 47"/>
                <p:cNvSpPr>
                  <a:spLocks noChangeArrowheads="1"/>
                </p:cNvSpPr>
                <p:nvPr/>
              </p:nvSpPr>
              <p:spPr bwMode="auto">
                <a:xfrm>
                  <a:off x="734" y="115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931" name="Group 48"/>
              <p:cNvGrpSpPr>
                <a:grpSpLocks/>
              </p:cNvGrpSpPr>
              <p:nvPr/>
            </p:nvGrpSpPr>
            <p:grpSpPr bwMode="auto">
              <a:xfrm>
                <a:off x="1396" y="1152"/>
                <a:ext cx="662" cy="384"/>
                <a:chOff x="1396" y="1152"/>
                <a:chExt cx="662" cy="384"/>
              </a:xfrm>
            </p:grpSpPr>
            <p:sp>
              <p:nvSpPr>
                <p:cNvPr id="37019" name="Rectangle 49"/>
                <p:cNvSpPr>
                  <a:spLocks noChangeArrowheads="1"/>
                </p:cNvSpPr>
                <p:nvPr/>
              </p:nvSpPr>
              <p:spPr bwMode="auto">
                <a:xfrm>
                  <a:off x="1439" y="115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 9,200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7020" name="Rectangle 50"/>
                <p:cNvSpPr>
                  <a:spLocks noChangeArrowheads="1"/>
                </p:cNvSpPr>
                <p:nvPr/>
              </p:nvSpPr>
              <p:spPr bwMode="auto">
                <a:xfrm>
                  <a:off x="1396" y="115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932" name="Group 51"/>
              <p:cNvGrpSpPr>
                <a:grpSpLocks/>
              </p:cNvGrpSpPr>
              <p:nvPr/>
            </p:nvGrpSpPr>
            <p:grpSpPr bwMode="auto">
              <a:xfrm>
                <a:off x="2058" y="1152"/>
                <a:ext cx="590" cy="384"/>
                <a:chOff x="2058" y="1152"/>
                <a:chExt cx="590" cy="384"/>
              </a:xfrm>
            </p:grpSpPr>
            <p:sp>
              <p:nvSpPr>
                <p:cNvPr id="37017" name="Rectangle 52"/>
                <p:cNvSpPr>
                  <a:spLocks noChangeArrowheads="1"/>
                </p:cNvSpPr>
                <p:nvPr/>
              </p:nvSpPr>
              <p:spPr bwMode="auto">
                <a:xfrm>
                  <a:off x="2101" y="1152"/>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7018" name="Rectangle 53"/>
                <p:cNvSpPr>
                  <a:spLocks noChangeArrowheads="1"/>
                </p:cNvSpPr>
                <p:nvPr/>
              </p:nvSpPr>
              <p:spPr bwMode="auto">
                <a:xfrm>
                  <a:off x="2058" y="1152"/>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933" name="Group 54"/>
              <p:cNvGrpSpPr>
                <a:grpSpLocks/>
              </p:cNvGrpSpPr>
              <p:nvPr/>
            </p:nvGrpSpPr>
            <p:grpSpPr bwMode="auto">
              <a:xfrm>
                <a:off x="0" y="1536"/>
                <a:ext cx="734" cy="384"/>
                <a:chOff x="0" y="1536"/>
                <a:chExt cx="734" cy="384"/>
              </a:xfrm>
            </p:grpSpPr>
            <p:sp>
              <p:nvSpPr>
                <p:cNvPr id="37015" name="Rectangle 55"/>
                <p:cNvSpPr>
                  <a:spLocks noChangeArrowheads="1"/>
                </p:cNvSpPr>
                <p:nvPr/>
              </p:nvSpPr>
              <p:spPr bwMode="auto">
                <a:xfrm>
                  <a:off x="43" y="1536"/>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2937</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7016" name="Rectangle 56"/>
                <p:cNvSpPr>
                  <a:spLocks noChangeArrowheads="1"/>
                </p:cNvSpPr>
                <p:nvPr/>
              </p:nvSpPr>
              <p:spPr bwMode="auto">
                <a:xfrm>
                  <a:off x="0" y="1536"/>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934" name="Group 57"/>
              <p:cNvGrpSpPr>
                <a:grpSpLocks/>
              </p:cNvGrpSpPr>
              <p:nvPr/>
            </p:nvGrpSpPr>
            <p:grpSpPr bwMode="auto">
              <a:xfrm>
                <a:off x="734" y="1536"/>
                <a:ext cx="662" cy="384"/>
                <a:chOff x="734" y="1536"/>
                <a:chExt cx="662" cy="384"/>
              </a:xfrm>
            </p:grpSpPr>
            <p:sp>
              <p:nvSpPr>
                <p:cNvPr id="37013" name="Rectangle 58"/>
                <p:cNvSpPr>
                  <a:spLocks noChangeArrowheads="1"/>
                </p:cNvSpPr>
                <p:nvPr/>
              </p:nvSpPr>
              <p:spPr bwMode="auto">
                <a:xfrm>
                  <a:off x="777" y="153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Федоров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7014" name="Rectangle 59"/>
                <p:cNvSpPr>
                  <a:spLocks noChangeArrowheads="1"/>
                </p:cNvSpPr>
                <p:nvPr/>
              </p:nvSpPr>
              <p:spPr bwMode="auto">
                <a:xfrm>
                  <a:off x="734" y="153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935" name="Group 60"/>
              <p:cNvGrpSpPr>
                <a:grpSpLocks/>
              </p:cNvGrpSpPr>
              <p:nvPr/>
            </p:nvGrpSpPr>
            <p:grpSpPr bwMode="auto">
              <a:xfrm>
                <a:off x="1396" y="1536"/>
                <a:ext cx="662" cy="384"/>
                <a:chOff x="1396" y="1536"/>
                <a:chExt cx="662" cy="384"/>
              </a:xfrm>
            </p:grpSpPr>
            <p:sp>
              <p:nvSpPr>
                <p:cNvPr id="37011" name="Rectangle 61"/>
                <p:cNvSpPr>
                  <a:spLocks noChangeArrowheads="1"/>
                </p:cNvSpPr>
                <p:nvPr/>
              </p:nvSpPr>
              <p:spPr bwMode="auto">
                <a:xfrm>
                  <a:off x="1439" y="153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7012" name="Rectangle 62"/>
                <p:cNvSpPr>
                  <a:spLocks noChangeArrowheads="1"/>
                </p:cNvSpPr>
                <p:nvPr/>
              </p:nvSpPr>
              <p:spPr bwMode="auto">
                <a:xfrm>
                  <a:off x="1396" y="153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936" name="Group 63"/>
              <p:cNvGrpSpPr>
                <a:grpSpLocks/>
              </p:cNvGrpSpPr>
              <p:nvPr/>
            </p:nvGrpSpPr>
            <p:grpSpPr bwMode="auto">
              <a:xfrm>
                <a:off x="2058" y="1536"/>
                <a:ext cx="590" cy="384"/>
                <a:chOff x="2058" y="1536"/>
                <a:chExt cx="590" cy="384"/>
              </a:xfrm>
            </p:grpSpPr>
            <p:sp>
              <p:nvSpPr>
                <p:cNvPr id="37009" name="Rectangle 64"/>
                <p:cNvSpPr>
                  <a:spLocks noChangeArrowheads="1"/>
                </p:cNvSpPr>
                <p:nvPr/>
              </p:nvSpPr>
              <p:spPr bwMode="auto">
                <a:xfrm>
                  <a:off x="2101" y="1536"/>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7010" name="Rectangle 65"/>
                <p:cNvSpPr>
                  <a:spLocks noChangeArrowheads="1"/>
                </p:cNvSpPr>
                <p:nvPr/>
              </p:nvSpPr>
              <p:spPr bwMode="auto">
                <a:xfrm>
                  <a:off x="2058" y="1536"/>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937" name="Group 66"/>
              <p:cNvGrpSpPr>
                <a:grpSpLocks/>
              </p:cNvGrpSpPr>
              <p:nvPr/>
            </p:nvGrpSpPr>
            <p:grpSpPr bwMode="auto">
              <a:xfrm>
                <a:off x="0" y="1920"/>
                <a:ext cx="734" cy="384"/>
                <a:chOff x="0" y="1920"/>
                <a:chExt cx="734" cy="384"/>
              </a:xfrm>
            </p:grpSpPr>
            <p:sp>
              <p:nvSpPr>
                <p:cNvPr id="37007" name="Rectangle 67"/>
                <p:cNvSpPr>
                  <a:spLocks noChangeArrowheads="1"/>
                </p:cNvSpPr>
                <p:nvPr/>
              </p:nvSpPr>
              <p:spPr bwMode="auto">
                <a:xfrm>
                  <a:off x="43" y="192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2938</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7008" name="Rectangle 68"/>
                <p:cNvSpPr>
                  <a:spLocks noChangeArrowheads="1"/>
                </p:cNvSpPr>
                <p:nvPr/>
              </p:nvSpPr>
              <p:spPr bwMode="auto">
                <a:xfrm>
                  <a:off x="0" y="192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938" name="Group 69"/>
              <p:cNvGrpSpPr>
                <a:grpSpLocks/>
              </p:cNvGrpSpPr>
              <p:nvPr/>
            </p:nvGrpSpPr>
            <p:grpSpPr bwMode="auto">
              <a:xfrm>
                <a:off x="734" y="1920"/>
                <a:ext cx="662" cy="384"/>
                <a:chOff x="734" y="1920"/>
                <a:chExt cx="662" cy="384"/>
              </a:xfrm>
            </p:grpSpPr>
            <p:sp>
              <p:nvSpPr>
                <p:cNvPr id="37005" name="Rectangle 70"/>
                <p:cNvSpPr>
                  <a:spLocks noChangeArrowheads="1"/>
                </p:cNvSpPr>
                <p:nvPr/>
              </p:nvSpPr>
              <p:spPr bwMode="auto">
                <a:xfrm>
                  <a:off x="777" y="192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Иванова</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7006" name="Rectangle 71"/>
                <p:cNvSpPr>
                  <a:spLocks noChangeArrowheads="1"/>
                </p:cNvSpPr>
                <p:nvPr/>
              </p:nvSpPr>
              <p:spPr bwMode="auto">
                <a:xfrm>
                  <a:off x="734" y="192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939" name="Group 72"/>
              <p:cNvGrpSpPr>
                <a:grpSpLocks/>
              </p:cNvGrpSpPr>
              <p:nvPr/>
            </p:nvGrpSpPr>
            <p:grpSpPr bwMode="auto">
              <a:xfrm>
                <a:off x="1396" y="1920"/>
                <a:ext cx="662" cy="384"/>
                <a:chOff x="1396" y="1920"/>
                <a:chExt cx="662" cy="384"/>
              </a:xfrm>
            </p:grpSpPr>
            <p:sp>
              <p:nvSpPr>
                <p:cNvPr id="37003" name="Rectangle 73"/>
                <p:cNvSpPr>
                  <a:spLocks noChangeArrowheads="1"/>
                </p:cNvSpPr>
                <p:nvPr/>
              </p:nvSpPr>
              <p:spPr bwMode="auto">
                <a:xfrm>
                  <a:off x="1439" y="192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7004" name="Rectangle 74"/>
                <p:cNvSpPr>
                  <a:spLocks noChangeArrowheads="1"/>
                </p:cNvSpPr>
                <p:nvPr/>
              </p:nvSpPr>
              <p:spPr bwMode="auto">
                <a:xfrm>
                  <a:off x="1396" y="192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940" name="Group 75"/>
              <p:cNvGrpSpPr>
                <a:grpSpLocks/>
              </p:cNvGrpSpPr>
              <p:nvPr/>
            </p:nvGrpSpPr>
            <p:grpSpPr bwMode="auto">
              <a:xfrm>
                <a:off x="2058" y="1920"/>
                <a:ext cx="590" cy="384"/>
                <a:chOff x="2058" y="1920"/>
                <a:chExt cx="590" cy="384"/>
              </a:xfrm>
            </p:grpSpPr>
            <p:sp>
              <p:nvSpPr>
                <p:cNvPr id="37001" name="Rectangle 76"/>
                <p:cNvSpPr>
                  <a:spLocks noChangeArrowheads="1"/>
                </p:cNvSpPr>
                <p:nvPr/>
              </p:nvSpPr>
              <p:spPr bwMode="auto">
                <a:xfrm>
                  <a:off x="2101" y="1920"/>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7002" name="Rectangle 77"/>
                <p:cNvSpPr>
                  <a:spLocks noChangeArrowheads="1"/>
                </p:cNvSpPr>
                <p:nvPr/>
              </p:nvSpPr>
              <p:spPr bwMode="auto">
                <a:xfrm>
                  <a:off x="2058" y="1920"/>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941" name="Group 78"/>
              <p:cNvGrpSpPr>
                <a:grpSpLocks/>
              </p:cNvGrpSpPr>
              <p:nvPr/>
            </p:nvGrpSpPr>
            <p:grpSpPr bwMode="auto">
              <a:xfrm>
                <a:off x="0" y="2304"/>
                <a:ext cx="734" cy="384"/>
                <a:chOff x="0" y="2304"/>
                <a:chExt cx="734" cy="384"/>
              </a:xfrm>
            </p:grpSpPr>
            <p:sp>
              <p:nvSpPr>
                <p:cNvPr id="36999" name="Rectangle 79"/>
                <p:cNvSpPr>
                  <a:spLocks noChangeArrowheads="1"/>
                </p:cNvSpPr>
                <p:nvPr/>
              </p:nvSpPr>
              <p:spPr bwMode="auto">
                <a:xfrm>
                  <a:off x="43" y="230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7000" name="Rectangle 80"/>
                <p:cNvSpPr>
                  <a:spLocks noChangeArrowheads="1"/>
                </p:cNvSpPr>
                <p:nvPr/>
              </p:nvSpPr>
              <p:spPr bwMode="auto">
                <a:xfrm>
                  <a:off x="0" y="230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942" name="Group 81"/>
              <p:cNvGrpSpPr>
                <a:grpSpLocks/>
              </p:cNvGrpSpPr>
              <p:nvPr/>
            </p:nvGrpSpPr>
            <p:grpSpPr bwMode="auto">
              <a:xfrm>
                <a:off x="734" y="2304"/>
                <a:ext cx="662" cy="384"/>
                <a:chOff x="734" y="2304"/>
                <a:chExt cx="662" cy="384"/>
              </a:xfrm>
            </p:grpSpPr>
            <p:sp>
              <p:nvSpPr>
                <p:cNvPr id="36997" name="Rectangle 82"/>
                <p:cNvSpPr>
                  <a:spLocks noChangeArrowheads="1"/>
                </p:cNvSpPr>
                <p:nvPr/>
              </p:nvSpPr>
              <p:spPr bwMode="auto">
                <a:xfrm>
                  <a:off x="777" y="230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6998" name="Rectangle 83"/>
                <p:cNvSpPr>
                  <a:spLocks noChangeArrowheads="1"/>
                </p:cNvSpPr>
                <p:nvPr/>
              </p:nvSpPr>
              <p:spPr bwMode="auto">
                <a:xfrm>
                  <a:off x="734" y="230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943" name="Group 84"/>
              <p:cNvGrpSpPr>
                <a:grpSpLocks/>
              </p:cNvGrpSpPr>
              <p:nvPr/>
            </p:nvGrpSpPr>
            <p:grpSpPr bwMode="auto">
              <a:xfrm>
                <a:off x="1396" y="2304"/>
                <a:ext cx="662" cy="384"/>
                <a:chOff x="1396" y="2304"/>
                <a:chExt cx="662" cy="384"/>
              </a:xfrm>
            </p:grpSpPr>
            <p:sp>
              <p:nvSpPr>
                <p:cNvPr id="36995" name="Rectangle 85"/>
                <p:cNvSpPr>
                  <a:spLocks noChangeArrowheads="1"/>
                </p:cNvSpPr>
                <p:nvPr/>
              </p:nvSpPr>
              <p:spPr bwMode="auto">
                <a:xfrm>
                  <a:off x="1439" y="230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6996" name="Rectangle 86"/>
                <p:cNvSpPr>
                  <a:spLocks noChangeArrowheads="1"/>
                </p:cNvSpPr>
                <p:nvPr/>
              </p:nvSpPr>
              <p:spPr bwMode="auto">
                <a:xfrm>
                  <a:off x="1396" y="230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944" name="Group 87"/>
              <p:cNvGrpSpPr>
                <a:grpSpLocks/>
              </p:cNvGrpSpPr>
              <p:nvPr/>
            </p:nvGrpSpPr>
            <p:grpSpPr bwMode="auto">
              <a:xfrm>
                <a:off x="2058" y="2304"/>
                <a:ext cx="590" cy="384"/>
                <a:chOff x="2058" y="2304"/>
                <a:chExt cx="590" cy="384"/>
              </a:xfrm>
            </p:grpSpPr>
            <p:sp>
              <p:nvSpPr>
                <p:cNvPr id="36993" name="Rectangle 88"/>
                <p:cNvSpPr>
                  <a:spLocks noChangeArrowheads="1"/>
                </p:cNvSpPr>
                <p:nvPr/>
              </p:nvSpPr>
              <p:spPr bwMode="auto">
                <a:xfrm>
                  <a:off x="2101" y="2304"/>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6994" name="Rectangle 89"/>
                <p:cNvSpPr>
                  <a:spLocks noChangeArrowheads="1"/>
                </p:cNvSpPr>
                <p:nvPr/>
              </p:nvSpPr>
              <p:spPr bwMode="auto">
                <a:xfrm>
                  <a:off x="2058" y="2304"/>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945" name="Group 90"/>
              <p:cNvGrpSpPr>
                <a:grpSpLocks/>
              </p:cNvGrpSpPr>
              <p:nvPr/>
            </p:nvGrpSpPr>
            <p:grpSpPr bwMode="auto">
              <a:xfrm>
                <a:off x="0" y="2688"/>
                <a:ext cx="734" cy="384"/>
                <a:chOff x="0" y="2688"/>
                <a:chExt cx="734" cy="384"/>
              </a:xfrm>
            </p:grpSpPr>
            <p:sp>
              <p:nvSpPr>
                <p:cNvPr id="36991" name="Rectangle 91"/>
                <p:cNvSpPr>
                  <a:spLocks noChangeArrowheads="1"/>
                </p:cNvSpPr>
                <p:nvPr/>
              </p:nvSpPr>
              <p:spPr bwMode="auto">
                <a:xfrm>
                  <a:off x="43" y="2688"/>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6992" name="Rectangle 92"/>
                <p:cNvSpPr>
                  <a:spLocks noChangeArrowheads="1"/>
                </p:cNvSpPr>
                <p:nvPr/>
              </p:nvSpPr>
              <p:spPr bwMode="auto">
                <a:xfrm>
                  <a:off x="0" y="2688"/>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946" name="Group 93"/>
              <p:cNvGrpSpPr>
                <a:grpSpLocks/>
              </p:cNvGrpSpPr>
              <p:nvPr/>
            </p:nvGrpSpPr>
            <p:grpSpPr bwMode="auto">
              <a:xfrm>
                <a:off x="734" y="2688"/>
                <a:ext cx="662" cy="384"/>
                <a:chOff x="734" y="2688"/>
                <a:chExt cx="662" cy="384"/>
              </a:xfrm>
            </p:grpSpPr>
            <p:sp>
              <p:nvSpPr>
                <p:cNvPr id="36989" name="Rectangle 94"/>
                <p:cNvSpPr>
                  <a:spLocks noChangeArrowheads="1"/>
                </p:cNvSpPr>
                <p:nvPr/>
              </p:nvSpPr>
              <p:spPr bwMode="auto">
                <a:xfrm>
                  <a:off x="777" y="268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Петров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6990" name="Rectangle 95"/>
                <p:cNvSpPr>
                  <a:spLocks noChangeArrowheads="1"/>
                </p:cNvSpPr>
                <p:nvPr/>
              </p:nvSpPr>
              <p:spPr bwMode="auto">
                <a:xfrm>
                  <a:off x="734" y="268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947" name="Group 96"/>
              <p:cNvGrpSpPr>
                <a:grpSpLocks/>
              </p:cNvGrpSpPr>
              <p:nvPr/>
            </p:nvGrpSpPr>
            <p:grpSpPr bwMode="auto">
              <a:xfrm>
                <a:off x="1396" y="2688"/>
                <a:ext cx="662" cy="384"/>
                <a:chOff x="1396" y="2688"/>
                <a:chExt cx="662" cy="384"/>
              </a:xfrm>
            </p:grpSpPr>
            <p:sp>
              <p:nvSpPr>
                <p:cNvPr id="36987" name="Rectangle 97"/>
                <p:cNvSpPr>
                  <a:spLocks noChangeArrowheads="1"/>
                </p:cNvSpPr>
                <p:nvPr/>
              </p:nvSpPr>
              <p:spPr bwMode="auto">
                <a:xfrm>
                  <a:off x="1439" y="268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14,400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6988" name="Rectangle 98"/>
                <p:cNvSpPr>
                  <a:spLocks noChangeArrowheads="1"/>
                </p:cNvSpPr>
                <p:nvPr/>
              </p:nvSpPr>
              <p:spPr bwMode="auto">
                <a:xfrm>
                  <a:off x="1396" y="268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948" name="Group 99"/>
              <p:cNvGrpSpPr>
                <a:grpSpLocks/>
              </p:cNvGrpSpPr>
              <p:nvPr/>
            </p:nvGrpSpPr>
            <p:grpSpPr bwMode="auto">
              <a:xfrm>
                <a:off x="2058" y="2688"/>
                <a:ext cx="590" cy="384"/>
                <a:chOff x="2058" y="2688"/>
                <a:chExt cx="590" cy="384"/>
              </a:xfrm>
            </p:grpSpPr>
            <p:sp>
              <p:nvSpPr>
                <p:cNvPr id="36985" name="Rectangle 100"/>
                <p:cNvSpPr>
                  <a:spLocks noChangeArrowheads="1"/>
                </p:cNvSpPr>
                <p:nvPr/>
              </p:nvSpPr>
              <p:spPr bwMode="auto">
                <a:xfrm>
                  <a:off x="2101" y="2688"/>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6986" name="Rectangle 101"/>
                <p:cNvSpPr>
                  <a:spLocks noChangeArrowheads="1"/>
                </p:cNvSpPr>
                <p:nvPr/>
              </p:nvSpPr>
              <p:spPr bwMode="auto">
                <a:xfrm>
                  <a:off x="2058" y="2688"/>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949" name="Group 102"/>
              <p:cNvGrpSpPr>
                <a:grpSpLocks/>
              </p:cNvGrpSpPr>
              <p:nvPr/>
            </p:nvGrpSpPr>
            <p:grpSpPr bwMode="auto">
              <a:xfrm>
                <a:off x="0" y="3072"/>
                <a:ext cx="734" cy="384"/>
                <a:chOff x="0" y="3072"/>
                <a:chExt cx="734" cy="384"/>
              </a:xfrm>
            </p:grpSpPr>
            <p:sp>
              <p:nvSpPr>
                <p:cNvPr id="36983" name="Rectangle 103"/>
                <p:cNvSpPr>
                  <a:spLocks noChangeArrowheads="1"/>
                </p:cNvSpPr>
                <p:nvPr/>
              </p:nvSpPr>
              <p:spPr bwMode="auto">
                <a:xfrm>
                  <a:off x="43" y="3072"/>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2939</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6984" name="Rectangle 104"/>
                <p:cNvSpPr>
                  <a:spLocks noChangeArrowheads="1"/>
                </p:cNvSpPr>
                <p:nvPr/>
              </p:nvSpPr>
              <p:spPr bwMode="auto">
                <a:xfrm>
                  <a:off x="0" y="3072"/>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950" name="Group 105"/>
              <p:cNvGrpSpPr>
                <a:grpSpLocks/>
              </p:cNvGrpSpPr>
              <p:nvPr/>
            </p:nvGrpSpPr>
            <p:grpSpPr bwMode="auto">
              <a:xfrm>
                <a:off x="734" y="3072"/>
                <a:ext cx="662" cy="384"/>
                <a:chOff x="734" y="3072"/>
                <a:chExt cx="662" cy="384"/>
              </a:xfrm>
            </p:grpSpPr>
            <p:sp>
              <p:nvSpPr>
                <p:cNvPr id="36981" name="Rectangle 106"/>
                <p:cNvSpPr>
                  <a:spLocks noChangeArrowheads="1"/>
                </p:cNvSpPr>
                <p:nvPr/>
              </p:nvSpPr>
              <p:spPr bwMode="auto">
                <a:xfrm>
                  <a:off x="777" y="307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Сидоренко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6982" name="Rectangle 107"/>
                <p:cNvSpPr>
                  <a:spLocks noChangeArrowheads="1"/>
                </p:cNvSpPr>
                <p:nvPr/>
              </p:nvSpPr>
              <p:spPr bwMode="auto">
                <a:xfrm>
                  <a:off x="734" y="307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951" name="Group 108"/>
              <p:cNvGrpSpPr>
                <a:grpSpLocks/>
              </p:cNvGrpSpPr>
              <p:nvPr/>
            </p:nvGrpSpPr>
            <p:grpSpPr bwMode="auto">
              <a:xfrm>
                <a:off x="1396" y="3072"/>
                <a:ext cx="662" cy="384"/>
                <a:chOff x="1396" y="3072"/>
                <a:chExt cx="662" cy="384"/>
              </a:xfrm>
            </p:grpSpPr>
            <p:sp>
              <p:nvSpPr>
                <p:cNvPr id="36979" name="Rectangle 109"/>
                <p:cNvSpPr>
                  <a:spLocks noChangeArrowheads="1"/>
                </p:cNvSpPr>
                <p:nvPr/>
              </p:nvSpPr>
              <p:spPr bwMode="auto">
                <a:xfrm>
                  <a:off x="1439" y="307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 9,200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6980" name="Rectangle 110"/>
                <p:cNvSpPr>
                  <a:spLocks noChangeArrowheads="1"/>
                </p:cNvSpPr>
                <p:nvPr/>
              </p:nvSpPr>
              <p:spPr bwMode="auto">
                <a:xfrm>
                  <a:off x="1396" y="307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952" name="Group 111"/>
              <p:cNvGrpSpPr>
                <a:grpSpLocks/>
              </p:cNvGrpSpPr>
              <p:nvPr/>
            </p:nvGrpSpPr>
            <p:grpSpPr bwMode="auto">
              <a:xfrm>
                <a:off x="2058" y="3072"/>
                <a:ext cx="590" cy="384"/>
                <a:chOff x="2058" y="3072"/>
                <a:chExt cx="590" cy="384"/>
              </a:xfrm>
            </p:grpSpPr>
            <p:sp>
              <p:nvSpPr>
                <p:cNvPr id="36977" name="Rectangle 112"/>
                <p:cNvSpPr>
                  <a:spLocks noChangeArrowheads="1"/>
                </p:cNvSpPr>
                <p:nvPr/>
              </p:nvSpPr>
              <p:spPr bwMode="auto">
                <a:xfrm>
                  <a:off x="2101" y="3072"/>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6978" name="Rectangle 113"/>
                <p:cNvSpPr>
                  <a:spLocks noChangeArrowheads="1"/>
                </p:cNvSpPr>
                <p:nvPr/>
              </p:nvSpPr>
              <p:spPr bwMode="auto">
                <a:xfrm>
                  <a:off x="2058" y="3072"/>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953" name="Group 114"/>
              <p:cNvGrpSpPr>
                <a:grpSpLocks/>
              </p:cNvGrpSpPr>
              <p:nvPr/>
            </p:nvGrpSpPr>
            <p:grpSpPr bwMode="auto">
              <a:xfrm>
                <a:off x="0" y="3456"/>
                <a:ext cx="734" cy="384"/>
                <a:chOff x="0" y="3456"/>
                <a:chExt cx="734" cy="384"/>
              </a:xfrm>
            </p:grpSpPr>
            <p:sp>
              <p:nvSpPr>
                <p:cNvPr id="36975" name="Rectangle 115"/>
                <p:cNvSpPr>
                  <a:spLocks noChangeArrowheads="1"/>
                </p:cNvSpPr>
                <p:nvPr/>
              </p:nvSpPr>
              <p:spPr bwMode="auto">
                <a:xfrm>
                  <a:off x="43" y="3456"/>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6976" name="Rectangle 116"/>
                <p:cNvSpPr>
                  <a:spLocks noChangeArrowheads="1"/>
                </p:cNvSpPr>
                <p:nvPr/>
              </p:nvSpPr>
              <p:spPr bwMode="auto">
                <a:xfrm>
                  <a:off x="0" y="3456"/>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954" name="Group 117"/>
              <p:cNvGrpSpPr>
                <a:grpSpLocks/>
              </p:cNvGrpSpPr>
              <p:nvPr/>
            </p:nvGrpSpPr>
            <p:grpSpPr bwMode="auto">
              <a:xfrm>
                <a:off x="734" y="3456"/>
                <a:ext cx="662" cy="384"/>
                <a:chOff x="734" y="3456"/>
                <a:chExt cx="662" cy="384"/>
              </a:xfrm>
            </p:grpSpPr>
            <p:sp>
              <p:nvSpPr>
                <p:cNvPr id="36973" name="Rectangle 118"/>
                <p:cNvSpPr>
                  <a:spLocks noChangeArrowheads="1"/>
                </p:cNvSpPr>
                <p:nvPr/>
              </p:nvSpPr>
              <p:spPr bwMode="auto">
                <a:xfrm>
                  <a:off x="777" y="345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Федоренко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6974" name="Rectangle 119"/>
                <p:cNvSpPr>
                  <a:spLocks noChangeArrowheads="1"/>
                </p:cNvSpPr>
                <p:nvPr/>
              </p:nvSpPr>
              <p:spPr bwMode="auto">
                <a:xfrm>
                  <a:off x="734" y="345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955" name="Group 120"/>
              <p:cNvGrpSpPr>
                <a:grpSpLocks/>
              </p:cNvGrpSpPr>
              <p:nvPr/>
            </p:nvGrpSpPr>
            <p:grpSpPr bwMode="auto">
              <a:xfrm>
                <a:off x="1396" y="3456"/>
                <a:ext cx="662" cy="384"/>
                <a:chOff x="1396" y="3456"/>
                <a:chExt cx="662" cy="384"/>
              </a:xfrm>
            </p:grpSpPr>
            <p:sp>
              <p:nvSpPr>
                <p:cNvPr id="36971" name="Rectangle 121"/>
                <p:cNvSpPr>
                  <a:spLocks noChangeArrowheads="1"/>
                </p:cNvSpPr>
                <p:nvPr/>
              </p:nvSpPr>
              <p:spPr bwMode="auto">
                <a:xfrm>
                  <a:off x="1439" y="345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6972" name="Rectangle 122"/>
                <p:cNvSpPr>
                  <a:spLocks noChangeArrowheads="1"/>
                </p:cNvSpPr>
                <p:nvPr/>
              </p:nvSpPr>
              <p:spPr bwMode="auto">
                <a:xfrm>
                  <a:off x="1396" y="345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956" name="Group 123"/>
              <p:cNvGrpSpPr>
                <a:grpSpLocks/>
              </p:cNvGrpSpPr>
              <p:nvPr/>
            </p:nvGrpSpPr>
            <p:grpSpPr bwMode="auto">
              <a:xfrm>
                <a:off x="2058" y="3456"/>
                <a:ext cx="590" cy="384"/>
                <a:chOff x="2058" y="3456"/>
                <a:chExt cx="590" cy="384"/>
              </a:xfrm>
            </p:grpSpPr>
            <p:sp>
              <p:nvSpPr>
                <p:cNvPr id="36969" name="Rectangle 124"/>
                <p:cNvSpPr>
                  <a:spLocks noChangeArrowheads="1"/>
                </p:cNvSpPr>
                <p:nvPr/>
              </p:nvSpPr>
              <p:spPr bwMode="auto">
                <a:xfrm>
                  <a:off x="2101" y="3456"/>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6970" name="Rectangle 125"/>
                <p:cNvSpPr>
                  <a:spLocks noChangeArrowheads="1"/>
                </p:cNvSpPr>
                <p:nvPr/>
              </p:nvSpPr>
              <p:spPr bwMode="auto">
                <a:xfrm>
                  <a:off x="2058" y="3456"/>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957" name="Group 126"/>
              <p:cNvGrpSpPr>
                <a:grpSpLocks/>
              </p:cNvGrpSpPr>
              <p:nvPr/>
            </p:nvGrpSpPr>
            <p:grpSpPr bwMode="auto">
              <a:xfrm>
                <a:off x="0" y="3840"/>
                <a:ext cx="734" cy="384"/>
                <a:chOff x="0" y="3840"/>
                <a:chExt cx="734" cy="384"/>
              </a:xfrm>
            </p:grpSpPr>
            <p:sp>
              <p:nvSpPr>
                <p:cNvPr id="36967" name="Rectangle 127"/>
                <p:cNvSpPr>
                  <a:spLocks noChangeArrowheads="1"/>
                </p:cNvSpPr>
                <p:nvPr/>
              </p:nvSpPr>
              <p:spPr bwMode="auto">
                <a:xfrm>
                  <a:off x="43" y="384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6968" name="Rectangle 128"/>
                <p:cNvSpPr>
                  <a:spLocks noChangeArrowheads="1"/>
                </p:cNvSpPr>
                <p:nvPr/>
              </p:nvSpPr>
              <p:spPr bwMode="auto">
                <a:xfrm>
                  <a:off x="0" y="384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958" name="Group 129"/>
              <p:cNvGrpSpPr>
                <a:grpSpLocks/>
              </p:cNvGrpSpPr>
              <p:nvPr/>
            </p:nvGrpSpPr>
            <p:grpSpPr bwMode="auto">
              <a:xfrm>
                <a:off x="734" y="3840"/>
                <a:ext cx="662" cy="384"/>
                <a:chOff x="734" y="3840"/>
                <a:chExt cx="662" cy="384"/>
              </a:xfrm>
            </p:grpSpPr>
            <p:sp>
              <p:nvSpPr>
                <p:cNvPr id="36965" name="Rectangle 130"/>
                <p:cNvSpPr>
                  <a:spLocks noChangeArrowheads="1"/>
                </p:cNvSpPr>
                <p:nvPr/>
              </p:nvSpPr>
              <p:spPr bwMode="auto">
                <a:xfrm>
                  <a:off x="777" y="384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6966" name="Rectangle 131"/>
                <p:cNvSpPr>
                  <a:spLocks noChangeArrowheads="1"/>
                </p:cNvSpPr>
                <p:nvPr/>
              </p:nvSpPr>
              <p:spPr bwMode="auto">
                <a:xfrm>
                  <a:off x="734" y="384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959" name="Group 132"/>
              <p:cNvGrpSpPr>
                <a:grpSpLocks/>
              </p:cNvGrpSpPr>
              <p:nvPr/>
            </p:nvGrpSpPr>
            <p:grpSpPr bwMode="auto">
              <a:xfrm>
                <a:off x="1396" y="3840"/>
                <a:ext cx="662" cy="384"/>
                <a:chOff x="1396" y="3840"/>
                <a:chExt cx="662" cy="384"/>
              </a:xfrm>
            </p:grpSpPr>
            <p:sp>
              <p:nvSpPr>
                <p:cNvPr id="36963" name="Rectangle 133"/>
                <p:cNvSpPr>
                  <a:spLocks noChangeArrowheads="1"/>
                </p:cNvSpPr>
                <p:nvPr/>
              </p:nvSpPr>
              <p:spPr bwMode="auto">
                <a:xfrm>
                  <a:off x="1439" y="384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6964" name="Rectangle 134"/>
                <p:cNvSpPr>
                  <a:spLocks noChangeArrowheads="1"/>
                </p:cNvSpPr>
                <p:nvPr/>
              </p:nvSpPr>
              <p:spPr bwMode="auto">
                <a:xfrm>
                  <a:off x="1396" y="384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960" name="Group 135"/>
              <p:cNvGrpSpPr>
                <a:grpSpLocks/>
              </p:cNvGrpSpPr>
              <p:nvPr/>
            </p:nvGrpSpPr>
            <p:grpSpPr bwMode="auto">
              <a:xfrm>
                <a:off x="2058" y="3840"/>
                <a:ext cx="590" cy="384"/>
                <a:chOff x="2058" y="3840"/>
                <a:chExt cx="590" cy="384"/>
              </a:xfrm>
            </p:grpSpPr>
            <p:sp>
              <p:nvSpPr>
                <p:cNvPr id="36961" name="Rectangle 136"/>
                <p:cNvSpPr>
                  <a:spLocks noChangeArrowheads="1"/>
                </p:cNvSpPr>
                <p:nvPr/>
              </p:nvSpPr>
              <p:spPr bwMode="auto">
                <a:xfrm>
                  <a:off x="2101" y="3840"/>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6962" name="Rectangle 137"/>
                <p:cNvSpPr>
                  <a:spLocks noChangeArrowheads="1"/>
                </p:cNvSpPr>
                <p:nvPr/>
              </p:nvSpPr>
              <p:spPr bwMode="auto">
                <a:xfrm>
                  <a:off x="2058" y="3840"/>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36916" name="Rectangle 138"/>
            <p:cNvSpPr>
              <a:spLocks noChangeArrowheads="1"/>
            </p:cNvSpPr>
            <p:nvPr/>
          </p:nvSpPr>
          <p:spPr bwMode="auto">
            <a:xfrm>
              <a:off x="-3" y="-3"/>
              <a:ext cx="2654" cy="4230"/>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869" name="Group 150"/>
          <p:cNvGrpSpPr>
            <a:grpSpLocks/>
          </p:cNvGrpSpPr>
          <p:nvPr/>
        </p:nvGrpSpPr>
        <p:grpSpPr bwMode="auto">
          <a:xfrm>
            <a:off x="5795963" y="1844675"/>
            <a:ext cx="946150" cy="838200"/>
            <a:chOff x="-3" y="-3"/>
            <a:chExt cx="596" cy="1196"/>
          </a:xfrm>
        </p:grpSpPr>
        <p:grpSp>
          <p:nvGrpSpPr>
            <p:cNvPr id="36904" name="Group 148"/>
            <p:cNvGrpSpPr>
              <a:grpSpLocks/>
            </p:cNvGrpSpPr>
            <p:nvPr/>
          </p:nvGrpSpPr>
          <p:grpSpPr bwMode="auto">
            <a:xfrm>
              <a:off x="0" y="0"/>
              <a:ext cx="590" cy="1190"/>
              <a:chOff x="0" y="0"/>
              <a:chExt cx="590" cy="1190"/>
            </a:xfrm>
          </p:grpSpPr>
          <p:grpSp>
            <p:nvGrpSpPr>
              <p:cNvPr id="36906" name="Group 143"/>
              <p:cNvGrpSpPr>
                <a:grpSpLocks/>
              </p:cNvGrpSpPr>
              <p:nvPr/>
            </p:nvGrpSpPr>
            <p:grpSpPr bwMode="auto">
              <a:xfrm>
                <a:off x="0" y="0"/>
                <a:ext cx="590" cy="384"/>
                <a:chOff x="0" y="0"/>
                <a:chExt cx="590" cy="384"/>
              </a:xfrm>
            </p:grpSpPr>
            <p:sp>
              <p:nvSpPr>
                <p:cNvPr id="36913" name="Rectangle 139"/>
                <p:cNvSpPr>
                  <a:spLocks noChangeArrowheads="1"/>
                </p:cNvSpPr>
                <p:nvPr/>
              </p:nvSpPr>
              <p:spPr bwMode="auto">
                <a:xfrm>
                  <a:off x="43" y="0"/>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ПРО_НОМ</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36914" name="Rectangle 142"/>
                <p:cNvSpPr>
                  <a:spLocks noChangeArrowheads="1"/>
                </p:cNvSpPr>
                <p:nvPr/>
              </p:nvSpPr>
              <p:spPr bwMode="auto">
                <a:xfrm>
                  <a:off x="0" y="0"/>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907" name="Group 145"/>
              <p:cNvGrpSpPr>
                <a:grpSpLocks/>
              </p:cNvGrpSpPr>
              <p:nvPr/>
            </p:nvGrpSpPr>
            <p:grpSpPr bwMode="auto">
              <a:xfrm>
                <a:off x="0" y="384"/>
                <a:ext cx="590" cy="403"/>
                <a:chOff x="0" y="384"/>
                <a:chExt cx="590" cy="403"/>
              </a:xfrm>
            </p:grpSpPr>
            <p:sp>
              <p:nvSpPr>
                <p:cNvPr id="36911" name="Rectangle 140"/>
                <p:cNvSpPr>
                  <a:spLocks noChangeArrowheads="1"/>
                </p:cNvSpPr>
                <p:nvPr/>
              </p:nvSpPr>
              <p:spPr bwMode="auto">
                <a:xfrm>
                  <a:off x="43" y="384"/>
                  <a:ext cx="504"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200">
                      <a:latin typeface="Times New Roman" panose="02020603050405020304" pitchFamily="18" charset="0"/>
                      <a:cs typeface="Times New Roman" panose="02020603050405020304" pitchFamily="18" charset="0"/>
                    </a:rPr>
                    <a:t>1</a:t>
                  </a:r>
                </a:p>
                <a:p>
                  <a:pPr algn="just"/>
                  <a:endParaRPr lang="ru-RU" altLang="ru-RU" sz="2400">
                    <a:latin typeface="Times New Roman" panose="02020603050405020304" pitchFamily="18" charset="0"/>
                  </a:endParaRPr>
                </a:p>
              </p:txBody>
            </p:sp>
            <p:sp>
              <p:nvSpPr>
                <p:cNvPr id="36912" name="Rectangle 144"/>
                <p:cNvSpPr>
                  <a:spLocks noChangeArrowheads="1"/>
                </p:cNvSpPr>
                <p:nvPr/>
              </p:nvSpPr>
              <p:spPr bwMode="auto">
                <a:xfrm>
                  <a:off x="0" y="384"/>
                  <a:ext cx="590" cy="403"/>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908" name="Group 147"/>
              <p:cNvGrpSpPr>
                <a:grpSpLocks/>
              </p:cNvGrpSpPr>
              <p:nvPr/>
            </p:nvGrpSpPr>
            <p:grpSpPr bwMode="auto">
              <a:xfrm>
                <a:off x="0" y="787"/>
                <a:ext cx="590" cy="403"/>
                <a:chOff x="0" y="787"/>
                <a:chExt cx="590" cy="403"/>
              </a:xfrm>
            </p:grpSpPr>
            <p:sp>
              <p:nvSpPr>
                <p:cNvPr id="36909" name="Rectangle 141"/>
                <p:cNvSpPr>
                  <a:spLocks noChangeArrowheads="1"/>
                </p:cNvSpPr>
                <p:nvPr/>
              </p:nvSpPr>
              <p:spPr bwMode="auto">
                <a:xfrm>
                  <a:off x="43" y="787"/>
                  <a:ext cx="504"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200">
                      <a:latin typeface="Times New Roman" panose="02020603050405020304" pitchFamily="18" charset="0"/>
                      <a:cs typeface="Times New Roman" panose="02020603050405020304" pitchFamily="18" charset="0"/>
                    </a:rPr>
                    <a:t>2</a:t>
                  </a:r>
                </a:p>
                <a:p>
                  <a:pPr algn="just"/>
                  <a:endParaRPr lang="ru-RU" altLang="ru-RU" sz="2400">
                    <a:latin typeface="Times New Roman" panose="02020603050405020304" pitchFamily="18" charset="0"/>
                  </a:endParaRPr>
                </a:p>
              </p:txBody>
            </p:sp>
            <p:sp>
              <p:nvSpPr>
                <p:cNvPr id="36910" name="Rectangle 146"/>
                <p:cNvSpPr>
                  <a:spLocks noChangeArrowheads="1"/>
                </p:cNvSpPr>
                <p:nvPr/>
              </p:nvSpPr>
              <p:spPr bwMode="auto">
                <a:xfrm>
                  <a:off x="0" y="787"/>
                  <a:ext cx="590" cy="403"/>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36905" name="Rectangle 149"/>
            <p:cNvSpPr>
              <a:spLocks noChangeArrowheads="1"/>
            </p:cNvSpPr>
            <p:nvPr/>
          </p:nvSpPr>
          <p:spPr bwMode="auto">
            <a:xfrm>
              <a:off x="-3" y="-3"/>
              <a:ext cx="596" cy="1196"/>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sp>
        <p:nvSpPr>
          <p:cNvPr id="36870" name="Rectangle 151"/>
          <p:cNvSpPr>
            <a:spLocks noChangeArrowheads="1"/>
          </p:cNvSpPr>
          <p:nvPr/>
        </p:nvSpPr>
        <p:spPr bwMode="auto">
          <a:xfrm>
            <a:off x="1187450" y="1341438"/>
            <a:ext cx="6840538"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200" b="1">
                <a:latin typeface="Times New Roman" panose="02020603050405020304" pitchFamily="18" charset="0"/>
                <a:cs typeface="Times New Roman" panose="02020603050405020304" pitchFamily="18" charset="0"/>
              </a:rPr>
              <a:t>СОТРУДНИКИ</a:t>
            </a:r>
            <a:r>
              <a:rPr lang="ru-RU" altLang="ru-RU" sz="1200" b="1">
                <a:latin typeface="Times New Roman" panose="02020603050405020304" pitchFamily="18" charset="0"/>
              </a:rPr>
              <a:t>                                                                   </a:t>
            </a:r>
            <a:r>
              <a:rPr lang="ru-RU" altLang="ru-RU" sz="1200" b="1">
                <a:latin typeface="Times New Roman" panose="02020603050405020304" pitchFamily="18" charset="0"/>
                <a:cs typeface="Times New Roman" panose="02020603050405020304" pitchFamily="18" charset="0"/>
              </a:rPr>
              <a:t>НОМЕРА_ПРОЕКТОВ</a:t>
            </a:r>
            <a:r>
              <a:rPr lang="ru-RU" altLang="ru-RU" sz="2400">
                <a:latin typeface="Times New Roman" panose="02020603050405020304" pitchFamily="18" charset="0"/>
              </a:rPr>
              <a:t> </a:t>
            </a:r>
            <a:endParaRPr lang="ru-RU" altLang="ru-RU" sz="1200">
              <a:latin typeface="Times New Roman" panose="02020603050405020304" pitchFamily="18" charset="0"/>
            </a:endParaRPr>
          </a:p>
          <a:p>
            <a:pPr algn="ctr"/>
            <a:endParaRPr lang="ru-RU" altLang="ru-RU" sz="2400">
              <a:latin typeface="Times New Roman" panose="02020603050405020304" pitchFamily="18" charset="0"/>
            </a:endParaRPr>
          </a:p>
        </p:txBody>
      </p:sp>
      <p:sp>
        <p:nvSpPr>
          <p:cNvPr id="36871" name="Rectangle 152"/>
          <p:cNvSpPr>
            <a:spLocks noChangeArrowheads="1"/>
          </p:cNvSpPr>
          <p:nvPr/>
        </p:nvSpPr>
        <p:spPr bwMode="auto">
          <a:xfrm>
            <a:off x="900113" y="4365625"/>
            <a:ext cx="6408737"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200" b="1">
                <a:cs typeface="Arial" panose="020B0604020202020204" pitchFamily="34" charset="0"/>
              </a:rPr>
              <a:t>СОТРУДНИКИ </a:t>
            </a:r>
            <a:r>
              <a:rPr lang="en-US" altLang="ru-RU" sz="1200" b="1">
                <a:cs typeface="Arial" panose="020B0604020202020204" pitchFamily="34" charset="0"/>
              </a:rPr>
              <a:t>DIVIDE BY</a:t>
            </a:r>
            <a:r>
              <a:rPr lang="ru-RU" altLang="ru-RU" sz="1200" b="1">
                <a:cs typeface="Arial" panose="020B0604020202020204" pitchFamily="34" charset="0"/>
              </a:rPr>
              <a:t> НОМЕРА_ПРОЕКТОВ</a:t>
            </a:r>
            <a:r>
              <a:rPr lang="ru-RU" altLang="ru-RU" sz="1200" b="1">
                <a:latin typeface="Times New Roman" panose="02020603050405020304" pitchFamily="18" charset="0"/>
              </a:rPr>
              <a:t> </a:t>
            </a:r>
          </a:p>
        </p:txBody>
      </p:sp>
      <p:grpSp>
        <p:nvGrpSpPr>
          <p:cNvPr id="36872" name="Group 182"/>
          <p:cNvGrpSpPr>
            <a:grpSpLocks/>
          </p:cNvGrpSpPr>
          <p:nvPr/>
        </p:nvGrpSpPr>
        <p:grpSpPr bwMode="auto">
          <a:xfrm>
            <a:off x="2484438" y="4652963"/>
            <a:ext cx="3390900" cy="762000"/>
            <a:chOff x="-3" y="-3"/>
            <a:chExt cx="2136" cy="1158"/>
          </a:xfrm>
        </p:grpSpPr>
        <p:grpSp>
          <p:nvGrpSpPr>
            <p:cNvPr id="36875" name="Group 180"/>
            <p:cNvGrpSpPr>
              <a:grpSpLocks/>
            </p:cNvGrpSpPr>
            <p:nvPr/>
          </p:nvGrpSpPr>
          <p:grpSpPr bwMode="auto">
            <a:xfrm>
              <a:off x="0" y="0"/>
              <a:ext cx="2130" cy="1152"/>
              <a:chOff x="0" y="0"/>
              <a:chExt cx="2130" cy="1152"/>
            </a:xfrm>
          </p:grpSpPr>
          <p:grpSp>
            <p:nvGrpSpPr>
              <p:cNvPr id="36877" name="Group 163"/>
              <p:cNvGrpSpPr>
                <a:grpSpLocks/>
              </p:cNvGrpSpPr>
              <p:nvPr/>
            </p:nvGrpSpPr>
            <p:grpSpPr bwMode="auto">
              <a:xfrm>
                <a:off x="0" y="0"/>
                <a:ext cx="734" cy="384"/>
                <a:chOff x="0" y="0"/>
                <a:chExt cx="734" cy="384"/>
              </a:xfrm>
            </p:grpSpPr>
            <p:sp>
              <p:nvSpPr>
                <p:cNvPr id="36902" name="Rectangle 153"/>
                <p:cNvSpPr>
                  <a:spLocks noChangeArrowheads="1"/>
                </p:cNvSpPr>
                <p:nvPr/>
              </p:nvSpPr>
              <p:spPr bwMode="auto">
                <a:xfrm>
                  <a:off x="43" y="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СОТР_НОМЕР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6903" name="Rectangle 162"/>
                <p:cNvSpPr>
                  <a:spLocks noChangeArrowheads="1"/>
                </p:cNvSpPr>
                <p:nvPr/>
              </p:nvSpPr>
              <p:spPr bwMode="auto">
                <a:xfrm>
                  <a:off x="0" y="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878" name="Group 165"/>
              <p:cNvGrpSpPr>
                <a:grpSpLocks/>
              </p:cNvGrpSpPr>
              <p:nvPr/>
            </p:nvGrpSpPr>
            <p:grpSpPr bwMode="auto">
              <a:xfrm>
                <a:off x="734" y="0"/>
                <a:ext cx="662" cy="384"/>
                <a:chOff x="734" y="0"/>
                <a:chExt cx="662" cy="384"/>
              </a:xfrm>
            </p:grpSpPr>
            <p:sp>
              <p:nvSpPr>
                <p:cNvPr id="36900" name="Rectangle 154"/>
                <p:cNvSpPr>
                  <a:spLocks noChangeArrowheads="1"/>
                </p:cNvSpPr>
                <p:nvPr/>
              </p:nvSpPr>
              <p:spPr bwMode="auto">
                <a:xfrm>
                  <a:off x="777" y="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СОТР_ИМЯ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6901" name="Rectangle 164"/>
                <p:cNvSpPr>
                  <a:spLocks noChangeArrowheads="1"/>
                </p:cNvSpPr>
                <p:nvPr/>
              </p:nvSpPr>
              <p:spPr bwMode="auto">
                <a:xfrm>
                  <a:off x="734" y="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879" name="Group 167"/>
              <p:cNvGrpSpPr>
                <a:grpSpLocks/>
              </p:cNvGrpSpPr>
              <p:nvPr/>
            </p:nvGrpSpPr>
            <p:grpSpPr bwMode="auto">
              <a:xfrm>
                <a:off x="1396" y="0"/>
                <a:ext cx="734" cy="384"/>
                <a:chOff x="1396" y="0"/>
                <a:chExt cx="734" cy="384"/>
              </a:xfrm>
            </p:grpSpPr>
            <p:sp>
              <p:nvSpPr>
                <p:cNvPr id="36898" name="Rectangle 155"/>
                <p:cNvSpPr>
                  <a:spLocks noChangeArrowheads="1"/>
                </p:cNvSpPr>
                <p:nvPr/>
              </p:nvSpPr>
              <p:spPr bwMode="auto">
                <a:xfrm>
                  <a:off x="1439" y="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СОТР_ЗАРП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6899" name="Rectangle 166"/>
                <p:cNvSpPr>
                  <a:spLocks noChangeArrowheads="1"/>
                </p:cNvSpPr>
                <p:nvPr/>
              </p:nvSpPr>
              <p:spPr bwMode="auto">
                <a:xfrm>
                  <a:off x="1396" y="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880" name="Group 169"/>
              <p:cNvGrpSpPr>
                <a:grpSpLocks/>
              </p:cNvGrpSpPr>
              <p:nvPr/>
            </p:nvGrpSpPr>
            <p:grpSpPr bwMode="auto">
              <a:xfrm>
                <a:off x="0" y="384"/>
                <a:ext cx="734" cy="384"/>
                <a:chOff x="0" y="384"/>
                <a:chExt cx="734" cy="384"/>
              </a:xfrm>
            </p:grpSpPr>
            <p:sp>
              <p:nvSpPr>
                <p:cNvPr id="36896" name="Rectangle 156"/>
                <p:cNvSpPr>
                  <a:spLocks noChangeArrowheads="1"/>
                </p:cNvSpPr>
                <p:nvPr/>
              </p:nvSpPr>
              <p:spPr bwMode="auto">
                <a:xfrm>
                  <a:off x="43" y="38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6897" name="Rectangle 168"/>
                <p:cNvSpPr>
                  <a:spLocks noChangeArrowheads="1"/>
                </p:cNvSpPr>
                <p:nvPr/>
              </p:nvSpPr>
              <p:spPr bwMode="auto">
                <a:xfrm>
                  <a:off x="0" y="38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881" name="Group 171"/>
              <p:cNvGrpSpPr>
                <a:grpSpLocks/>
              </p:cNvGrpSpPr>
              <p:nvPr/>
            </p:nvGrpSpPr>
            <p:grpSpPr bwMode="auto">
              <a:xfrm>
                <a:off x="734" y="384"/>
                <a:ext cx="662" cy="384"/>
                <a:chOff x="734" y="384"/>
                <a:chExt cx="662" cy="384"/>
              </a:xfrm>
            </p:grpSpPr>
            <p:sp>
              <p:nvSpPr>
                <p:cNvPr id="36894" name="Rectangle 157"/>
                <p:cNvSpPr>
                  <a:spLocks noChangeArrowheads="1"/>
                </p:cNvSpPr>
                <p:nvPr/>
              </p:nvSpPr>
              <p:spPr bwMode="auto">
                <a:xfrm>
                  <a:off x="777" y="38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6895" name="Rectangle 170"/>
                <p:cNvSpPr>
                  <a:spLocks noChangeArrowheads="1"/>
                </p:cNvSpPr>
                <p:nvPr/>
              </p:nvSpPr>
              <p:spPr bwMode="auto">
                <a:xfrm>
                  <a:off x="734" y="38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882" name="Group 173"/>
              <p:cNvGrpSpPr>
                <a:grpSpLocks/>
              </p:cNvGrpSpPr>
              <p:nvPr/>
            </p:nvGrpSpPr>
            <p:grpSpPr bwMode="auto">
              <a:xfrm>
                <a:off x="1396" y="384"/>
                <a:ext cx="734" cy="384"/>
                <a:chOff x="1396" y="384"/>
                <a:chExt cx="734" cy="384"/>
              </a:xfrm>
            </p:grpSpPr>
            <p:sp>
              <p:nvSpPr>
                <p:cNvPr id="36892" name="Rectangle 158"/>
                <p:cNvSpPr>
                  <a:spLocks noChangeArrowheads="1"/>
                </p:cNvSpPr>
                <p:nvPr/>
              </p:nvSpPr>
              <p:spPr bwMode="auto">
                <a:xfrm>
                  <a:off x="1439" y="38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6893" name="Rectangle 172"/>
                <p:cNvSpPr>
                  <a:spLocks noChangeArrowheads="1"/>
                </p:cNvSpPr>
                <p:nvPr/>
              </p:nvSpPr>
              <p:spPr bwMode="auto">
                <a:xfrm>
                  <a:off x="1396" y="38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883" name="Group 175"/>
              <p:cNvGrpSpPr>
                <a:grpSpLocks/>
              </p:cNvGrpSpPr>
              <p:nvPr/>
            </p:nvGrpSpPr>
            <p:grpSpPr bwMode="auto">
              <a:xfrm>
                <a:off x="0" y="768"/>
                <a:ext cx="734" cy="384"/>
                <a:chOff x="0" y="768"/>
                <a:chExt cx="734" cy="384"/>
              </a:xfrm>
            </p:grpSpPr>
            <p:sp>
              <p:nvSpPr>
                <p:cNvPr id="36890" name="Rectangle 159"/>
                <p:cNvSpPr>
                  <a:spLocks noChangeArrowheads="1"/>
                </p:cNvSpPr>
                <p:nvPr/>
              </p:nvSpPr>
              <p:spPr bwMode="auto">
                <a:xfrm>
                  <a:off x="43" y="768"/>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6891" name="Rectangle 174"/>
                <p:cNvSpPr>
                  <a:spLocks noChangeArrowheads="1"/>
                </p:cNvSpPr>
                <p:nvPr/>
              </p:nvSpPr>
              <p:spPr bwMode="auto">
                <a:xfrm>
                  <a:off x="0" y="768"/>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884" name="Group 177"/>
              <p:cNvGrpSpPr>
                <a:grpSpLocks/>
              </p:cNvGrpSpPr>
              <p:nvPr/>
            </p:nvGrpSpPr>
            <p:grpSpPr bwMode="auto">
              <a:xfrm>
                <a:off x="734" y="768"/>
                <a:ext cx="662" cy="384"/>
                <a:chOff x="734" y="768"/>
                <a:chExt cx="662" cy="384"/>
              </a:xfrm>
            </p:grpSpPr>
            <p:sp>
              <p:nvSpPr>
                <p:cNvPr id="36888" name="Rectangle 160"/>
                <p:cNvSpPr>
                  <a:spLocks noChangeArrowheads="1"/>
                </p:cNvSpPr>
                <p:nvPr/>
              </p:nvSpPr>
              <p:spPr bwMode="auto">
                <a:xfrm>
                  <a:off x="777" y="76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Петров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6889" name="Rectangle 176"/>
                <p:cNvSpPr>
                  <a:spLocks noChangeArrowheads="1"/>
                </p:cNvSpPr>
                <p:nvPr/>
              </p:nvSpPr>
              <p:spPr bwMode="auto">
                <a:xfrm>
                  <a:off x="734" y="76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36885" name="Group 179"/>
              <p:cNvGrpSpPr>
                <a:grpSpLocks/>
              </p:cNvGrpSpPr>
              <p:nvPr/>
            </p:nvGrpSpPr>
            <p:grpSpPr bwMode="auto">
              <a:xfrm>
                <a:off x="1396" y="768"/>
                <a:ext cx="734" cy="384"/>
                <a:chOff x="1396" y="768"/>
                <a:chExt cx="734" cy="384"/>
              </a:xfrm>
            </p:grpSpPr>
            <p:sp>
              <p:nvSpPr>
                <p:cNvPr id="36886" name="Rectangle 161"/>
                <p:cNvSpPr>
                  <a:spLocks noChangeArrowheads="1"/>
                </p:cNvSpPr>
                <p:nvPr/>
              </p:nvSpPr>
              <p:spPr bwMode="auto">
                <a:xfrm>
                  <a:off x="1439" y="768"/>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14,400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36887" name="Rectangle 178"/>
                <p:cNvSpPr>
                  <a:spLocks noChangeArrowheads="1"/>
                </p:cNvSpPr>
                <p:nvPr/>
              </p:nvSpPr>
              <p:spPr bwMode="auto">
                <a:xfrm>
                  <a:off x="1396" y="768"/>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36876" name="Rectangle 181"/>
            <p:cNvSpPr>
              <a:spLocks noChangeArrowheads="1"/>
            </p:cNvSpPr>
            <p:nvPr/>
          </p:nvSpPr>
          <p:spPr bwMode="auto">
            <a:xfrm>
              <a:off x="-3" y="-3"/>
              <a:ext cx="2136" cy="1158"/>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sp>
        <p:nvSpPr>
          <p:cNvPr id="36873" name="Rectangle 183"/>
          <p:cNvSpPr>
            <a:spLocks noChangeArrowheads="1"/>
          </p:cNvSpPr>
          <p:nvPr/>
        </p:nvSpPr>
        <p:spPr bwMode="auto">
          <a:xfrm>
            <a:off x="3175" y="4029075"/>
            <a:ext cx="9144000"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200">
                <a:latin typeface="Times New Roman" panose="02020603050405020304" pitchFamily="18" charset="0"/>
                <a:cs typeface="Times New Roman" panose="02020603050405020304" pitchFamily="18" charset="0"/>
              </a:rPr>
              <a:t> </a:t>
            </a:r>
          </a:p>
          <a:p>
            <a:endParaRPr lang="ru-RU" altLang="ru-RU" sz="2400">
              <a:latin typeface="Times New Roman" panose="02020603050405020304" pitchFamily="18" charset="0"/>
            </a:endParaRPr>
          </a:p>
        </p:txBody>
      </p:sp>
      <p:sp>
        <p:nvSpPr>
          <p:cNvPr id="36874" name="Rectangle 184"/>
          <p:cNvSpPr>
            <a:spLocks noChangeArrowheads="1"/>
          </p:cNvSpPr>
          <p:nvPr/>
        </p:nvSpPr>
        <p:spPr bwMode="auto">
          <a:xfrm>
            <a:off x="539750" y="5589588"/>
            <a:ext cx="56880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Clr>
                <a:schemeClr val="accent1"/>
              </a:buClr>
              <a:buSzPct val="140000"/>
              <a:buFont typeface="Wingdings" panose="05000000000000000000" pitchFamily="2" charset="2"/>
              <a:buChar char="§"/>
            </a:pPr>
            <a:r>
              <a:rPr lang="ru-RU" altLang="ru-RU" sz="2000" dirty="0">
                <a:latin typeface="Times New Roman" panose="02020603050405020304" pitchFamily="18" charset="0"/>
              </a:rPr>
              <a:t> </a:t>
            </a:r>
            <a:r>
              <a:rPr lang="ru-RU" altLang="ru-RU" dirty="0">
                <a:cs typeface="Arial" panose="020B0604020202020204" pitchFamily="34" charset="0"/>
              </a:rPr>
              <a:t>Сотрудники, участвующие во всех проектах </a:t>
            </a:r>
          </a:p>
        </p:txBody>
      </p:sp>
      <p:sp>
        <p:nvSpPr>
          <p:cNvPr id="2" name="Номер слайда 1"/>
          <p:cNvSpPr>
            <a:spLocks noGrp="1"/>
          </p:cNvSpPr>
          <p:nvPr>
            <p:ph type="sldNum" sz="quarter" idx="12"/>
          </p:nvPr>
        </p:nvSpPr>
        <p:spPr/>
        <p:txBody>
          <a:bodyPr/>
          <a:lstStyle/>
          <a:p>
            <a:fld id="{696E6B9C-D8EC-43A7-9BE7-CEFCAE10240F}" type="slidenum">
              <a:rPr lang="ru-RU" altLang="en-US" smtClean="0"/>
              <a:pPr/>
              <a:t>34</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2D706090-227A-4340-8C05-324C3F266084}" type="datetime1">
              <a:rPr lang="ru-RU" altLang="en-US" smtClean="0"/>
              <a:t>20.11.2019</a:t>
            </a:fld>
            <a:endParaRPr lang="ru-RU" altLang="en-US"/>
          </a:p>
        </p:txBody>
      </p:sp>
      <p:sp>
        <p:nvSpPr>
          <p:cNvPr id="37891" name="Rectangle 2"/>
          <p:cNvSpPr>
            <a:spLocks noGrp="1" noChangeArrowheads="1"/>
          </p:cNvSpPr>
          <p:nvPr>
            <p:ph type="title"/>
          </p:nvPr>
        </p:nvSpPr>
        <p:spPr/>
        <p:txBody>
          <a:bodyPr/>
          <a:lstStyle/>
          <a:p>
            <a:pPr eaLnBrk="1" hangingPunct="1"/>
            <a:r>
              <a:rPr lang="ru-RU" altLang="ru-RU" sz="2500" smtClean="0"/>
              <a:t>Алгебра </a:t>
            </a:r>
            <a:r>
              <a:rPr lang="en-US" altLang="ru-RU" sz="2500" b="1" smtClean="0"/>
              <a:t>A</a:t>
            </a:r>
            <a:r>
              <a:rPr lang="en-US" altLang="ru-RU" sz="2500" smtClean="0"/>
              <a:t> </a:t>
            </a:r>
            <a:r>
              <a:rPr lang="ru-RU" altLang="ru-RU" sz="2500" smtClean="0"/>
              <a:t>Дейта и Дарвена (1)</a:t>
            </a:r>
            <a:br>
              <a:rPr lang="ru-RU" altLang="ru-RU" sz="2500" smtClean="0"/>
            </a:br>
            <a:r>
              <a:rPr lang="ru-RU" altLang="ru-RU" sz="2500" smtClean="0"/>
              <a:t>Формальные определения (1)</a:t>
            </a:r>
          </a:p>
        </p:txBody>
      </p:sp>
      <p:sp>
        <p:nvSpPr>
          <p:cNvPr id="37892" name="Rectangle 3"/>
          <p:cNvSpPr>
            <a:spLocks noGrp="1" noChangeArrowheads="1"/>
          </p:cNvSpPr>
          <p:nvPr>
            <p:ph type="body" idx="1"/>
          </p:nvPr>
        </p:nvSpPr>
        <p:spPr/>
        <p:txBody>
          <a:bodyPr/>
          <a:lstStyle/>
          <a:p>
            <a:pPr eaLnBrk="1" hangingPunct="1">
              <a:lnSpc>
                <a:spcPct val="80000"/>
              </a:lnSpc>
              <a:spcBef>
                <a:spcPct val="40000"/>
              </a:spcBef>
              <a:buSzPct val="140000"/>
              <a:buFont typeface="Wingdings" panose="05000000000000000000" pitchFamily="2" charset="2"/>
              <a:buChar char="§"/>
            </a:pPr>
            <a:r>
              <a:rPr lang="ru-RU" altLang="ru-RU" sz="2400" smtClean="0">
                <a:cs typeface="Times New Roman" panose="02020603050405020304" pitchFamily="18" charset="0"/>
              </a:rPr>
              <a:t>Пусть </a:t>
            </a:r>
            <a:r>
              <a:rPr lang="ru-RU" altLang="ru-RU" sz="2400" i="1" smtClean="0">
                <a:cs typeface="Arial" panose="020B0604020202020204" pitchFamily="34" charset="0"/>
              </a:rPr>
              <a:t>r</a:t>
            </a:r>
            <a:r>
              <a:rPr lang="ru-RU" altLang="ru-RU" sz="2400" smtClean="0">
                <a:cs typeface="Times New Roman" panose="02020603050405020304" pitchFamily="18" charset="0"/>
              </a:rPr>
              <a:t> – отношение, </a:t>
            </a:r>
            <a:r>
              <a:rPr lang="ru-RU" altLang="ru-RU" sz="2400" i="1" smtClean="0">
                <a:cs typeface="Arial" panose="020B0604020202020204" pitchFamily="34" charset="0"/>
              </a:rPr>
              <a:t>A</a:t>
            </a:r>
            <a:r>
              <a:rPr lang="ru-RU" altLang="ru-RU" sz="2400" smtClean="0">
                <a:cs typeface="Times New Roman" panose="02020603050405020304" pitchFamily="18" charset="0"/>
              </a:rPr>
              <a:t> – имя атрибута </a:t>
            </a:r>
            <a:r>
              <a:rPr lang="ru-RU" altLang="ru-RU" sz="2400" i="1" smtClean="0">
                <a:cs typeface="Arial" panose="020B0604020202020204" pitchFamily="34" charset="0"/>
              </a:rPr>
              <a:t>r</a:t>
            </a:r>
            <a:r>
              <a:rPr lang="ru-RU" altLang="ru-RU" sz="2400" smtClean="0">
                <a:cs typeface="Times New Roman" panose="02020603050405020304" pitchFamily="18" charset="0"/>
              </a:rPr>
              <a:t>, </a:t>
            </a:r>
            <a:r>
              <a:rPr lang="ru-RU" altLang="ru-RU" sz="2400" i="1" smtClean="0">
                <a:cs typeface="Arial" panose="020B0604020202020204" pitchFamily="34" charset="0"/>
              </a:rPr>
              <a:t>T</a:t>
            </a:r>
            <a:r>
              <a:rPr lang="ru-RU" altLang="ru-RU" sz="2400" smtClean="0">
                <a:cs typeface="Times New Roman" panose="02020603050405020304" pitchFamily="18" charset="0"/>
              </a:rPr>
              <a:t> – имя соответствующего типа (т.е. типа, или домена атрибута </a:t>
            </a:r>
            <a:r>
              <a:rPr lang="ru-RU" altLang="ru-RU" sz="2400" i="1" smtClean="0">
                <a:cs typeface="Arial" panose="020B0604020202020204" pitchFamily="34" charset="0"/>
              </a:rPr>
              <a:t>A</a:t>
            </a:r>
            <a:r>
              <a:rPr lang="ru-RU" altLang="ru-RU" sz="2400" smtClean="0">
                <a:cs typeface="Times New Roman" panose="02020603050405020304" pitchFamily="18" charset="0"/>
              </a:rPr>
              <a:t>), </a:t>
            </a:r>
            <a:r>
              <a:rPr lang="ru-RU" altLang="ru-RU" sz="2400" i="1" smtClean="0">
                <a:cs typeface="Arial" panose="020B0604020202020204" pitchFamily="34" charset="0"/>
              </a:rPr>
              <a:t>v</a:t>
            </a:r>
            <a:r>
              <a:rPr lang="ru-RU" altLang="ru-RU" sz="2400" smtClean="0">
                <a:cs typeface="Times New Roman" panose="02020603050405020304" pitchFamily="18" charset="0"/>
              </a:rPr>
              <a:t> – значение типа </a:t>
            </a:r>
            <a:r>
              <a:rPr lang="ru-RU" altLang="ru-RU" sz="2400" i="1" smtClean="0">
                <a:cs typeface="Arial" panose="020B0604020202020204" pitchFamily="34" charset="0"/>
              </a:rPr>
              <a:t>T</a:t>
            </a:r>
            <a:r>
              <a:rPr lang="ru-RU" altLang="ru-RU" sz="2400" smtClean="0">
                <a:cs typeface="Times New Roman" panose="02020603050405020304" pitchFamily="18" charset="0"/>
              </a:rPr>
              <a:t>. Тогда:</a:t>
            </a:r>
            <a:endParaRPr lang="ru-RU" altLang="ru-RU" sz="2400" smtClean="0">
              <a:latin typeface="Courier New" panose="02070309020205020404" pitchFamily="49" charset="0"/>
              <a:cs typeface="Courier New" panose="02070309020205020404" pitchFamily="49" charset="0"/>
            </a:endParaRPr>
          </a:p>
          <a:p>
            <a:pPr lvl="1" eaLnBrk="1" hangingPunct="1">
              <a:lnSpc>
                <a:spcPct val="80000"/>
              </a:lnSpc>
              <a:spcBef>
                <a:spcPct val="40000"/>
              </a:spcBef>
              <a:buClr>
                <a:schemeClr val="tx2"/>
              </a:buClr>
              <a:buSzPct val="70000"/>
              <a:buFont typeface="Wingdings" panose="05000000000000000000" pitchFamily="2" charset="2"/>
              <a:buChar char="Ø"/>
            </a:pPr>
            <a:r>
              <a:rPr lang="ru-RU" altLang="ru-RU" sz="2000" smtClean="0">
                <a:cs typeface="Times New Roman" panose="02020603050405020304" pitchFamily="18" charset="0"/>
              </a:rPr>
              <a:t>Заголовком </a:t>
            </a:r>
            <a:r>
              <a:rPr lang="ru-RU" altLang="ru-RU" sz="2000" smtClean="0">
                <a:cs typeface="Arial" panose="020B0604020202020204" pitchFamily="34" charset="0"/>
              </a:rPr>
              <a:t>H</a:t>
            </a:r>
            <a:r>
              <a:rPr lang="ru-RU" altLang="ru-RU" sz="2000" i="1" smtClean="0">
                <a:cs typeface="Arial" panose="020B0604020202020204" pitchFamily="34" charset="0"/>
              </a:rPr>
              <a:t>r</a:t>
            </a:r>
            <a:r>
              <a:rPr lang="ru-RU" altLang="ru-RU" sz="2000" smtClean="0">
                <a:cs typeface="Times New Roman" panose="02020603050405020304" pitchFamily="18" charset="0"/>
              </a:rPr>
              <a:t> отношения </a:t>
            </a:r>
            <a:r>
              <a:rPr lang="ru-RU" altLang="ru-RU" sz="2000" i="1" smtClean="0">
                <a:cs typeface="Arial" panose="020B0604020202020204" pitchFamily="34" charset="0"/>
              </a:rPr>
              <a:t>r</a:t>
            </a:r>
            <a:r>
              <a:rPr lang="ru-RU" altLang="ru-RU" sz="2000" smtClean="0">
                <a:cs typeface="Times New Roman" panose="02020603050405020304" pitchFamily="18" charset="0"/>
              </a:rPr>
              <a:t> называется множество атрибутов, упорядоченных пар вида &lt;</a:t>
            </a:r>
            <a:r>
              <a:rPr lang="ru-RU" altLang="ru-RU" sz="2000" i="1" smtClean="0">
                <a:cs typeface="Arial" panose="020B0604020202020204" pitchFamily="34" charset="0"/>
              </a:rPr>
              <a:t>A</a:t>
            </a:r>
            <a:r>
              <a:rPr lang="ru-RU" altLang="ru-RU" sz="2000" i="1" smtClean="0">
                <a:cs typeface="Times New Roman" panose="02020603050405020304" pitchFamily="18" charset="0"/>
              </a:rPr>
              <a:t>, </a:t>
            </a:r>
            <a:r>
              <a:rPr lang="ru-RU" altLang="ru-RU" sz="2000" i="1" smtClean="0">
                <a:cs typeface="Arial" panose="020B0604020202020204" pitchFamily="34" charset="0"/>
              </a:rPr>
              <a:t>T</a:t>
            </a:r>
            <a:r>
              <a:rPr lang="ru-RU" altLang="ru-RU" sz="2000" smtClean="0">
                <a:cs typeface="Times New Roman" panose="02020603050405020304" pitchFamily="18" charset="0"/>
              </a:rPr>
              <a:t>&gt;. </a:t>
            </a:r>
          </a:p>
          <a:p>
            <a:pPr lvl="2" eaLnBrk="1" hangingPunct="1">
              <a:lnSpc>
                <a:spcPct val="80000"/>
              </a:lnSpc>
              <a:spcBef>
                <a:spcPct val="40000"/>
              </a:spcBef>
              <a:buSzPct val="70000"/>
              <a:buFont typeface="Wingdings" panose="05000000000000000000" pitchFamily="2" charset="2"/>
              <a:buChar char="ü"/>
            </a:pPr>
            <a:r>
              <a:rPr lang="ru-RU" altLang="ru-RU" sz="1800" smtClean="0">
                <a:cs typeface="Times New Roman" panose="02020603050405020304" pitchFamily="18" charset="0"/>
              </a:rPr>
              <a:t>По определению никакие два атрибута в этом множестве не могут содержать одно и то же имя атрибута </a:t>
            </a:r>
            <a:r>
              <a:rPr lang="ru-RU" altLang="ru-RU" sz="1800" i="1" smtClean="0">
                <a:cs typeface="Arial" panose="020B0604020202020204" pitchFamily="34" charset="0"/>
              </a:rPr>
              <a:t>A</a:t>
            </a:r>
            <a:r>
              <a:rPr lang="ru-RU" altLang="ru-RU" sz="1800" smtClean="0"/>
              <a:t> </a:t>
            </a:r>
          </a:p>
          <a:p>
            <a:pPr lvl="1" eaLnBrk="1" hangingPunct="1">
              <a:lnSpc>
                <a:spcPct val="80000"/>
              </a:lnSpc>
              <a:spcBef>
                <a:spcPct val="40000"/>
              </a:spcBef>
              <a:buClr>
                <a:schemeClr val="tx2"/>
              </a:buClr>
              <a:buSzPct val="70000"/>
              <a:buFont typeface="Wingdings" panose="05000000000000000000" pitchFamily="2" charset="2"/>
              <a:buChar char="Ø"/>
            </a:pPr>
            <a:r>
              <a:rPr lang="ru-RU" altLang="ru-RU" sz="2000" smtClean="0">
                <a:cs typeface="Times New Roman" panose="02020603050405020304" pitchFamily="18" charset="0"/>
              </a:rPr>
              <a:t>Кортеж </a:t>
            </a:r>
            <a:r>
              <a:rPr lang="ru-RU" altLang="ru-RU" sz="2000" i="1" smtClean="0">
                <a:cs typeface="Arial" panose="020B0604020202020204" pitchFamily="34" charset="0"/>
              </a:rPr>
              <a:t>tr</a:t>
            </a:r>
            <a:r>
              <a:rPr lang="ru-RU" altLang="ru-RU" sz="2000" smtClean="0">
                <a:cs typeface="Times New Roman" panose="02020603050405020304" pitchFamily="18" charset="0"/>
              </a:rPr>
              <a:t>, соответствующий заголовку </a:t>
            </a:r>
            <a:r>
              <a:rPr lang="ru-RU" altLang="ru-RU" sz="2000" smtClean="0">
                <a:cs typeface="Arial" panose="020B0604020202020204" pitchFamily="34" charset="0"/>
              </a:rPr>
              <a:t>H</a:t>
            </a:r>
            <a:r>
              <a:rPr lang="ru-RU" altLang="ru-RU" sz="2000" i="1" smtClean="0">
                <a:cs typeface="Arial" panose="020B0604020202020204" pitchFamily="34" charset="0"/>
              </a:rPr>
              <a:t>r</a:t>
            </a:r>
            <a:r>
              <a:rPr lang="ru-RU" altLang="ru-RU" sz="2000" smtClean="0">
                <a:cs typeface="Times New Roman" panose="02020603050405020304" pitchFamily="18" charset="0"/>
              </a:rPr>
              <a:t>, – это множество упорядоченных триплетов вида &lt;</a:t>
            </a:r>
            <a:r>
              <a:rPr lang="ru-RU" altLang="ru-RU" sz="2000" i="1" smtClean="0">
                <a:cs typeface="Arial" panose="020B0604020202020204" pitchFamily="34" charset="0"/>
              </a:rPr>
              <a:t>A</a:t>
            </a:r>
            <a:r>
              <a:rPr lang="ru-RU" altLang="ru-RU" sz="2000" i="1" smtClean="0">
                <a:cs typeface="Times New Roman" panose="02020603050405020304" pitchFamily="18" charset="0"/>
              </a:rPr>
              <a:t>, </a:t>
            </a:r>
            <a:r>
              <a:rPr lang="ru-RU" altLang="ru-RU" sz="2000" i="1" smtClean="0">
                <a:cs typeface="Arial" panose="020B0604020202020204" pitchFamily="34" charset="0"/>
              </a:rPr>
              <a:t>T</a:t>
            </a:r>
            <a:r>
              <a:rPr lang="ru-RU" altLang="ru-RU" sz="2000" i="1" smtClean="0">
                <a:cs typeface="Times New Roman" panose="02020603050405020304" pitchFamily="18" charset="0"/>
              </a:rPr>
              <a:t>, </a:t>
            </a:r>
            <a:r>
              <a:rPr lang="ru-RU" altLang="ru-RU" sz="2000" i="1" smtClean="0">
                <a:cs typeface="Arial" panose="020B0604020202020204" pitchFamily="34" charset="0"/>
              </a:rPr>
              <a:t>v</a:t>
            </a:r>
            <a:r>
              <a:rPr lang="ru-RU" altLang="ru-RU" sz="2000" smtClean="0">
                <a:cs typeface="Times New Roman" panose="02020603050405020304" pitchFamily="18" charset="0"/>
              </a:rPr>
              <a:t>&gt;, по одному такому триплету для каждого атрибута в </a:t>
            </a:r>
            <a:r>
              <a:rPr lang="ru-RU" altLang="ru-RU" sz="2000" smtClean="0">
                <a:cs typeface="Arial" panose="020B0604020202020204" pitchFamily="34" charset="0"/>
              </a:rPr>
              <a:t>H</a:t>
            </a:r>
            <a:r>
              <a:rPr lang="ru-RU" altLang="ru-RU" sz="2000" i="1" smtClean="0">
                <a:cs typeface="Arial" panose="020B0604020202020204" pitchFamily="34" charset="0"/>
              </a:rPr>
              <a:t>r</a:t>
            </a:r>
            <a:r>
              <a:rPr lang="ru-RU" altLang="ru-RU" sz="2000" smtClean="0"/>
              <a:t> </a:t>
            </a:r>
          </a:p>
          <a:p>
            <a:pPr lvl="1" eaLnBrk="1" hangingPunct="1">
              <a:lnSpc>
                <a:spcPct val="80000"/>
              </a:lnSpc>
              <a:spcBef>
                <a:spcPct val="40000"/>
              </a:spcBef>
              <a:buClr>
                <a:schemeClr val="tx2"/>
              </a:buClr>
              <a:buSzPct val="70000"/>
              <a:buFont typeface="Wingdings" panose="05000000000000000000" pitchFamily="2" charset="2"/>
              <a:buChar char="Ø"/>
            </a:pPr>
            <a:r>
              <a:rPr lang="ru-RU" altLang="ru-RU" sz="2000" smtClean="0">
                <a:cs typeface="Times New Roman" panose="02020603050405020304" pitchFamily="18" charset="0"/>
              </a:rPr>
              <a:t>Тело </a:t>
            </a:r>
            <a:r>
              <a:rPr lang="ru-RU" altLang="ru-RU" sz="2000" smtClean="0">
                <a:cs typeface="Arial" panose="020B0604020202020204" pitchFamily="34" charset="0"/>
              </a:rPr>
              <a:t>B</a:t>
            </a:r>
            <a:r>
              <a:rPr lang="ru-RU" altLang="ru-RU" sz="2000" i="1" smtClean="0">
                <a:cs typeface="Arial" panose="020B0604020202020204" pitchFamily="34" charset="0"/>
              </a:rPr>
              <a:t>r</a:t>
            </a:r>
            <a:r>
              <a:rPr lang="ru-RU" altLang="ru-RU" sz="2000" i="1" smtClean="0">
                <a:cs typeface="Times New Roman" panose="02020603050405020304" pitchFamily="18" charset="0"/>
              </a:rPr>
              <a:t> </a:t>
            </a:r>
            <a:r>
              <a:rPr lang="ru-RU" altLang="ru-RU" sz="2000" smtClean="0">
                <a:cs typeface="Times New Roman" panose="02020603050405020304" pitchFamily="18" charset="0"/>
              </a:rPr>
              <a:t>отношения </a:t>
            </a:r>
            <a:r>
              <a:rPr lang="ru-RU" altLang="ru-RU" sz="2000" i="1" smtClean="0">
                <a:cs typeface="Arial" panose="020B0604020202020204" pitchFamily="34" charset="0"/>
              </a:rPr>
              <a:t>r</a:t>
            </a:r>
            <a:r>
              <a:rPr lang="ru-RU" altLang="ru-RU" sz="2000" smtClean="0">
                <a:cs typeface="Times New Roman" panose="02020603050405020304" pitchFamily="18" charset="0"/>
              </a:rPr>
              <a:t> – это множество кортежей </a:t>
            </a:r>
            <a:r>
              <a:rPr lang="ru-RU" altLang="ru-RU" sz="2000" i="1" smtClean="0">
                <a:cs typeface="Arial" panose="020B0604020202020204" pitchFamily="34" charset="0"/>
              </a:rPr>
              <a:t>tr</a:t>
            </a:r>
            <a:r>
              <a:rPr lang="ru-RU" altLang="ru-RU" sz="2000" smtClean="0">
                <a:cs typeface="Times New Roman" panose="02020603050405020304" pitchFamily="18" charset="0"/>
              </a:rPr>
              <a:t>. </a:t>
            </a:r>
          </a:p>
          <a:p>
            <a:pPr lvl="2" eaLnBrk="1" hangingPunct="1">
              <a:lnSpc>
                <a:spcPct val="80000"/>
              </a:lnSpc>
              <a:spcBef>
                <a:spcPct val="40000"/>
              </a:spcBef>
              <a:buSzPct val="70000"/>
              <a:buFont typeface="Wingdings" panose="05000000000000000000" pitchFamily="2" charset="2"/>
              <a:buChar char="ü"/>
            </a:pPr>
            <a:r>
              <a:rPr lang="ru-RU" altLang="ru-RU" sz="1800" smtClean="0">
                <a:cs typeface="Times New Roman" panose="02020603050405020304" pitchFamily="18" charset="0"/>
              </a:rPr>
              <a:t>Заметим, что (в общем случае) могут существовать такие кортежи </a:t>
            </a:r>
            <a:r>
              <a:rPr lang="ru-RU" altLang="ru-RU" sz="1800" i="1" smtClean="0">
                <a:cs typeface="Arial" panose="020B0604020202020204" pitchFamily="34" charset="0"/>
              </a:rPr>
              <a:t>tr</a:t>
            </a:r>
            <a:r>
              <a:rPr lang="ru-RU" altLang="ru-RU" sz="1800" smtClean="0">
                <a:cs typeface="Times New Roman" panose="02020603050405020304" pitchFamily="18" charset="0"/>
              </a:rPr>
              <a:t>, которые соответствуют </a:t>
            </a:r>
            <a:r>
              <a:rPr lang="ru-RU" altLang="ru-RU" sz="1800" smtClean="0">
                <a:cs typeface="Arial" panose="020B0604020202020204" pitchFamily="34" charset="0"/>
              </a:rPr>
              <a:t>H</a:t>
            </a:r>
            <a:r>
              <a:rPr lang="ru-RU" altLang="ru-RU" sz="1800" i="1" smtClean="0">
                <a:cs typeface="Arial" panose="020B0604020202020204" pitchFamily="34" charset="0"/>
              </a:rPr>
              <a:t>r</a:t>
            </a:r>
            <a:r>
              <a:rPr lang="ru-RU" altLang="ru-RU" sz="1800" smtClean="0">
                <a:cs typeface="Times New Roman" panose="02020603050405020304" pitchFamily="18" charset="0"/>
              </a:rPr>
              <a:t>, но не входят в </a:t>
            </a:r>
            <a:r>
              <a:rPr lang="ru-RU" altLang="ru-RU" sz="1800" smtClean="0">
                <a:cs typeface="Arial" panose="020B0604020202020204" pitchFamily="34" charset="0"/>
              </a:rPr>
              <a:t>B</a:t>
            </a:r>
            <a:r>
              <a:rPr lang="ru-RU" altLang="ru-RU" sz="1800" i="1" smtClean="0">
                <a:cs typeface="Arial" panose="020B0604020202020204" pitchFamily="34" charset="0"/>
              </a:rPr>
              <a:t>r</a:t>
            </a:r>
            <a:r>
              <a:rPr lang="ru-RU" altLang="ru-RU" sz="1800" smtClean="0"/>
              <a:t>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35</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A6B6A04F-12D3-4091-9C8C-3746A1E50176}" type="datetime1">
              <a:rPr lang="ru-RU" altLang="en-US" smtClean="0"/>
              <a:t>20.11.2019</a:t>
            </a:fld>
            <a:endParaRPr lang="ru-RU" altLang="en-US"/>
          </a:p>
        </p:txBody>
      </p:sp>
      <p:sp>
        <p:nvSpPr>
          <p:cNvPr id="38915" name="Rectangle 2"/>
          <p:cNvSpPr>
            <a:spLocks noGrp="1" noChangeArrowheads="1"/>
          </p:cNvSpPr>
          <p:nvPr>
            <p:ph type="title"/>
          </p:nvPr>
        </p:nvSpPr>
        <p:spPr/>
        <p:txBody>
          <a:bodyPr/>
          <a:lstStyle/>
          <a:p>
            <a:pPr eaLnBrk="1" hangingPunct="1"/>
            <a:r>
              <a:rPr lang="ru-RU" altLang="ru-RU" sz="2500" smtClean="0"/>
              <a:t>Алгебра </a:t>
            </a:r>
            <a:r>
              <a:rPr lang="en-US" altLang="ru-RU" sz="2500" b="1" smtClean="0"/>
              <a:t>A</a:t>
            </a:r>
            <a:r>
              <a:rPr lang="en-US" altLang="ru-RU" sz="2500" smtClean="0"/>
              <a:t> </a:t>
            </a:r>
            <a:r>
              <a:rPr lang="ru-RU" altLang="ru-RU" sz="2500" smtClean="0"/>
              <a:t>Дейта и Дарвена (2)</a:t>
            </a:r>
            <a:br>
              <a:rPr lang="ru-RU" altLang="ru-RU" sz="2500" smtClean="0"/>
            </a:br>
            <a:r>
              <a:rPr lang="ru-RU" altLang="ru-RU" sz="2500" smtClean="0"/>
              <a:t>Формальные определения (2)</a:t>
            </a:r>
          </a:p>
        </p:txBody>
      </p:sp>
      <p:sp>
        <p:nvSpPr>
          <p:cNvPr id="38916" name="Rectangle 3"/>
          <p:cNvSpPr>
            <a:spLocks noGrp="1" noChangeArrowheads="1"/>
          </p:cNvSpPr>
          <p:nvPr>
            <p:ph type="body" idx="1"/>
          </p:nvPr>
        </p:nvSpPr>
        <p:spPr/>
        <p:txBody>
          <a:bodyPr/>
          <a:lstStyle/>
          <a:p>
            <a:pPr eaLnBrk="1" hangingPunct="1">
              <a:lnSpc>
                <a:spcPct val="80000"/>
              </a:lnSpc>
              <a:buSzPct val="140000"/>
              <a:buFont typeface="Wingdings" panose="05000000000000000000" pitchFamily="2" charset="2"/>
              <a:buChar char="§"/>
            </a:pPr>
            <a:r>
              <a:rPr lang="ru-RU" altLang="ru-RU" sz="1900" dirty="0" smtClean="0">
                <a:latin typeface="Arial" panose="020B0604020202020204" pitchFamily="34" charset="0"/>
                <a:cs typeface="Arial" panose="020B0604020202020204" pitchFamily="34" charset="0"/>
              </a:rPr>
              <a:t>Заголовок – это множество (пар вида &lt;</a:t>
            </a:r>
            <a:r>
              <a:rPr lang="ru-RU" altLang="ru-RU" sz="1900" i="1" dirty="0" smtClean="0">
                <a:latin typeface="Arial" panose="020B0604020202020204" pitchFamily="34" charset="0"/>
                <a:cs typeface="Arial" panose="020B0604020202020204" pitchFamily="34" charset="0"/>
              </a:rPr>
              <a:t>A, T</a:t>
            </a:r>
            <a:r>
              <a:rPr lang="ru-RU" altLang="ru-RU" sz="1900" dirty="0" smtClean="0">
                <a:latin typeface="Arial" panose="020B0604020202020204" pitchFamily="34" charset="0"/>
                <a:cs typeface="Arial" panose="020B0604020202020204" pitchFamily="34" charset="0"/>
              </a:rPr>
              <a:t>&gt;), тело – это множество (кортежей </a:t>
            </a:r>
            <a:r>
              <a:rPr lang="ru-RU" altLang="ru-RU" sz="1900" i="1" dirty="0" err="1" smtClean="0">
                <a:latin typeface="Arial" panose="020B0604020202020204" pitchFamily="34" charset="0"/>
                <a:cs typeface="Arial" panose="020B0604020202020204" pitchFamily="34" charset="0"/>
              </a:rPr>
              <a:t>tr</a:t>
            </a:r>
            <a:r>
              <a:rPr lang="ru-RU" altLang="ru-RU" sz="1900" dirty="0" smtClean="0">
                <a:latin typeface="Arial" panose="020B0604020202020204" pitchFamily="34" charset="0"/>
                <a:cs typeface="Arial" panose="020B0604020202020204" pitchFamily="34" charset="0"/>
              </a:rPr>
              <a:t>)  и кортеж – это множество (упорядоченных триплетов вида &lt;</a:t>
            </a:r>
            <a:r>
              <a:rPr lang="ru-RU" altLang="ru-RU" sz="1900" i="1" dirty="0" smtClean="0">
                <a:latin typeface="Arial" panose="020B0604020202020204" pitchFamily="34" charset="0"/>
                <a:cs typeface="Arial" panose="020B0604020202020204" pitchFamily="34" charset="0"/>
              </a:rPr>
              <a:t>A, T, v</a:t>
            </a:r>
            <a:r>
              <a:rPr lang="ru-RU" altLang="ru-RU" sz="1900" dirty="0" smtClean="0">
                <a:latin typeface="Arial" panose="020B0604020202020204" pitchFamily="34" charset="0"/>
                <a:cs typeface="Arial" panose="020B0604020202020204" pitchFamily="34" charset="0"/>
              </a:rPr>
              <a:t>&gt;) </a:t>
            </a:r>
          </a:p>
          <a:p>
            <a:pPr eaLnBrk="1" hangingPunct="1">
              <a:lnSpc>
                <a:spcPct val="80000"/>
              </a:lnSpc>
              <a:buSzPct val="140000"/>
              <a:buFont typeface="Wingdings" panose="05000000000000000000" pitchFamily="2" charset="2"/>
              <a:buChar char="§"/>
            </a:pPr>
            <a:r>
              <a:rPr lang="ru-RU" altLang="ru-RU" sz="1900" dirty="0" smtClean="0">
                <a:latin typeface="Arial" panose="020B0604020202020204" pitchFamily="34" charset="0"/>
                <a:cs typeface="Arial" panose="020B0604020202020204" pitchFamily="34" charset="0"/>
              </a:rPr>
              <a:t>Элемент заголовка – это атрибут (т.е. упорядоченная пара вида &lt;</a:t>
            </a:r>
            <a:r>
              <a:rPr lang="ru-RU" altLang="ru-RU" sz="1900" i="1" dirty="0" smtClean="0">
                <a:latin typeface="Arial" panose="020B0604020202020204" pitchFamily="34" charset="0"/>
                <a:cs typeface="Arial" panose="020B0604020202020204" pitchFamily="34" charset="0"/>
              </a:rPr>
              <a:t>A,T</a:t>
            </a:r>
            <a:r>
              <a:rPr lang="ru-RU" altLang="ru-RU" sz="1900" dirty="0" smtClean="0">
                <a:latin typeface="Arial" panose="020B0604020202020204" pitchFamily="34" charset="0"/>
                <a:cs typeface="Arial" panose="020B0604020202020204" pitchFamily="34" charset="0"/>
              </a:rPr>
              <a:t>&gt;); элемент тела – это кортеж; элемент кортежа – это упорядоченный триплет вида &lt;</a:t>
            </a:r>
            <a:r>
              <a:rPr lang="ru-RU" altLang="ru-RU" sz="1900" i="1" dirty="0" smtClean="0">
                <a:latin typeface="Arial" panose="020B0604020202020204" pitchFamily="34" charset="0"/>
                <a:cs typeface="Arial" panose="020B0604020202020204" pitchFamily="34" charset="0"/>
              </a:rPr>
              <a:t>A, T, v</a:t>
            </a:r>
            <a:r>
              <a:rPr lang="ru-RU" altLang="ru-RU" sz="1900" dirty="0" smtClean="0">
                <a:latin typeface="Arial" panose="020B0604020202020204" pitchFamily="34" charset="0"/>
                <a:cs typeface="Arial" panose="020B0604020202020204" pitchFamily="34" charset="0"/>
              </a:rPr>
              <a:t>&gt; </a:t>
            </a:r>
          </a:p>
          <a:p>
            <a:pPr lvl="1" eaLnBrk="1" hangingPunct="1">
              <a:lnSpc>
                <a:spcPct val="80000"/>
              </a:lnSpc>
              <a:buSzPct val="140000"/>
              <a:buFont typeface="Wingdings" panose="05000000000000000000" pitchFamily="2" charset="2"/>
              <a:buChar char="Ø"/>
            </a:pPr>
            <a:r>
              <a:rPr lang="ru-RU" altLang="ru-RU" sz="1700" dirty="0" smtClean="0">
                <a:latin typeface="Arial" panose="020B0604020202020204" pitchFamily="34" charset="0"/>
                <a:cs typeface="Arial" panose="020B0604020202020204" pitchFamily="34" charset="0"/>
              </a:rPr>
              <a:t>Любое подмножество заголовка – это заголовок, </a:t>
            </a:r>
          </a:p>
          <a:p>
            <a:pPr lvl="1" eaLnBrk="1" hangingPunct="1">
              <a:lnSpc>
                <a:spcPct val="80000"/>
              </a:lnSpc>
              <a:buSzPct val="140000"/>
              <a:buFont typeface="Wingdings" panose="05000000000000000000" pitchFamily="2" charset="2"/>
              <a:buChar char="Ø"/>
            </a:pPr>
            <a:r>
              <a:rPr lang="ru-RU" altLang="ru-RU" sz="1700" dirty="0" smtClean="0">
                <a:latin typeface="Arial" panose="020B0604020202020204" pitchFamily="34" charset="0"/>
                <a:cs typeface="Arial" panose="020B0604020202020204" pitchFamily="34" charset="0"/>
              </a:rPr>
              <a:t>любое подмножество тела – это тело, и </a:t>
            </a:r>
          </a:p>
          <a:p>
            <a:pPr lvl="1" eaLnBrk="1" hangingPunct="1">
              <a:lnSpc>
                <a:spcPct val="80000"/>
              </a:lnSpc>
              <a:buSzPct val="140000"/>
              <a:buFont typeface="Wingdings" panose="05000000000000000000" pitchFamily="2" charset="2"/>
              <a:buChar char="Ø"/>
            </a:pPr>
            <a:r>
              <a:rPr lang="ru-RU" altLang="ru-RU" sz="1700" dirty="0" smtClean="0">
                <a:latin typeface="Arial" panose="020B0604020202020204" pitchFamily="34" charset="0"/>
                <a:cs typeface="Arial" panose="020B0604020202020204" pitchFamily="34" charset="0"/>
              </a:rPr>
              <a:t>любое подмножество кортежа – это кортеж </a:t>
            </a:r>
          </a:p>
          <a:p>
            <a:pPr eaLnBrk="1" hangingPunct="1">
              <a:lnSpc>
                <a:spcPct val="80000"/>
              </a:lnSpc>
              <a:buSzPct val="140000"/>
              <a:buFont typeface="Wingdings" panose="05000000000000000000" pitchFamily="2" charset="2"/>
              <a:buChar char="§"/>
            </a:pPr>
            <a:r>
              <a:rPr lang="ru-RU" altLang="ru-RU" sz="1900" dirty="0" smtClean="0">
                <a:latin typeface="Arial" panose="020B0604020202020204" pitchFamily="34" charset="0"/>
                <a:cs typeface="Arial" panose="020B0604020202020204" pitchFamily="34" charset="0"/>
              </a:rPr>
              <a:t>Определим несколько основных операций </a:t>
            </a:r>
          </a:p>
          <a:p>
            <a:pPr eaLnBrk="1" hangingPunct="1">
              <a:lnSpc>
                <a:spcPct val="80000"/>
              </a:lnSpc>
              <a:buSzPct val="140000"/>
              <a:buFont typeface="Wingdings" panose="05000000000000000000" pitchFamily="2" charset="2"/>
              <a:buChar char="§"/>
            </a:pPr>
            <a:r>
              <a:rPr lang="ru-RU" altLang="ru-RU" sz="1900" dirty="0" smtClean="0">
                <a:latin typeface="Arial" panose="020B0604020202020204" pitchFamily="34" charset="0"/>
                <a:cs typeface="Arial" panose="020B0604020202020204" pitchFamily="34" charset="0"/>
              </a:rPr>
              <a:t>Каждое определение состоит из </a:t>
            </a:r>
          </a:p>
          <a:p>
            <a:pPr lvl="1" eaLnBrk="1" hangingPunct="1">
              <a:lnSpc>
                <a:spcPct val="80000"/>
              </a:lnSpc>
              <a:buSzPct val="140000"/>
              <a:buFont typeface="Wingdings" panose="05000000000000000000" pitchFamily="2" charset="2"/>
              <a:buChar char="Ø"/>
            </a:pPr>
            <a:r>
              <a:rPr lang="ru-RU" altLang="ru-RU" sz="1700" dirty="0" smtClean="0">
                <a:latin typeface="Arial" panose="020B0604020202020204" pitchFamily="34" charset="0"/>
                <a:cs typeface="Arial" panose="020B0604020202020204" pitchFamily="34" charset="0"/>
              </a:rPr>
              <a:t>формальной спецификации ограничений (если они имеются), применимых к операндам соответствующей операции, </a:t>
            </a:r>
          </a:p>
          <a:p>
            <a:pPr lvl="1" eaLnBrk="1" hangingPunct="1">
              <a:lnSpc>
                <a:spcPct val="80000"/>
              </a:lnSpc>
              <a:buSzPct val="140000"/>
              <a:buFont typeface="Wingdings" panose="05000000000000000000" pitchFamily="2" charset="2"/>
              <a:buChar char="Ø"/>
            </a:pPr>
            <a:r>
              <a:rPr lang="ru-RU" altLang="ru-RU" sz="1700" dirty="0" smtClean="0">
                <a:latin typeface="Arial" panose="020B0604020202020204" pitchFamily="34" charset="0"/>
                <a:cs typeface="Arial" panose="020B0604020202020204" pitchFamily="34" charset="0"/>
              </a:rPr>
              <a:t>формальной спецификации заголовка результата этой операции; формальной спецификации тела этого результата и </a:t>
            </a:r>
          </a:p>
          <a:p>
            <a:pPr lvl="1" eaLnBrk="1" hangingPunct="1">
              <a:lnSpc>
                <a:spcPct val="80000"/>
              </a:lnSpc>
              <a:buSzPct val="140000"/>
              <a:buFont typeface="Wingdings" panose="05000000000000000000" pitchFamily="2" charset="2"/>
              <a:buChar char="Ø"/>
            </a:pPr>
            <a:r>
              <a:rPr lang="ru-RU" altLang="ru-RU" sz="1700" dirty="0" smtClean="0">
                <a:latin typeface="Arial" panose="020B0604020202020204" pitchFamily="34" charset="0"/>
                <a:cs typeface="Arial" panose="020B0604020202020204" pitchFamily="34" charset="0"/>
              </a:rPr>
              <a:t>неформального обсуждения формальных спецификаций</a:t>
            </a:r>
            <a:r>
              <a:rPr lang="ru-RU" altLang="ru-RU" sz="1500" dirty="0" smtClean="0">
                <a:latin typeface="Arial" panose="020B0604020202020204" pitchFamily="34" charset="0"/>
                <a:cs typeface="Arial" panose="020B0604020202020204" pitchFamily="34" charset="0"/>
              </a:rPr>
              <a:t>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36</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B698F5A2-7735-4BF7-9726-48B85D65C0E8}" type="datetime1">
              <a:rPr lang="ru-RU" altLang="en-US" smtClean="0"/>
              <a:t>20.11.2019</a:t>
            </a:fld>
            <a:endParaRPr lang="ru-RU" altLang="en-US"/>
          </a:p>
        </p:txBody>
      </p:sp>
      <p:sp>
        <p:nvSpPr>
          <p:cNvPr id="39939" name="Rectangle 2"/>
          <p:cNvSpPr>
            <a:spLocks noGrp="1" noChangeArrowheads="1"/>
          </p:cNvSpPr>
          <p:nvPr>
            <p:ph type="title"/>
          </p:nvPr>
        </p:nvSpPr>
        <p:spPr/>
        <p:txBody>
          <a:bodyPr/>
          <a:lstStyle/>
          <a:p>
            <a:pPr eaLnBrk="1" hangingPunct="1"/>
            <a:r>
              <a:rPr lang="ru-RU" altLang="ru-RU" sz="2500" smtClean="0"/>
              <a:t>Алгебра </a:t>
            </a:r>
            <a:r>
              <a:rPr lang="en-US" altLang="ru-RU" sz="2500" b="1" smtClean="0"/>
              <a:t>A</a:t>
            </a:r>
            <a:r>
              <a:rPr lang="en-US" altLang="ru-RU" sz="2500" smtClean="0"/>
              <a:t> </a:t>
            </a:r>
            <a:r>
              <a:rPr lang="ru-RU" altLang="ru-RU" sz="2500" smtClean="0"/>
              <a:t>Дейта и Дарвена (3)</a:t>
            </a:r>
            <a:br>
              <a:rPr lang="ru-RU" altLang="ru-RU" sz="2500" smtClean="0"/>
            </a:br>
            <a:r>
              <a:rPr lang="ru-RU" altLang="ru-RU" sz="2500" smtClean="0"/>
              <a:t> </a:t>
            </a:r>
            <a:r>
              <a:rPr lang="ru-RU" altLang="ru-RU" sz="2000" smtClean="0"/>
              <a:t>Базовые операции Алгебры A (1)</a:t>
            </a:r>
            <a:r>
              <a:rPr lang="ru-RU" altLang="ru-RU" sz="3800" smtClean="0"/>
              <a:t> </a:t>
            </a:r>
          </a:p>
        </p:txBody>
      </p:sp>
      <p:sp>
        <p:nvSpPr>
          <p:cNvPr id="39940" name="Rectangle 3"/>
          <p:cNvSpPr>
            <a:spLocks noGrp="1" noChangeArrowheads="1"/>
          </p:cNvSpPr>
          <p:nvPr>
            <p:ph type="body" idx="1"/>
          </p:nvPr>
        </p:nvSpPr>
        <p:spPr/>
        <p:txBody>
          <a:bodyPr/>
          <a:lstStyle/>
          <a:p>
            <a:pPr eaLnBrk="1" hangingPunct="1">
              <a:lnSpc>
                <a:spcPct val="80000"/>
              </a:lnSpc>
              <a:buSzPct val="140000"/>
              <a:buFont typeface="Wingdings" panose="05000000000000000000" pitchFamily="2" charset="2"/>
              <a:buChar char="§"/>
            </a:pPr>
            <a:r>
              <a:rPr lang="ru-RU" altLang="ru-RU" sz="2000" b="1" i="1" dirty="0" smtClean="0">
                <a:latin typeface="Arial" panose="020B0604020202020204" pitchFamily="34" charset="0"/>
                <a:cs typeface="Arial" panose="020B0604020202020204" pitchFamily="34" charset="0"/>
              </a:rPr>
              <a:t>Дополнение</a:t>
            </a:r>
          </a:p>
          <a:p>
            <a:pPr eaLnBrk="1" hangingPunct="1">
              <a:lnSpc>
                <a:spcPct val="80000"/>
              </a:lnSpc>
              <a:buSzPct val="140000"/>
              <a:buFont typeface="Wingdings" panose="05000000000000000000" pitchFamily="2" charset="2"/>
              <a:buChar char="§"/>
            </a:pPr>
            <a:r>
              <a:rPr lang="ru-RU" altLang="ru-RU" sz="2000" dirty="0" smtClean="0">
                <a:latin typeface="Arial" panose="020B0604020202020204" pitchFamily="34" charset="0"/>
                <a:cs typeface="Arial" panose="020B0604020202020204" pitchFamily="34" charset="0"/>
              </a:rPr>
              <a:t>Пусть </a:t>
            </a:r>
            <a:r>
              <a:rPr lang="ru-RU" altLang="ru-RU" sz="2000" i="1" dirty="0" smtClean="0">
                <a:latin typeface="Arial" panose="020B0604020202020204" pitchFamily="34" charset="0"/>
                <a:cs typeface="Arial" panose="020B0604020202020204" pitchFamily="34" charset="0"/>
              </a:rPr>
              <a:t>s</a:t>
            </a:r>
            <a:r>
              <a:rPr lang="ru-RU" altLang="ru-RU" sz="2000" dirty="0" smtClean="0">
                <a:latin typeface="Arial" panose="020B0604020202020204" pitchFamily="34" charset="0"/>
                <a:cs typeface="Arial" panose="020B0604020202020204" pitchFamily="34" charset="0"/>
              </a:rPr>
              <a:t> обозначает результат операции ◄NOT► </a:t>
            </a:r>
            <a:r>
              <a:rPr lang="ru-RU" altLang="ru-RU" sz="2000" i="1" dirty="0" smtClean="0">
                <a:latin typeface="Arial" panose="020B0604020202020204" pitchFamily="34" charset="0"/>
                <a:cs typeface="Arial" panose="020B0604020202020204" pitchFamily="34" charset="0"/>
              </a:rPr>
              <a:t>r</a:t>
            </a:r>
            <a:r>
              <a:rPr lang="ru-RU" altLang="ru-RU" sz="2000" dirty="0" smtClean="0">
                <a:latin typeface="Arial" panose="020B0604020202020204" pitchFamily="34" charset="0"/>
                <a:cs typeface="Arial" panose="020B0604020202020204" pitchFamily="34" charset="0"/>
              </a:rPr>
              <a:t>. Тогда:</a:t>
            </a:r>
          </a:p>
          <a:p>
            <a:pPr lvl="1" eaLnBrk="1" hangingPunct="1">
              <a:lnSpc>
                <a:spcPct val="80000"/>
              </a:lnSpc>
              <a:buClr>
                <a:schemeClr val="tx2"/>
              </a:buClr>
              <a:buSzPct val="70000"/>
              <a:buFont typeface="Wingdings" panose="05000000000000000000" pitchFamily="2" charset="2"/>
              <a:buChar char="Ø"/>
            </a:pPr>
            <a:r>
              <a:rPr lang="ru-RU" altLang="ru-RU" sz="2000" dirty="0" err="1" smtClean="0">
                <a:latin typeface="Arial" panose="020B0604020202020204" pitchFamily="34" charset="0"/>
                <a:cs typeface="Arial" panose="020B0604020202020204" pitchFamily="34" charset="0"/>
              </a:rPr>
              <a:t>Hs</a:t>
            </a:r>
            <a:r>
              <a:rPr lang="ru-RU" altLang="ru-RU" sz="2000" dirty="0" smtClean="0">
                <a:latin typeface="Arial" panose="020B0604020202020204" pitchFamily="34" charset="0"/>
                <a:cs typeface="Arial" panose="020B0604020202020204" pitchFamily="34" charset="0"/>
              </a:rPr>
              <a:t> = </a:t>
            </a:r>
            <a:r>
              <a:rPr lang="ru-RU" altLang="ru-RU" sz="2000" dirty="0" err="1" smtClean="0">
                <a:latin typeface="Arial" panose="020B0604020202020204" pitchFamily="34" charset="0"/>
                <a:cs typeface="Arial" panose="020B0604020202020204" pitchFamily="34" charset="0"/>
              </a:rPr>
              <a:t>Hr</a:t>
            </a:r>
            <a:r>
              <a:rPr lang="ru-RU" altLang="ru-RU" sz="2000" dirty="0" smtClean="0">
                <a:latin typeface="Arial" panose="020B0604020202020204" pitchFamily="34" charset="0"/>
                <a:cs typeface="Arial" panose="020B0604020202020204" pitchFamily="34" charset="0"/>
              </a:rPr>
              <a:t> (заголовок результата совпадает с заголовком операнда) </a:t>
            </a:r>
          </a:p>
          <a:p>
            <a:pPr lvl="1" eaLnBrk="1" hangingPunct="1">
              <a:lnSpc>
                <a:spcPct val="80000"/>
              </a:lnSpc>
              <a:buClr>
                <a:schemeClr val="tx2"/>
              </a:buClr>
              <a:buSzPct val="70000"/>
              <a:buFont typeface="Wingdings" panose="05000000000000000000" pitchFamily="2" charset="2"/>
              <a:buChar char="Ø"/>
            </a:pPr>
            <a:r>
              <a:rPr lang="ru-RU" altLang="ru-RU" sz="2000" dirty="0" err="1" smtClean="0">
                <a:latin typeface="Arial" panose="020B0604020202020204" pitchFamily="34" charset="0"/>
                <a:cs typeface="Arial" panose="020B0604020202020204" pitchFamily="34" charset="0"/>
              </a:rPr>
              <a:t>Bs</a:t>
            </a:r>
            <a:r>
              <a:rPr lang="ru-RU" altLang="ru-RU" sz="2000" dirty="0" smtClean="0">
                <a:latin typeface="Arial" panose="020B0604020202020204" pitchFamily="34" charset="0"/>
                <a:cs typeface="Arial" panose="020B0604020202020204" pitchFamily="34" charset="0"/>
              </a:rPr>
              <a:t> = { </a:t>
            </a:r>
            <a:r>
              <a:rPr lang="ru-RU" altLang="ru-RU" sz="2000" i="1" dirty="0" err="1" smtClean="0">
                <a:latin typeface="Arial" panose="020B0604020202020204" pitchFamily="34" charset="0"/>
                <a:cs typeface="Arial" panose="020B0604020202020204" pitchFamily="34" charset="0"/>
              </a:rPr>
              <a:t>ts</a:t>
            </a:r>
            <a:r>
              <a:rPr lang="ru-RU" altLang="ru-RU" sz="2000" i="1" dirty="0" smtClean="0">
                <a:latin typeface="Arial" panose="020B0604020202020204" pitchFamily="34" charset="0"/>
                <a:cs typeface="Arial" panose="020B0604020202020204" pitchFamily="34" charset="0"/>
              </a:rPr>
              <a:t> </a:t>
            </a:r>
            <a:r>
              <a:rPr lang="ru-RU" altLang="ru-RU" sz="2000" dirty="0" smtClean="0">
                <a:latin typeface="Arial" panose="020B0604020202020204" pitchFamily="34" charset="0"/>
                <a:cs typeface="Arial" panose="020B0604020202020204" pitchFamily="34" charset="0"/>
              </a:rPr>
              <a:t>:</a:t>
            </a:r>
            <a:r>
              <a:rPr lang="ru-RU" altLang="ru-RU" sz="2000" i="1" dirty="0" smtClean="0">
                <a:latin typeface="Arial" panose="020B0604020202020204" pitchFamily="34" charset="0"/>
                <a:cs typeface="Arial" panose="020B0604020202020204" pitchFamily="34" charset="0"/>
              </a:rPr>
              <a:t> </a:t>
            </a:r>
            <a:r>
              <a:rPr lang="ru-RU" altLang="ru-RU" sz="2000" dirty="0" err="1" smtClean="0">
                <a:latin typeface="Arial" panose="020B0604020202020204" pitchFamily="34" charset="0"/>
                <a:cs typeface="Arial" panose="020B0604020202020204" pitchFamily="34" charset="0"/>
              </a:rPr>
              <a:t>exists</a:t>
            </a:r>
            <a:r>
              <a:rPr lang="ru-RU" altLang="ru-RU" sz="2000" i="1" dirty="0" smtClean="0">
                <a:latin typeface="Arial" panose="020B0604020202020204" pitchFamily="34" charset="0"/>
                <a:cs typeface="Arial" panose="020B0604020202020204" pitchFamily="34" charset="0"/>
              </a:rPr>
              <a:t> </a:t>
            </a:r>
            <a:r>
              <a:rPr lang="ru-RU" altLang="ru-RU" sz="2000" i="1" dirty="0" err="1" smtClean="0">
                <a:latin typeface="Arial" panose="020B0604020202020204" pitchFamily="34" charset="0"/>
                <a:cs typeface="Arial" panose="020B0604020202020204" pitchFamily="34" charset="0"/>
              </a:rPr>
              <a:t>tr</a:t>
            </a:r>
            <a:r>
              <a:rPr lang="ru-RU" altLang="ru-RU" sz="2000" i="1" dirty="0" smtClean="0">
                <a:latin typeface="Arial" panose="020B0604020202020204" pitchFamily="34" charset="0"/>
                <a:cs typeface="Arial" panose="020B0604020202020204" pitchFamily="34" charset="0"/>
              </a:rPr>
              <a:t> </a:t>
            </a:r>
            <a:br>
              <a:rPr lang="ru-RU" altLang="ru-RU" sz="2000" i="1" dirty="0" smtClean="0">
                <a:latin typeface="Arial" panose="020B0604020202020204" pitchFamily="34" charset="0"/>
                <a:cs typeface="Arial" panose="020B0604020202020204" pitchFamily="34" charset="0"/>
              </a:rPr>
            </a:br>
            <a:r>
              <a:rPr lang="ru-RU" altLang="ru-RU" sz="2000" dirty="0" smtClean="0">
                <a:latin typeface="Arial" panose="020B0604020202020204" pitchFamily="34" charset="0"/>
                <a:cs typeface="Arial" panose="020B0604020202020204" pitchFamily="34" charset="0"/>
              </a:rPr>
              <a:t>(</a:t>
            </a:r>
            <a:r>
              <a:rPr lang="ru-RU" altLang="ru-RU" sz="2000" i="1" dirty="0" smtClean="0">
                <a:latin typeface="Arial" panose="020B0604020202020204" pitchFamily="34" charset="0"/>
                <a:cs typeface="Arial" panose="020B0604020202020204" pitchFamily="34" charset="0"/>
              </a:rPr>
              <a:t> </a:t>
            </a:r>
            <a:r>
              <a:rPr lang="ru-RU" altLang="ru-RU" sz="2000" i="1" dirty="0" err="1" smtClean="0">
                <a:latin typeface="Arial" panose="020B0604020202020204" pitchFamily="34" charset="0"/>
                <a:cs typeface="Arial" panose="020B0604020202020204" pitchFamily="34" charset="0"/>
              </a:rPr>
              <a:t>tr</a:t>
            </a:r>
            <a:r>
              <a:rPr lang="ru-RU" altLang="ru-RU" sz="2000" i="1" dirty="0" smtClean="0">
                <a:latin typeface="Arial" panose="020B0604020202020204" pitchFamily="34" charset="0"/>
                <a:cs typeface="Arial" panose="020B0604020202020204" pitchFamily="34" charset="0"/>
              </a:rPr>
              <a:t> </a:t>
            </a:r>
            <a:r>
              <a:rPr lang="ru-RU" altLang="ru-RU" sz="2000" dirty="0" smtClean="0">
                <a:latin typeface="Arial" panose="020B0604020202020204" pitchFamily="34" charset="0"/>
                <a:cs typeface="Arial" panose="020B0604020202020204" pitchFamily="34" charset="0"/>
                <a:sym typeface="Symbol" panose="05050102010706020507" pitchFamily="18" charset="2"/>
              </a:rPr>
              <a:t></a:t>
            </a:r>
            <a:r>
              <a:rPr lang="ru-RU" altLang="ru-RU" sz="2000" i="1" dirty="0" smtClean="0">
                <a:latin typeface="Arial" panose="020B0604020202020204" pitchFamily="34" charset="0"/>
                <a:cs typeface="Arial" panose="020B0604020202020204" pitchFamily="34" charset="0"/>
              </a:rPr>
              <a:t> </a:t>
            </a:r>
            <a:r>
              <a:rPr lang="ru-RU" altLang="ru-RU" sz="2000" i="1" dirty="0" err="1" smtClean="0">
                <a:latin typeface="Arial" panose="020B0604020202020204" pitchFamily="34" charset="0"/>
                <a:cs typeface="Arial" panose="020B0604020202020204" pitchFamily="34" charset="0"/>
              </a:rPr>
              <a:t>Br</a:t>
            </a:r>
            <a:r>
              <a:rPr lang="ru-RU" altLang="ru-RU" sz="2000" i="1" dirty="0" smtClean="0">
                <a:latin typeface="Arial" panose="020B0604020202020204" pitchFamily="34" charset="0"/>
                <a:cs typeface="Arial" panose="020B0604020202020204" pitchFamily="34" charset="0"/>
              </a:rPr>
              <a:t> </a:t>
            </a:r>
            <a:r>
              <a:rPr lang="ru-RU" altLang="ru-RU" sz="2000" dirty="0" err="1" smtClean="0">
                <a:latin typeface="Arial" panose="020B0604020202020204" pitchFamily="34" charset="0"/>
                <a:cs typeface="Arial" panose="020B0604020202020204" pitchFamily="34" charset="0"/>
              </a:rPr>
              <a:t>and</a:t>
            </a:r>
            <a:r>
              <a:rPr lang="ru-RU" altLang="ru-RU" sz="2000" dirty="0" smtClean="0">
                <a:latin typeface="Arial" panose="020B0604020202020204" pitchFamily="34" charset="0"/>
                <a:cs typeface="Arial" panose="020B0604020202020204" pitchFamily="34" charset="0"/>
              </a:rPr>
              <a:t/>
            </a:r>
            <a:br>
              <a:rPr lang="ru-RU" altLang="ru-RU" sz="2000" dirty="0" smtClean="0">
                <a:latin typeface="Arial" panose="020B0604020202020204" pitchFamily="34" charset="0"/>
                <a:cs typeface="Arial" panose="020B0604020202020204" pitchFamily="34" charset="0"/>
              </a:rPr>
            </a:br>
            <a:r>
              <a:rPr lang="ru-RU" altLang="ru-RU" sz="2000" dirty="0" smtClean="0">
                <a:latin typeface="Arial" panose="020B0604020202020204" pitchFamily="34" charset="0"/>
                <a:cs typeface="Arial" panose="020B0604020202020204" pitchFamily="34" charset="0"/>
              </a:rPr>
              <a:t>  </a:t>
            </a:r>
            <a:r>
              <a:rPr lang="ru-RU" altLang="ru-RU" sz="2000" i="1" dirty="0" smtClean="0">
                <a:latin typeface="Arial" panose="020B0604020202020204" pitchFamily="34" charset="0"/>
                <a:cs typeface="Arial" panose="020B0604020202020204" pitchFamily="34" charset="0"/>
              </a:rPr>
              <a:t> </a:t>
            </a:r>
            <a:r>
              <a:rPr lang="ru-RU" altLang="ru-RU" sz="2000" i="1" dirty="0" err="1" smtClean="0">
                <a:latin typeface="Arial" panose="020B0604020202020204" pitchFamily="34" charset="0"/>
                <a:cs typeface="Arial" panose="020B0604020202020204" pitchFamily="34" charset="0"/>
              </a:rPr>
              <a:t>ts</a:t>
            </a:r>
            <a:r>
              <a:rPr lang="ru-RU" altLang="ru-RU" sz="2000" i="1" dirty="0" smtClean="0">
                <a:latin typeface="Arial" panose="020B0604020202020204" pitchFamily="34" charset="0"/>
                <a:cs typeface="Arial" panose="020B0604020202020204" pitchFamily="34" charset="0"/>
              </a:rPr>
              <a:t> </a:t>
            </a:r>
            <a:r>
              <a:rPr lang="ru-RU" altLang="ru-RU" sz="2000" dirty="0" smtClean="0">
                <a:latin typeface="Arial" panose="020B0604020202020204" pitchFamily="34" charset="0"/>
                <a:cs typeface="Arial" panose="020B0604020202020204" pitchFamily="34" charset="0"/>
              </a:rPr>
              <a:t>=</a:t>
            </a:r>
            <a:r>
              <a:rPr lang="ru-RU" altLang="ru-RU" sz="2000" i="1" dirty="0" smtClean="0">
                <a:latin typeface="Arial" panose="020B0604020202020204" pitchFamily="34" charset="0"/>
                <a:cs typeface="Arial" panose="020B0604020202020204" pitchFamily="34" charset="0"/>
              </a:rPr>
              <a:t> </a:t>
            </a:r>
            <a:r>
              <a:rPr lang="ru-RU" altLang="ru-RU" sz="2000" i="1" dirty="0" err="1" smtClean="0">
                <a:latin typeface="Arial" panose="020B0604020202020204" pitchFamily="34" charset="0"/>
                <a:cs typeface="Arial" panose="020B0604020202020204" pitchFamily="34" charset="0"/>
              </a:rPr>
              <a:t>tr</a:t>
            </a:r>
            <a:r>
              <a:rPr lang="ru-RU" altLang="ru-RU" sz="2000" dirty="0" smtClean="0">
                <a:latin typeface="Arial" panose="020B0604020202020204" pitchFamily="34" charset="0"/>
                <a:cs typeface="Arial" panose="020B0604020202020204" pitchFamily="34" charset="0"/>
              </a:rPr>
              <a:t> ) }</a:t>
            </a:r>
          </a:p>
          <a:p>
            <a:pPr lvl="2" eaLnBrk="1" hangingPunct="1">
              <a:lnSpc>
                <a:spcPct val="80000"/>
              </a:lnSpc>
              <a:buSzPct val="70000"/>
              <a:buFont typeface="Wingdings" panose="05000000000000000000" pitchFamily="2" charset="2"/>
              <a:buChar char="ü"/>
            </a:pPr>
            <a:r>
              <a:rPr lang="ru-RU" altLang="ru-RU" sz="1800" dirty="0" smtClean="0">
                <a:latin typeface="Arial" panose="020B0604020202020204" pitchFamily="34" charset="0"/>
                <a:cs typeface="Arial" panose="020B0604020202020204" pitchFamily="34" charset="0"/>
              </a:rPr>
              <a:t>в тело результата входят все кортежи, соответствующие заголовку и не входящие в тело операнда</a:t>
            </a:r>
            <a:r>
              <a:rPr lang="ru-RU" altLang="ru-RU" sz="2000" dirty="0" smtClean="0">
                <a:latin typeface="Arial" panose="020B0604020202020204" pitchFamily="34" charset="0"/>
                <a:cs typeface="Arial" panose="020B0604020202020204" pitchFamily="34" charset="0"/>
              </a:rPr>
              <a:t> </a:t>
            </a:r>
          </a:p>
          <a:p>
            <a:pPr eaLnBrk="1" hangingPunct="1">
              <a:lnSpc>
                <a:spcPct val="80000"/>
              </a:lnSpc>
              <a:buSzPct val="140000"/>
              <a:buFont typeface="Wingdings" panose="05000000000000000000" pitchFamily="2" charset="2"/>
              <a:buChar char="§"/>
            </a:pPr>
            <a:r>
              <a:rPr lang="ru-RU" altLang="ru-RU" sz="2000" dirty="0" smtClean="0">
                <a:latin typeface="Arial" panose="020B0604020202020204" pitchFamily="34" charset="0"/>
                <a:cs typeface="Arial" panose="020B0604020202020204" pitchFamily="34" charset="0"/>
              </a:rPr>
              <a:t>Операция &lt;NOT&gt; производит дополнение </a:t>
            </a:r>
            <a:r>
              <a:rPr lang="ru-RU" altLang="ru-RU" sz="2000" i="1" dirty="0" smtClean="0">
                <a:latin typeface="Arial" panose="020B0604020202020204" pitchFamily="34" charset="0"/>
                <a:cs typeface="Arial" panose="020B0604020202020204" pitchFamily="34" charset="0"/>
              </a:rPr>
              <a:t>s</a:t>
            </a:r>
            <a:r>
              <a:rPr lang="ru-RU" altLang="ru-RU" sz="2000" dirty="0" smtClean="0">
                <a:latin typeface="Arial" panose="020B0604020202020204" pitchFamily="34" charset="0"/>
                <a:cs typeface="Arial" panose="020B0604020202020204" pitchFamily="34" charset="0"/>
              </a:rPr>
              <a:t> заданного отношения </a:t>
            </a:r>
            <a:r>
              <a:rPr lang="ru-RU" altLang="ru-RU" sz="2000" i="1" dirty="0" smtClean="0">
                <a:latin typeface="Arial" panose="020B0604020202020204" pitchFamily="34" charset="0"/>
                <a:cs typeface="Arial" panose="020B0604020202020204" pitchFamily="34" charset="0"/>
              </a:rPr>
              <a:t>r</a:t>
            </a:r>
            <a:r>
              <a:rPr lang="ru-RU" altLang="ru-RU" sz="2000" dirty="0" smtClean="0">
                <a:latin typeface="Arial" panose="020B0604020202020204" pitchFamily="34" charset="0"/>
                <a:cs typeface="Arial" panose="020B0604020202020204" pitchFamily="34" charset="0"/>
              </a:rPr>
              <a:t> </a:t>
            </a:r>
          </a:p>
          <a:p>
            <a:pPr eaLnBrk="1" hangingPunct="1">
              <a:lnSpc>
                <a:spcPct val="80000"/>
              </a:lnSpc>
              <a:buSzPct val="140000"/>
              <a:buFont typeface="Wingdings" panose="05000000000000000000" pitchFamily="2" charset="2"/>
              <a:buChar char="§"/>
            </a:pPr>
            <a:r>
              <a:rPr lang="ru-RU" altLang="ru-RU" sz="2000" dirty="0" smtClean="0">
                <a:latin typeface="Arial" panose="020B0604020202020204" pitchFamily="34" charset="0"/>
                <a:cs typeface="Arial" panose="020B0604020202020204" pitchFamily="34" charset="0"/>
              </a:rPr>
              <a:t>Заголовком </a:t>
            </a:r>
            <a:r>
              <a:rPr lang="ru-RU" altLang="ru-RU" sz="2000" i="1" dirty="0" smtClean="0">
                <a:latin typeface="Arial" panose="020B0604020202020204" pitchFamily="34" charset="0"/>
                <a:cs typeface="Arial" panose="020B0604020202020204" pitchFamily="34" charset="0"/>
              </a:rPr>
              <a:t>s</a:t>
            </a:r>
            <a:r>
              <a:rPr lang="ru-RU" altLang="ru-RU" sz="2000" dirty="0" smtClean="0">
                <a:latin typeface="Arial" panose="020B0604020202020204" pitchFamily="34" charset="0"/>
                <a:cs typeface="Arial" panose="020B0604020202020204" pitchFamily="34" charset="0"/>
              </a:rPr>
              <a:t> является заголовок </a:t>
            </a:r>
            <a:r>
              <a:rPr lang="ru-RU" altLang="ru-RU" sz="2000" i="1" dirty="0" smtClean="0">
                <a:latin typeface="Arial" panose="020B0604020202020204" pitchFamily="34" charset="0"/>
                <a:cs typeface="Arial" panose="020B0604020202020204" pitchFamily="34" charset="0"/>
              </a:rPr>
              <a:t>r</a:t>
            </a:r>
            <a:r>
              <a:rPr lang="ru-RU" altLang="ru-RU" sz="2000" dirty="0" smtClean="0">
                <a:latin typeface="Arial" panose="020B0604020202020204" pitchFamily="34" charset="0"/>
                <a:cs typeface="Arial" panose="020B0604020202020204" pitchFamily="34" charset="0"/>
              </a:rPr>
              <a:t> </a:t>
            </a:r>
          </a:p>
          <a:p>
            <a:pPr eaLnBrk="1" hangingPunct="1">
              <a:lnSpc>
                <a:spcPct val="80000"/>
              </a:lnSpc>
              <a:buSzPct val="140000"/>
              <a:buFont typeface="Wingdings" panose="05000000000000000000" pitchFamily="2" charset="2"/>
              <a:buChar char="§"/>
            </a:pPr>
            <a:r>
              <a:rPr lang="ru-RU" altLang="ru-RU" sz="2000" dirty="0" smtClean="0">
                <a:latin typeface="Arial" panose="020B0604020202020204" pitchFamily="34" charset="0"/>
                <a:cs typeface="Arial" panose="020B0604020202020204" pitchFamily="34" charset="0"/>
              </a:rPr>
              <a:t>Тело </a:t>
            </a:r>
            <a:r>
              <a:rPr lang="ru-RU" altLang="ru-RU" sz="2000" i="1" dirty="0" smtClean="0">
                <a:latin typeface="Arial" panose="020B0604020202020204" pitchFamily="34" charset="0"/>
                <a:cs typeface="Arial" panose="020B0604020202020204" pitchFamily="34" charset="0"/>
              </a:rPr>
              <a:t>s</a:t>
            </a:r>
            <a:r>
              <a:rPr lang="ru-RU" altLang="ru-RU" sz="2000" dirty="0" smtClean="0">
                <a:latin typeface="Arial" panose="020B0604020202020204" pitchFamily="34" charset="0"/>
                <a:cs typeface="Arial" panose="020B0604020202020204" pitchFamily="34" charset="0"/>
              </a:rPr>
              <a:t> включает все кортежи, соответствующие этому заголовку и не входящие в тело </a:t>
            </a:r>
            <a:r>
              <a:rPr lang="ru-RU" altLang="ru-RU" sz="2000" i="1" dirty="0" smtClean="0">
                <a:latin typeface="Arial" panose="020B0604020202020204" pitchFamily="34" charset="0"/>
                <a:cs typeface="Arial" panose="020B0604020202020204" pitchFamily="34" charset="0"/>
              </a:rPr>
              <a:t>r</a:t>
            </a:r>
            <a:r>
              <a:rPr lang="ru-RU" altLang="ru-RU" sz="2000" dirty="0" smtClean="0">
                <a:latin typeface="Arial" panose="020B0604020202020204" pitchFamily="34" charset="0"/>
                <a:cs typeface="Arial" panose="020B0604020202020204" pitchFamily="34" charset="0"/>
              </a:rPr>
              <a:t> </a:t>
            </a:r>
          </a:p>
          <a:p>
            <a:pPr eaLnBrk="1" hangingPunct="1">
              <a:lnSpc>
                <a:spcPct val="80000"/>
              </a:lnSpc>
              <a:buSzPct val="140000"/>
              <a:buFont typeface="Wingdings" panose="05000000000000000000" pitchFamily="2" charset="2"/>
              <a:buChar char="§"/>
            </a:pPr>
            <a:endParaRPr lang="ru-RU" altLang="ru-RU" sz="2000" dirty="0" smtClean="0">
              <a:latin typeface="Courier New" panose="02070309020205020404" pitchFamily="49" charset="0"/>
            </a:endParaRPr>
          </a:p>
          <a:p>
            <a:pPr eaLnBrk="1" hangingPunct="1">
              <a:lnSpc>
                <a:spcPct val="80000"/>
              </a:lnSpc>
              <a:buClr>
                <a:schemeClr val="tx1"/>
              </a:buClr>
              <a:buSzPct val="140000"/>
            </a:pPr>
            <a:endParaRPr lang="ru-RU" altLang="ru-RU" sz="2000" dirty="0" smtClean="0">
              <a:latin typeface="Courier New" panose="02070309020205020404" pitchFamily="49" charset="0"/>
              <a:cs typeface="Times New Roman" panose="02020603050405020304" pitchFamily="18" charset="0"/>
            </a:endParaRP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37</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Дата 2"/>
          <p:cNvSpPr>
            <a:spLocks noGrp="1"/>
          </p:cNvSpPr>
          <p:nvPr>
            <p:ph type="dt" sz="quarter" idx="10"/>
          </p:nvPr>
        </p:nvSpPr>
        <p:spPr/>
        <p:txBody>
          <a:bodyPr/>
          <a:lstStyle/>
          <a:p>
            <a:pPr>
              <a:defRPr/>
            </a:pPr>
            <a:fld id="{C3B8B9A3-66EF-417B-87AE-5074C27D1A87}" type="datetime1">
              <a:rPr lang="ru-RU" altLang="en-US" smtClean="0"/>
              <a:t>20.11.2019</a:t>
            </a:fld>
            <a:endParaRPr lang="ru-RU" altLang="en-US"/>
          </a:p>
        </p:txBody>
      </p:sp>
      <p:sp>
        <p:nvSpPr>
          <p:cNvPr id="40963" name="Rectangle 2"/>
          <p:cNvSpPr>
            <a:spLocks noGrp="1" noChangeArrowheads="1"/>
          </p:cNvSpPr>
          <p:nvPr>
            <p:ph type="title"/>
          </p:nvPr>
        </p:nvSpPr>
        <p:spPr/>
        <p:txBody>
          <a:bodyPr/>
          <a:lstStyle/>
          <a:p>
            <a:pPr eaLnBrk="1" hangingPunct="1"/>
            <a:r>
              <a:rPr lang="ru-RU" altLang="ru-RU" sz="2500" smtClean="0"/>
              <a:t>Алгебра </a:t>
            </a:r>
            <a:r>
              <a:rPr lang="en-US" altLang="ru-RU" sz="2500" b="1" smtClean="0"/>
              <a:t>A</a:t>
            </a:r>
            <a:r>
              <a:rPr lang="en-US" altLang="ru-RU" sz="2500" smtClean="0"/>
              <a:t> </a:t>
            </a:r>
            <a:r>
              <a:rPr lang="ru-RU" altLang="ru-RU" sz="2500" smtClean="0"/>
              <a:t>Дейта и Дарвена (4)</a:t>
            </a:r>
            <a:br>
              <a:rPr lang="ru-RU" altLang="ru-RU" sz="2500" smtClean="0"/>
            </a:br>
            <a:r>
              <a:rPr lang="ru-RU" altLang="ru-RU" sz="2500" smtClean="0"/>
              <a:t> </a:t>
            </a:r>
            <a:r>
              <a:rPr lang="ru-RU" altLang="ru-RU" sz="2000" smtClean="0"/>
              <a:t>Базовые операции Алгебры A (2)</a:t>
            </a:r>
          </a:p>
        </p:txBody>
      </p:sp>
      <p:grpSp>
        <p:nvGrpSpPr>
          <p:cNvPr id="40964" name="Group 4"/>
          <p:cNvGrpSpPr>
            <a:grpSpLocks/>
          </p:cNvGrpSpPr>
          <p:nvPr/>
        </p:nvGrpSpPr>
        <p:grpSpPr bwMode="auto">
          <a:xfrm>
            <a:off x="1763713" y="4005263"/>
            <a:ext cx="946150" cy="838200"/>
            <a:chOff x="-3" y="-3"/>
            <a:chExt cx="596" cy="1196"/>
          </a:xfrm>
        </p:grpSpPr>
        <p:grpSp>
          <p:nvGrpSpPr>
            <p:cNvPr id="40982" name="Group 5"/>
            <p:cNvGrpSpPr>
              <a:grpSpLocks/>
            </p:cNvGrpSpPr>
            <p:nvPr/>
          </p:nvGrpSpPr>
          <p:grpSpPr bwMode="auto">
            <a:xfrm>
              <a:off x="0" y="0"/>
              <a:ext cx="590" cy="1190"/>
              <a:chOff x="0" y="0"/>
              <a:chExt cx="590" cy="1190"/>
            </a:xfrm>
          </p:grpSpPr>
          <p:grpSp>
            <p:nvGrpSpPr>
              <p:cNvPr id="40984" name="Group 6"/>
              <p:cNvGrpSpPr>
                <a:grpSpLocks/>
              </p:cNvGrpSpPr>
              <p:nvPr/>
            </p:nvGrpSpPr>
            <p:grpSpPr bwMode="auto">
              <a:xfrm>
                <a:off x="0" y="0"/>
                <a:ext cx="590" cy="384"/>
                <a:chOff x="0" y="0"/>
                <a:chExt cx="590" cy="384"/>
              </a:xfrm>
            </p:grpSpPr>
            <p:sp>
              <p:nvSpPr>
                <p:cNvPr id="40991" name="Rectangle 7"/>
                <p:cNvSpPr>
                  <a:spLocks noChangeArrowheads="1"/>
                </p:cNvSpPr>
                <p:nvPr/>
              </p:nvSpPr>
              <p:spPr bwMode="auto">
                <a:xfrm>
                  <a:off x="43" y="0"/>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ПРО_НОМ</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40992" name="Rectangle 8"/>
                <p:cNvSpPr>
                  <a:spLocks noChangeArrowheads="1"/>
                </p:cNvSpPr>
                <p:nvPr/>
              </p:nvSpPr>
              <p:spPr bwMode="auto">
                <a:xfrm>
                  <a:off x="0" y="0"/>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0985" name="Group 9"/>
              <p:cNvGrpSpPr>
                <a:grpSpLocks/>
              </p:cNvGrpSpPr>
              <p:nvPr/>
            </p:nvGrpSpPr>
            <p:grpSpPr bwMode="auto">
              <a:xfrm>
                <a:off x="0" y="384"/>
                <a:ext cx="590" cy="403"/>
                <a:chOff x="0" y="384"/>
                <a:chExt cx="590" cy="403"/>
              </a:xfrm>
            </p:grpSpPr>
            <p:sp>
              <p:nvSpPr>
                <p:cNvPr id="40989" name="Rectangle 10"/>
                <p:cNvSpPr>
                  <a:spLocks noChangeArrowheads="1"/>
                </p:cNvSpPr>
                <p:nvPr/>
              </p:nvSpPr>
              <p:spPr bwMode="auto">
                <a:xfrm>
                  <a:off x="43" y="384"/>
                  <a:ext cx="504"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200">
                      <a:latin typeface="Times New Roman" panose="02020603050405020304" pitchFamily="18" charset="0"/>
                      <a:cs typeface="Times New Roman" panose="02020603050405020304" pitchFamily="18" charset="0"/>
                    </a:rPr>
                    <a:t>1</a:t>
                  </a:r>
                </a:p>
                <a:p>
                  <a:pPr algn="just"/>
                  <a:endParaRPr lang="ru-RU" altLang="ru-RU" sz="2400">
                    <a:latin typeface="Times New Roman" panose="02020603050405020304" pitchFamily="18" charset="0"/>
                  </a:endParaRPr>
                </a:p>
              </p:txBody>
            </p:sp>
            <p:sp>
              <p:nvSpPr>
                <p:cNvPr id="40990" name="Rectangle 11"/>
                <p:cNvSpPr>
                  <a:spLocks noChangeArrowheads="1"/>
                </p:cNvSpPr>
                <p:nvPr/>
              </p:nvSpPr>
              <p:spPr bwMode="auto">
                <a:xfrm>
                  <a:off x="0" y="384"/>
                  <a:ext cx="590" cy="403"/>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0986" name="Group 12"/>
              <p:cNvGrpSpPr>
                <a:grpSpLocks/>
              </p:cNvGrpSpPr>
              <p:nvPr/>
            </p:nvGrpSpPr>
            <p:grpSpPr bwMode="auto">
              <a:xfrm>
                <a:off x="0" y="787"/>
                <a:ext cx="590" cy="403"/>
                <a:chOff x="0" y="787"/>
                <a:chExt cx="590" cy="403"/>
              </a:xfrm>
            </p:grpSpPr>
            <p:sp>
              <p:nvSpPr>
                <p:cNvPr id="40987" name="Rectangle 13"/>
                <p:cNvSpPr>
                  <a:spLocks noChangeArrowheads="1"/>
                </p:cNvSpPr>
                <p:nvPr/>
              </p:nvSpPr>
              <p:spPr bwMode="auto">
                <a:xfrm>
                  <a:off x="43" y="787"/>
                  <a:ext cx="504"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200">
                      <a:latin typeface="Times New Roman" panose="02020603050405020304" pitchFamily="18" charset="0"/>
                      <a:cs typeface="Times New Roman" panose="02020603050405020304" pitchFamily="18" charset="0"/>
                    </a:rPr>
                    <a:t>2</a:t>
                  </a:r>
                </a:p>
                <a:p>
                  <a:pPr algn="just"/>
                  <a:endParaRPr lang="ru-RU" altLang="ru-RU" sz="2400">
                    <a:latin typeface="Times New Roman" panose="02020603050405020304" pitchFamily="18" charset="0"/>
                  </a:endParaRPr>
                </a:p>
              </p:txBody>
            </p:sp>
            <p:sp>
              <p:nvSpPr>
                <p:cNvPr id="40988" name="Rectangle 14"/>
                <p:cNvSpPr>
                  <a:spLocks noChangeArrowheads="1"/>
                </p:cNvSpPr>
                <p:nvPr/>
              </p:nvSpPr>
              <p:spPr bwMode="auto">
                <a:xfrm>
                  <a:off x="0" y="787"/>
                  <a:ext cx="590" cy="403"/>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40983" name="Rectangle 15"/>
            <p:cNvSpPr>
              <a:spLocks noChangeArrowheads="1"/>
            </p:cNvSpPr>
            <p:nvPr/>
          </p:nvSpPr>
          <p:spPr bwMode="auto">
            <a:xfrm>
              <a:off x="-3" y="-3"/>
              <a:ext cx="596" cy="1196"/>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sp>
        <p:nvSpPr>
          <p:cNvPr id="40965" name="Rectangle 16"/>
          <p:cNvSpPr>
            <a:spLocks noChangeArrowheads="1"/>
          </p:cNvSpPr>
          <p:nvPr/>
        </p:nvSpPr>
        <p:spPr bwMode="auto">
          <a:xfrm>
            <a:off x="755650" y="1989138"/>
            <a:ext cx="7777163"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Clr>
                <a:schemeClr val="accent1"/>
              </a:buClr>
              <a:buFont typeface="Wingdings" panose="05000000000000000000" pitchFamily="2" charset="2"/>
              <a:buChar char="§"/>
            </a:pPr>
            <a:r>
              <a:rPr lang="ru-RU" altLang="ru-RU" dirty="0">
                <a:latin typeface="Times New Roman" panose="02020603050405020304" pitchFamily="18" charset="0"/>
              </a:rPr>
              <a:t>   </a:t>
            </a:r>
            <a:r>
              <a:rPr lang="ru-RU" altLang="ru-RU" dirty="0">
                <a:cs typeface="Arial" panose="020B0604020202020204" pitchFamily="34" charset="0"/>
              </a:rPr>
              <a:t>Предположим, что в состав домена ДОПУСТИМЫЕ_НОМЕРА_ПРОЕКТОВ, на котором определен атрибут ПРО_НОМ</a:t>
            </a:r>
            <a:r>
              <a:rPr lang="ru-RU" altLang="ru-RU" b="1" dirty="0">
                <a:cs typeface="Arial" panose="020B0604020202020204" pitchFamily="34" charset="0"/>
              </a:rPr>
              <a:t> </a:t>
            </a:r>
            <a:r>
              <a:rPr lang="ru-RU" altLang="ru-RU" dirty="0">
                <a:cs typeface="Arial" panose="020B0604020202020204" pitchFamily="34" charset="0"/>
              </a:rPr>
              <a:t>отношения НОМЕРА_ПРОЕКТОВ, входит всего пять значений {1, 2, 3, 4, 5} </a:t>
            </a:r>
          </a:p>
        </p:txBody>
      </p:sp>
      <p:sp>
        <p:nvSpPr>
          <p:cNvPr id="40966" name="Rectangle 17"/>
          <p:cNvSpPr>
            <a:spLocks noChangeArrowheads="1"/>
          </p:cNvSpPr>
          <p:nvPr/>
        </p:nvSpPr>
        <p:spPr bwMode="auto">
          <a:xfrm>
            <a:off x="1692275" y="3581400"/>
            <a:ext cx="388778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200" b="1">
                <a:latin typeface="Times New Roman" panose="02020603050405020304" pitchFamily="18" charset="0"/>
                <a:cs typeface="Times New Roman" panose="02020603050405020304" pitchFamily="18" charset="0"/>
              </a:rPr>
              <a:t> </a:t>
            </a:r>
            <a:r>
              <a:rPr lang="ru-RU" altLang="ru-RU" sz="1200" b="1"/>
              <a:t>ПРОЕКТЫ</a:t>
            </a:r>
            <a:r>
              <a:rPr lang="ru-RU" altLang="ru-RU" sz="1200"/>
              <a:t> </a:t>
            </a:r>
            <a:r>
              <a:rPr lang="ru-RU" altLang="ru-RU"/>
              <a:t>                      </a:t>
            </a:r>
            <a:r>
              <a:rPr lang="ru-RU" altLang="ru-RU" sz="1200" b="1">
                <a:latin typeface="Times New Roman" panose="02020603050405020304" pitchFamily="18" charset="0"/>
                <a:cs typeface="Times New Roman" panose="02020603050405020304" pitchFamily="18" charset="0"/>
              </a:rPr>
              <a:t>&lt;</a:t>
            </a:r>
            <a:r>
              <a:rPr lang="en-US" altLang="ru-RU" sz="1200" b="1">
                <a:cs typeface="Arial" panose="020B0604020202020204" pitchFamily="34" charset="0"/>
              </a:rPr>
              <a:t>NOT</a:t>
            </a:r>
            <a:r>
              <a:rPr lang="ru-RU" altLang="ru-RU" sz="1200" b="1">
                <a:latin typeface="Times New Roman" panose="02020603050405020304" pitchFamily="18" charset="0"/>
                <a:cs typeface="Times New Roman" panose="02020603050405020304" pitchFamily="18" charset="0"/>
              </a:rPr>
              <a:t>&gt; </a:t>
            </a:r>
            <a:r>
              <a:rPr lang="ru-RU" altLang="ru-RU" sz="1200" b="1">
                <a:cs typeface="Arial" panose="020B0604020202020204" pitchFamily="34" charset="0"/>
              </a:rPr>
              <a:t>ПРОЕКТЫ</a:t>
            </a:r>
            <a:r>
              <a:rPr lang="ru-RU" altLang="ru-RU" sz="1200" b="1">
                <a:latin typeface="Times New Roman" panose="02020603050405020304" pitchFamily="18" charset="0"/>
              </a:rPr>
              <a:t> </a:t>
            </a:r>
          </a:p>
        </p:txBody>
      </p:sp>
      <p:grpSp>
        <p:nvGrpSpPr>
          <p:cNvPr id="40967" name="Group 32"/>
          <p:cNvGrpSpPr>
            <a:grpSpLocks/>
          </p:cNvGrpSpPr>
          <p:nvPr/>
        </p:nvGrpSpPr>
        <p:grpSpPr bwMode="auto">
          <a:xfrm>
            <a:off x="4191000" y="3962400"/>
            <a:ext cx="946150" cy="1143000"/>
            <a:chOff x="-3" y="-3"/>
            <a:chExt cx="596" cy="1572"/>
          </a:xfrm>
        </p:grpSpPr>
        <p:grpSp>
          <p:nvGrpSpPr>
            <p:cNvPr id="40968" name="Group 30"/>
            <p:cNvGrpSpPr>
              <a:grpSpLocks/>
            </p:cNvGrpSpPr>
            <p:nvPr/>
          </p:nvGrpSpPr>
          <p:grpSpPr bwMode="auto">
            <a:xfrm>
              <a:off x="0" y="0"/>
              <a:ext cx="590" cy="1566"/>
              <a:chOff x="0" y="0"/>
              <a:chExt cx="590" cy="1566"/>
            </a:xfrm>
          </p:grpSpPr>
          <p:grpSp>
            <p:nvGrpSpPr>
              <p:cNvPr id="40970" name="Group 23"/>
              <p:cNvGrpSpPr>
                <a:grpSpLocks/>
              </p:cNvGrpSpPr>
              <p:nvPr/>
            </p:nvGrpSpPr>
            <p:grpSpPr bwMode="auto">
              <a:xfrm>
                <a:off x="0" y="0"/>
                <a:ext cx="590" cy="384"/>
                <a:chOff x="0" y="0"/>
                <a:chExt cx="590" cy="384"/>
              </a:xfrm>
            </p:grpSpPr>
            <p:sp>
              <p:nvSpPr>
                <p:cNvPr id="40980" name="Rectangle 18"/>
                <p:cNvSpPr>
                  <a:spLocks noChangeArrowheads="1"/>
                </p:cNvSpPr>
                <p:nvPr/>
              </p:nvSpPr>
              <p:spPr bwMode="auto">
                <a:xfrm>
                  <a:off x="43" y="0"/>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ПРО_НОМ</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40981" name="Rectangle 22"/>
                <p:cNvSpPr>
                  <a:spLocks noChangeArrowheads="1"/>
                </p:cNvSpPr>
                <p:nvPr/>
              </p:nvSpPr>
              <p:spPr bwMode="auto">
                <a:xfrm>
                  <a:off x="0" y="0"/>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0971" name="Group 25"/>
              <p:cNvGrpSpPr>
                <a:grpSpLocks/>
              </p:cNvGrpSpPr>
              <p:nvPr/>
            </p:nvGrpSpPr>
            <p:grpSpPr bwMode="auto">
              <a:xfrm>
                <a:off x="0" y="384"/>
                <a:ext cx="590" cy="394"/>
                <a:chOff x="0" y="384"/>
                <a:chExt cx="590" cy="394"/>
              </a:xfrm>
            </p:grpSpPr>
            <p:sp>
              <p:nvSpPr>
                <p:cNvPr id="40978" name="Rectangle 19"/>
                <p:cNvSpPr>
                  <a:spLocks noChangeArrowheads="1"/>
                </p:cNvSpPr>
                <p:nvPr/>
              </p:nvSpPr>
              <p:spPr bwMode="auto">
                <a:xfrm>
                  <a:off x="43" y="384"/>
                  <a:ext cx="504" cy="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100">
                      <a:latin typeface="Times New Roman" panose="02020603050405020304" pitchFamily="18" charset="0"/>
                      <a:cs typeface="Times New Roman" panose="02020603050405020304" pitchFamily="18" charset="0"/>
                    </a:rPr>
                    <a:t>3</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40979" name="Rectangle 24"/>
                <p:cNvSpPr>
                  <a:spLocks noChangeArrowheads="1"/>
                </p:cNvSpPr>
                <p:nvPr/>
              </p:nvSpPr>
              <p:spPr bwMode="auto">
                <a:xfrm>
                  <a:off x="0" y="384"/>
                  <a:ext cx="590" cy="39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0972" name="Group 27"/>
              <p:cNvGrpSpPr>
                <a:grpSpLocks/>
              </p:cNvGrpSpPr>
              <p:nvPr/>
            </p:nvGrpSpPr>
            <p:grpSpPr bwMode="auto">
              <a:xfrm>
                <a:off x="0" y="778"/>
                <a:ext cx="590" cy="394"/>
                <a:chOff x="0" y="778"/>
                <a:chExt cx="590" cy="394"/>
              </a:xfrm>
            </p:grpSpPr>
            <p:sp>
              <p:nvSpPr>
                <p:cNvPr id="40976" name="Rectangle 20"/>
                <p:cNvSpPr>
                  <a:spLocks noChangeArrowheads="1"/>
                </p:cNvSpPr>
                <p:nvPr/>
              </p:nvSpPr>
              <p:spPr bwMode="auto">
                <a:xfrm>
                  <a:off x="43" y="778"/>
                  <a:ext cx="504" cy="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100">
                      <a:latin typeface="Times New Roman" panose="02020603050405020304" pitchFamily="18" charset="0"/>
                      <a:cs typeface="Times New Roman" panose="02020603050405020304" pitchFamily="18" charset="0"/>
                    </a:rPr>
                    <a:t>4</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40977" name="Rectangle 26"/>
                <p:cNvSpPr>
                  <a:spLocks noChangeArrowheads="1"/>
                </p:cNvSpPr>
                <p:nvPr/>
              </p:nvSpPr>
              <p:spPr bwMode="auto">
                <a:xfrm>
                  <a:off x="0" y="778"/>
                  <a:ext cx="590" cy="39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0973" name="Group 29"/>
              <p:cNvGrpSpPr>
                <a:grpSpLocks/>
              </p:cNvGrpSpPr>
              <p:nvPr/>
            </p:nvGrpSpPr>
            <p:grpSpPr bwMode="auto">
              <a:xfrm>
                <a:off x="0" y="1172"/>
                <a:ext cx="590" cy="394"/>
                <a:chOff x="0" y="1172"/>
                <a:chExt cx="590" cy="394"/>
              </a:xfrm>
            </p:grpSpPr>
            <p:sp>
              <p:nvSpPr>
                <p:cNvPr id="40974" name="Rectangle 21"/>
                <p:cNvSpPr>
                  <a:spLocks noChangeArrowheads="1"/>
                </p:cNvSpPr>
                <p:nvPr/>
              </p:nvSpPr>
              <p:spPr bwMode="auto">
                <a:xfrm>
                  <a:off x="43" y="1172"/>
                  <a:ext cx="504" cy="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100">
                      <a:latin typeface="Times New Roman" panose="02020603050405020304" pitchFamily="18" charset="0"/>
                      <a:cs typeface="Times New Roman" panose="02020603050405020304" pitchFamily="18" charset="0"/>
                    </a:rPr>
                    <a:t>5</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40975" name="Rectangle 28"/>
                <p:cNvSpPr>
                  <a:spLocks noChangeArrowheads="1"/>
                </p:cNvSpPr>
                <p:nvPr/>
              </p:nvSpPr>
              <p:spPr bwMode="auto">
                <a:xfrm>
                  <a:off x="0" y="1172"/>
                  <a:ext cx="590" cy="39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40969" name="Rectangle 31"/>
            <p:cNvSpPr>
              <a:spLocks noChangeArrowheads="1"/>
            </p:cNvSpPr>
            <p:nvPr/>
          </p:nvSpPr>
          <p:spPr bwMode="auto">
            <a:xfrm>
              <a:off x="-3" y="-3"/>
              <a:ext cx="596" cy="1572"/>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sp>
        <p:nvSpPr>
          <p:cNvPr id="2" name="Номер слайда 1"/>
          <p:cNvSpPr>
            <a:spLocks noGrp="1"/>
          </p:cNvSpPr>
          <p:nvPr>
            <p:ph type="sldNum" sz="quarter" idx="12"/>
          </p:nvPr>
        </p:nvSpPr>
        <p:spPr/>
        <p:txBody>
          <a:bodyPr/>
          <a:lstStyle/>
          <a:p>
            <a:fld id="{696E6B9C-D8EC-43A7-9BE7-CEFCAE10240F}" type="slidenum">
              <a:rPr lang="ru-RU" altLang="en-US" smtClean="0"/>
              <a:pPr/>
              <a:t>38</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F5CF2DCA-A1AB-4E82-896B-5426565356D9}" type="datetime1">
              <a:rPr lang="ru-RU" altLang="en-US" smtClean="0"/>
              <a:t>20.11.2019</a:t>
            </a:fld>
            <a:endParaRPr lang="ru-RU" altLang="en-US"/>
          </a:p>
        </p:txBody>
      </p:sp>
      <p:sp>
        <p:nvSpPr>
          <p:cNvPr id="41987" name="Rectangle 2"/>
          <p:cNvSpPr>
            <a:spLocks noGrp="1" noChangeArrowheads="1"/>
          </p:cNvSpPr>
          <p:nvPr>
            <p:ph type="title"/>
          </p:nvPr>
        </p:nvSpPr>
        <p:spPr/>
        <p:txBody>
          <a:bodyPr/>
          <a:lstStyle/>
          <a:p>
            <a:pPr eaLnBrk="1" hangingPunct="1"/>
            <a:r>
              <a:rPr lang="ru-RU" altLang="ru-RU" sz="2500" smtClean="0"/>
              <a:t>Алгебра </a:t>
            </a:r>
            <a:r>
              <a:rPr lang="en-US" altLang="ru-RU" sz="2500" b="1" smtClean="0"/>
              <a:t>A</a:t>
            </a:r>
            <a:r>
              <a:rPr lang="en-US" altLang="ru-RU" sz="2500" smtClean="0"/>
              <a:t> </a:t>
            </a:r>
            <a:r>
              <a:rPr lang="ru-RU" altLang="ru-RU" sz="2500" smtClean="0"/>
              <a:t>Дейта и Дарвена (5)</a:t>
            </a:r>
            <a:br>
              <a:rPr lang="ru-RU" altLang="ru-RU" sz="2500" smtClean="0"/>
            </a:br>
            <a:r>
              <a:rPr lang="ru-RU" altLang="ru-RU" sz="2500" smtClean="0"/>
              <a:t> </a:t>
            </a:r>
            <a:r>
              <a:rPr lang="ru-RU" altLang="ru-RU" sz="2000" smtClean="0"/>
              <a:t>Базовые операции Алгебры A (3)</a:t>
            </a:r>
          </a:p>
        </p:txBody>
      </p:sp>
      <p:sp>
        <p:nvSpPr>
          <p:cNvPr id="41988" name="Rectangle 3"/>
          <p:cNvSpPr>
            <a:spLocks noGrp="1" noChangeArrowheads="1"/>
          </p:cNvSpPr>
          <p:nvPr>
            <p:ph type="body" idx="1"/>
          </p:nvPr>
        </p:nvSpPr>
        <p:spPr/>
        <p:txBody>
          <a:bodyPr/>
          <a:lstStyle/>
          <a:p>
            <a:pPr eaLnBrk="1" hangingPunct="1">
              <a:lnSpc>
                <a:spcPct val="80000"/>
              </a:lnSpc>
              <a:spcBef>
                <a:spcPct val="30000"/>
              </a:spcBef>
              <a:buSzTx/>
              <a:buFont typeface="Wingdings" panose="05000000000000000000" pitchFamily="2" charset="2"/>
              <a:buChar char="§"/>
            </a:pPr>
            <a:r>
              <a:rPr lang="ru-RU" altLang="ru-RU" sz="1900" b="1" i="1" smtClean="0">
                <a:cs typeface="Times New Roman" panose="02020603050405020304" pitchFamily="18" charset="0"/>
              </a:rPr>
              <a:t>Удаление атрибутов</a:t>
            </a:r>
          </a:p>
          <a:p>
            <a:pPr eaLnBrk="1" hangingPunct="1">
              <a:lnSpc>
                <a:spcPct val="80000"/>
              </a:lnSpc>
              <a:spcBef>
                <a:spcPct val="30000"/>
              </a:spcBef>
              <a:buSzTx/>
              <a:buFont typeface="Wingdings" panose="05000000000000000000" pitchFamily="2" charset="2"/>
              <a:buChar char="§"/>
            </a:pPr>
            <a:r>
              <a:rPr lang="ru-RU" altLang="ru-RU" sz="1900" smtClean="0">
                <a:cs typeface="Times New Roman" panose="02020603050405020304" pitchFamily="18" charset="0"/>
              </a:rPr>
              <a:t>Пусть </a:t>
            </a:r>
            <a:r>
              <a:rPr lang="en-US" altLang="ru-RU" sz="1900" i="1" smtClean="0">
                <a:cs typeface="Arial" panose="020B0604020202020204" pitchFamily="34" charset="0"/>
              </a:rPr>
              <a:t>s</a:t>
            </a:r>
            <a:r>
              <a:rPr lang="en-US" altLang="ru-RU" sz="1900" smtClean="0">
                <a:cs typeface="Arial" panose="020B0604020202020204" pitchFamily="34" charset="0"/>
              </a:rPr>
              <a:t> </a:t>
            </a:r>
            <a:r>
              <a:rPr lang="ru-RU" altLang="ru-RU" sz="1900" smtClean="0">
                <a:cs typeface="Times New Roman" panose="02020603050405020304" pitchFamily="18" charset="0"/>
              </a:rPr>
              <a:t>обозначает результат операции </a:t>
            </a:r>
            <a:r>
              <a:rPr lang="en-US" altLang="ru-RU" sz="1900" i="1" smtClean="0">
                <a:cs typeface="Arial" panose="020B0604020202020204" pitchFamily="34" charset="0"/>
              </a:rPr>
              <a:t>r</a:t>
            </a:r>
            <a:r>
              <a:rPr lang="ru-RU" altLang="ru-RU" sz="1900" smtClean="0">
                <a:cs typeface="Times New Roman" panose="02020603050405020304" pitchFamily="18" charset="0"/>
              </a:rPr>
              <a:t> </a:t>
            </a:r>
            <a:r>
              <a:rPr lang="ru-RU" altLang="ru-RU" sz="1900" smtClean="0"/>
              <a:t>◄</a:t>
            </a:r>
            <a:r>
              <a:rPr lang="en-US" altLang="ru-RU" sz="1900" smtClean="0">
                <a:cs typeface="Arial" panose="020B0604020202020204" pitchFamily="34" charset="0"/>
              </a:rPr>
              <a:t>REMOVE</a:t>
            </a:r>
            <a:r>
              <a:rPr lang="ru-RU" altLang="ru-RU" sz="1900" smtClean="0"/>
              <a:t>►</a:t>
            </a:r>
            <a:r>
              <a:rPr lang="ru-RU" altLang="ru-RU" sz="1900" smtClean="0">
                <a:cs typeface="Times New Roman" panose="02020603050405020304" pitchFamily="18" charset="0"/>
              </a:rPr>
              <a:t> </a:t>
            </a:r>
            <a:r>
              <a:rPr lang="en-US" altLang="ru-RU" sz="1900" i="1" smtClean="0">
                <a:cs typeface="Arial" panose="020B0604020202020204" pitchFamily="34" charset="0"/>
              </a:rPr>
              <a:t>A</a:t>
            </a:r>
            <a:r>
              <a:rPr lang="ru-RU" altLang="ru-RU" sz="1900" smtClean="0"/>
              <a:t> </a:t>
            </a:r>
          </a:p>
          <a:p>
            <a:pPr eaLnBrk="1" hangingPunct="1">
              <a:lnSpc>
                <a:spcPct val="80000"/>
              </a:lnSpc>
              <a:spcBef>
                <a:spcPct val="30000"/>
              </a:spcBef>
              <a:buSzTx/>
              <a:buFont typeface="Wingdings" panose="05000000000000000000" pitchFamily="2" charset="2"/>
              <a:buChar char="§"/>
            </a:pPr>
            <a:r>
              <a:rPr lang="ru-RU" altLang="ru-RU" sz="1900" smtClean="0">
                <a:cs typeface="Times New Roman" panose="02020603050405020304" pitchFamily="18" charset="0"/>
              </a:rPr>
              <a:t>Для обеспечения возможности выполнения операции требуется, чтобы существовал некоторый тип (или домен) </a:t>
            </a:r>
            <a:r>
              <a:rPr lang="en-US" altLang="ru-RU" sz="1900" i="1" smtClean="0">
                <a:cs typeface="Arial" panose="020B0604020202020204" pitchFamily="34" charset="0"/>
              </a:rPr>
              <a:t>T</a:t>
            </a:r>
            <a:r>
              <a:rPr lang="ru-RU" altLang="ru-RU" sz="1900" smtClean="0">
                <a:cs typeface="Times New Roman" panose="02020603050405020304" pitchFamily="18" charset="0"/>
              </a:rPr>
              <a:t> такой, что &lt;</a:t>
            </a:r>
            <a:r>
              <a:rPr lang="en-US" altLang="ru-RU" sz="1900" i="1" smtClean="0">
                <a:cs typeface="Arial" panose="020B0604020202020204" pitchFamily="34" charset="0"/>
              </a:rPr>
              <a:t>A</a:t>
            </a:r>
            <a:r>
              <a:rPr lang="ru-RU" altLang="ru-RU" sz="1900" i="1" smtClean="0">
                <a:cs typeface="Times New Roman" panose="02020603050405020304" pitchFamily="18" charset="0"/>
              </a:rPr>
              <a:t>, </a:t>
            </a:r>
            <a:r>
              <a:rPr lang="en-US" altLang="ru-RU" sz="1900" i="1" smtClean="0">
                <a:cs typeface="Arial" panose="020B0604020202020204" pitchFamily="34" charset="0"/>
              </a:rPr>
              <a:t>T</a:t>
            </a:r>
            <a:r>
              <a:rPr lang="ru-RU" altLang="ru-RU" sz="1900" smtClean="0">
                <a:cs typeface="Times New Roman" panose="02020603050405020304" pitchFamily="18" charset="0"/>
              </a:rPr>
              <a:t>&gt; </a:t>
            </a:r>
            <a:r>
              <a:rPr lang="ru-RU" altLang="ru-RU" sz="1900" smtClean="0">
                <a:cs typeface="Times New Roman" panose="02020603050405020304" pitchFamily="18" charset="0"/>
                <a:sym typeface="Symbol" panose="05050102010706020507" pitchFamily="18" charset="2"/>
              </a:rPr>
              <a:t></a:t>
            </a:r>
            <a:r>
              <a:rPr lang="ru-RU" altLang="ru-RU" sz="1900" smtClean="0">
                <a:cs typeface="Times New Roman" panose="02020603050405020304" pitchFamily="18" charset="0"/>
              </a:rPr>
              <a:t> </a:t>
            </a:r>
            <a:r>
              <a:rPr lang="en-US" altLang="ru-RU" sz="1900" smtClean="0">
                <a:cs typeface="Arial" panose="020B0604020202020204" pitchFamily="34" charset="0"/>
              </a:rPr>
              <a:t>H</a:t>
            </a:r>
            <a:r>
              <a:rPr lang="en-US" altLang="ru-RU" sz="1900" i="1" smtClean="0">
                <a:cs typeface="Arial" panose="020B0604020202020204" pitchFamily="34" charset="0"/>
              </a:rPr>
              <a:t>r</a:t>
            </a:r>
            <a:r>
              <a:rPr lang="ru-RU" altLang="ru-RU" sz="1900" smtClean="0">
                <a:cs typeface="Times New Roman" panose="02020603050405020304" pitchFamily="18" charset="0"/>
              </a:rPr>
              <a:t> (т.е. в состав заголовка отношения </a:t>
            </a:r>
            <a:r>
              <a:rPr lang="en-US" altLang="ru-RU" sz="1900" i="1" smtClean="0">
                <a:cs typeface="Arial" panose="020B0604020202020204" pitchFamily="34" charset="0"/>
              </a:rPr>
              <a:t>r</a:t>
            </a:r>
            <a:r>
              <a:rPr lang="en-US" altLang="ru-RU" sz="1900" i="1" smtClean="0">
                <a:cs typeface="Times New Roman" panose="02020603050405020304" pitchFamily="18" charset="0"/>
              </a:rPr>
              <a:t> </a:t>
            </a:r>
            <a:r>
              <a:rPr lang="ru-RU" altLang="ru-RU" sz="1900" smtClean="0">
                <a:cs typeface="Times New Roman" panose="02020603050405020304" pitchFamily="18" charset="0"/>
              </a:rPr>
              <a:t>должен входит атрибут </a:t>
            </a:r>
            <a:r>
              <a:rPr lang="en-US" altLang="ru-RU" sz="1900" i="1" smtClean="0">
                <a:cs typeface="Arial" panose="020B0604020202020204" pitchFamily="34" charset="0"/>
              </a:rPr>
              <a:t>A</a:t>
            </a:r>
            <a:r>
              <a:rPr lang="ru-RU" altLang="ru-RU" sz="1900" smtClean="0">
                <a:cs typeface="Times New Roman" panose="02020603050405020304" pitchFamily="18" charset="0"/>
              </a:rPr>
              <a:t>)</a:t>
            </a:r>
            <a:r>
              <a:rPr lang="ru-RU" altLang="ru-RU" sz="1900" smtClean="0"/>
              <a:t> </a:t>
            </a:r>
          </a:p>
          <a:p>
            <a:pPr eaLnBrk="1" hangingPunct="1">
              <a:lnSpc>
                <a:spcPct val="80000"/>
              </a:lnSpc>
              <a:spcBef>
                <a:spcPct val="30000"/>
              </a:spcBef>
              <a:buSzTx/>
              <a:buFont typeface="Wingdings" panose="05000000000000000000" pitchFamily="2" charset="2"/>
              <a:buChar char="§"/>
            </a:pPr>
            <a:r>
              <a:rPr lang="ru-RU" altLang="ru-RU" sz="1900" smtClean="0"/>
              <a:t>Тогда</a:t>
            </a:r>
            <a:r>
              <a:rPr lang="en-US" altLang="ru-RU" sz="1900" smtClean="0"/>
              <a:t>:</a:t>
            </a:r>
          </a:p>
          <a:p>
            <a:pPr lvl="1" eaLnBrk="1" hangingPunct="1">
              <a:lnSpc>
                <a:spcPct val="80000"/>
              </a:lnSpc>
              <a:spcBef>
                <a:spcPct val="30000"/>
              </a:spcBef>
              <a:buSzTx/>
              <a:buFont typeface="Wingdings" panose="05000000000000000000" pitchFamily="2" charset="2"/>
              <a:buChar char="Ø"/>
            </a:pPr>
            <a:r>
              <a:rPr lang="en-US" altLang="ru-RU" sz="1700" smtClean="0">
                <a:cs typeface="Arial" panose="020B0604020202020204" pitchFamily="34" charset="0"/>
              </a:rPr>
              <a:t>Hs </a:t>
            </a:r>
            <a:r>
              <a:rPr lang="ru-RU" altLang="ru-RU" sz="1700" smtClean="0">
                <a:cs typeface="Times New Roman" panose="02020603050405020304" pitchFamily="18" charset="0"/>
              </a:rPr>
              <a:t>=</a:t>
            </a:r>
            <a:r>
              <a:rPr lang="ru-RU" altLang="ru-RU" sz="1700" smtClean="0">
                <a:cs typeface="Arial" panose="020B0604020202020204" pitchFamily="34" charset="0"/>
              </a:rPr>
              <a:t> </a:t>
            </a:r>
            <a:r>
              <a:rPr lang="en-US" altLang="ru-RU" sz="1700" smtClean="0">
                <a:cs typeface="Arial" panose="020B0604020202020204" pitchFamily="34" charset="0"/>
              </a:rPr>
              <a:t>Hr minus </a:t>
            </a:r>
            <a:r>
              <a:rPr lang="ru-RU" altLang="ru-RU" sz="1700" smtClean="0">
                <a:cs typeface="Times New Roman" panose="02020603050405020304" pitchFamily="18" charset="0"/>
              </a:rPr>
              <a:t>{</a:t>
            </a:r>
            <a:r>
              <a:rPr lang="ru-RU" altLang="ru-RU" sz="1700" smtClean="0">
                <a:cs typeface="Arial" panose="020B0604020202020204" pitchFamily="34" charset="0"/>
              </a:rPr>
              <a:t> </a:t>
            </a:r>
            <a:r>
              <a:rPr lang="ru-RU" altLang="ru-RU" sz="1700" smtClean="0">
                <a:cs typeface="Times New Roman" panose="02020603050405020304" pitchFamily="18" charset="0"/>
              </a:rPr>
              <a:t>&lt;</a:t>
            </a:r>
            <a:r>
              <a:rPr lang="en-US" altLang="ru-RU" sz="1700" i="1" smtClean="0">
                <a:cs typeface="Arial" panose="020B0604020202020204" pitchFamily="34" charset="0"/>
              </a:rPr>
              <a:t>A</a:t>
            </a:r>
            <a:r>
              <a:rPr lang="ru-RU" altLang="ru-RU" sz="1700" i="1" smtClean="0">
                <a:cs typeface="Arial" panose="020B0604020202020204" pitchFamily="34" charset="0"/>
              </a:rPr>
              <a:t>, </a:t>
            </a:r>
            <a:r>
              <a:rPr lang="en-US" altLang="ru-RU" sz="1700" i="1" smtClean="0">
                <a:cs typeface="Arial" panose="020B0604020202020204" pitchFamily="34" charset="0"/>
              </a:rPr>
              <a:t>T</a:t>
            </a:r>
            <a:r>
              <a:rPr lang="ru-RU" altLang="ru-RU" sz="1700" smtClean="0">
                <a:cs typeface="Times New Roman" panose="02020603050405020304" pitchFamily="18" charset="0"/>
              </a:rPr>
              <a:t>&gt;</a:t>
            </a:r>
            <a:r>
              <a:rPr lang="ru-RU" altLang="ru-RU" sz="1700" smtClean="0">
                <a:cs typeface="Arial" panose="020B0604020202020204" pitchFamily="34" charset="0"/>
              </a:rPr>
              <a:t> </a:t>
            </a:r>
            <a:r>
              <a:rPr lang="ru-RU" altLang="ru-RU" sz="1700" smtClean="0">
                <a:cs typeface="Times New Roman" panose="02020603050405020304" pitchFamily="18" charset="0"/>
              </a:rPr>
              <a:t>}, т.е. заголовок результата получается из заголовка операнда изъятием атрибута </a:t>
            </a:r>
            <a:r>
              <a:rPr lang="en-US" altLang="ru-RU" sz="1700" i="1" smtClean="0">
                <a:cs typeface="Arial" panose="020B0604020202020204" pitchFamily="34" charset="0"/>
              </a:rPr>
              <a:t>A</a:t>
            </a:r>
            <a:r>
              <a:rPr lang="ru-RU" altLang="ru-RU" sz="1700" smtClean="0"/>
              <a:t> </a:t>
            </a:r>
            <a:endParaRPr lang="en-US" altLang="ru-RU" sz="1700" smtClean="0"/>
          </a:p>
          <a:p>
            <a:pPr lvl="1" eaLnBrk="1" hangingPunct="1">
              <a:lnSpc>
                <a:spcPct val="80000"/>
              </a:lnSpc>
              <a:spcBef>
                <a:spcPct val="30000"/>
              </a:spcBef>
              <a:buSzTx/>
              <a:buFont typeface="Wingdings" panose="05000000000000000000" pitchFamily="2" charset="2"/>
              <a:buChar char="Ø"/>
            </a:pPr>
            <a:r>
              <a:rPr lang="en-US" altLang="ru-RU" sz="1700" smtClean="0">
                <a:cs typeface="Arial" panose="020B0604020202020204" pitchFamily="34" charset="0"/>
              </a:rPr>
              <a:t>Bs </a:t>
            </a:r>
            <a:r>
              <a:rPr lang="ru-RU" altLang="ru-RU" sz="1700" smtClean="0">
                <a:cs typeface="Times New Roman" panose="02020603050405020304" pitchFamily="18" charset="0"/>
              </a:rPr>
              <a:t>=</a:t>
            </a:r>
            <a:r>
              <a:rPr lang="ru-RU" altLang="ru-RU" sz="1700" smtClean="0">
                <a:cs typeface="Arial" panose="020B0604020202020204" pitchFamily="34" charset="0"/>
              </a:rPr>
              <a:t> </a:t>
            </a:r>
            <a:r>
              <a:rPr lang="ru-RU" altLang="ru-RU" sz="1700" smtClean="0">
                <a:cs typeface="Times New Roman" panose="02020603050405020304" pitchFamily="18" charset="0"/>
              </a:rPr>
              <a:t>{</a:t>
            </a:r>
            <a:r>
              <a:rPr lang="ru-RU" altLang="ru-RU" sz="1700" smtClean="0">
                <a:cs typeface="Arial" panose="020B0604020202020204" pitchFamily="34" charset="0"/>
              </a:rPr>
              <a:t> </a:t>
            </a:r>
            <a:r>
              <a:rPr lang="en-US" altLang="ru-RU" sz="1700" i="1" smtClean="0">
                <a:cs typeface="Arial" panose="020B0604020202020204" pitchFamily="34" charset="0"/>
              </a:rPr>
              <a:t>ts </a:t>
            </a:r>
            <a:r>
              <a:rPr lang="ru-RU" altLang="ru-RU" sz="1700" smtClean="0">
                <a:cs typeface="Arial" panose="020B0604020202020204" pitchFamily="34" charset="0"/>
              </a:rPr>
              <a:t>: </a:t>
            </a:r>
            <a:r>
              <a:rPr lang="en-US" altLang="ru-RU" sz="1700" smtClean="0">
                <a:cs typeface="Arial" panose="020B0604020202020204" pitchFamily="34" charset="0"/>
              </a:rPr>
              <a:t>exists</a:t>
            </a:r>
            <a:r>
              <a:rPr lang="en-US" altLang="ru-RU" sz="1700" i="1" smtClean="0">
                <a:cs typeface="Arial" panose="020B0604020202020204" pitchFamily="34" charset="0"/>
              </a:rPr>
              <a:t> tr </a:t>
            </a:r>
            <a:r>
              <a:rPr lang="en-US" altLang="ru-RU" sz="1700" smtClean="0">
                <a:cs typeface="Arial" panose="020B0604020202020204" pitchFamily="34" charset="0"/>
              </a:rPr>
              <a:t>exists</a:t>
            </a:r>
            <a:r>
              <a:rPr lang="en-US" altLang="ru-RU" sz="1700" i="1" smtClean="0">
                <a:cs typeface="Arial" panose="020B0604020202020204" pitchFamily="34" charset="0"/>
              </a:rPr>
              <a:t> v</a:t>
            </a:r>
            <a:r>
              <a:rPr lang="ru-RU" altLang="ru-RU" sz="1700" smtClean="0">
                <a:cs typeface="Arial" panose="020B0604020202020204" pitchFamily="34" charset="0"/>
              </a:rPr>
              <a:t> </a:t>
            </a:r>
            <a:br>
              <a:rPr lang="ru-RU" altLang="ru-RU" sz="1700" smtClean="0">
                <a:cs typeface="Arial" panose="020B0604020202020204" pitchFamily="34" charset="0"/>
              </a:rPr>
            </a:br>
            <a:r>
              <a:rPr lang="ru-RU" altLang="ru-RU" sz="1700" smtClean="0">
                <a:cs typeface="Arial" panose="020B0604020202020204" pitchFamily="34" charset="0"/>
              </a:rPr>
              <a:t>( </a:t>
            </a:r>
            <a:r>
              <a:rPr lang="en-US" altLang="ru-RU" sz="1700" i="1" smtClean="0">
                <a:cs typeface="Arial" panose="020B0604020202020204" pitchFamily="34" charset="0"/>
              </a:rPr>
              <a:t>tr </a:t>
            </a:r>
            <a:r>
              <a:rPr lang="ru-RU" altLang="ru-RU" sz="1700" smtClean="0">
                <a:cs typeface="Times New Roman" panose="02020603050405020304" pitchFamily="18" charset="0"/>
                <a:sym typeface="Symbol" panose="05050102010706020507" pitchFamily="18" charset="2"/>
              </a:rPr>
              <a:t></a:t>
            </a:r>
            <a:r>
              <a:rPr lang="ru-RU" altLang="ru-RU" sz="1700" i="1" smtClean="0">
                <a:cs typeface="Arial" panose="020B0604020202020204" pitchFamily="34" charset="0"/>
              </a:rPr>
              <a:t> </a:t>
            </a:r>
            <a:r>
              <a:rPr lang="en-US" altLang="ru-RU" sz="1700" i="1" smtClean="0">
                <a:cs typeface="Arial" panose="020B0604020202020204" pitchFamily="34" charset="0"/>
              </a:rPr>
              <a:t>Br </a:t>
            </a:r>
            <a:r>
              <a:rPr lang="ru-RU" altLang="ru-RU" sz="1700" i="1" smtClean="0">
                <a:cs typeface="Arial" panose="020B0604020202020204" pitchFamily="34" charset="0"/>
              </a:rPr>
              <a:t>         </a:t>
            </a:r>
            <a:r>
              <a:rPr lang="en-US" altLang="ru-RU" sz="1700" smtClean="0">
                <a:cs typeface="Arial" panose="020B0604020202020204" pitchFamily="34" charset="0"/>
              </a:rPr>
              <a:t>and</a:t>
            </a:r>
            <a:r>
              <a:rPr lang="en-US" altLang="ru-RU" sz="1700" i="1" smtClean="0">
                <a:cs typeface="Arial" panose="020B0604020202020204" pitchFamily="34" charset="0"/>
              </a:rPr>
              <a:t> </a:t>
            </a:r>
            <a:r>
              <a:rPr lang="ru-RU" altLang="ru-RU" sz="1700" i="1" smtClean="0">
                <a:cs typeface="Arial" panose="020B0604020202020204" pitchFamily="34" charset="0"/>
              </a:rPr>
              <a:t/>
            </a:r>
            <a:br>
              <a:rPr lang="ru-RU" altLang="ru-RU" sz="1700" i="1" smtClean="0">
                <a:cs typeface="Arial" panose="020B0604020202020204" pitchFamily="34" charset="0"/>
              </a:rPr>
            </a:br>
            <a:r>
              <a:rPr lang="ru-RU" altLang="ru-RU" sz="1700" i="1" smtClean="0">
                <a:cs typeface="Arial" panose="020B0604020202020204" pitchFamily="34" charset="0"/>
              </a:rPr>
              <a:t>  </a:t>
            </a:r>
            <a:r>
              <a:rPr lang="en-US" altLang="ru-RU" sz="1700" i="1" smtClean="0">
                <a:cs typeface="Arial" panose="020B0604020202020204" pitchFamily="34" charset="0"/>
              </a:rPr>
              <a:t>v </a:t>
            </a:r>
            <a:r>
              <a:rPr lang="ru-RU" altLang="ru-RU" sz="1700" smtClean="0">
                <a:cs typeface="Times New Roman" panose="02020603050405020304" pitchFamily="18" charset="0"/>
                <a:sym typeface="Symbol" panose="05050102010706020507" pitchFamily="18" charset="2"/>
              </a:rPr>
              <a:t></a:t>
            </a:r>
            <a:r>
              <a:rPr lang="ru-RU" altLang="ru-RU" sz="1700" i="1" smtClean="0">
                <a:cs typeface="Arial" panose="020B0604020202020204" pitchFamily="34" charset="0"/>
              </a:rPr>
              <a:t> </a:t>
            </a:r>
            <a:r>
              <a:rPr lang="en-US" altLang="ru-RU" sz="1700" i="1" smtClean="0">
                <a:cs typeface="Arial" panose="020B0604020202020204" pitchFamily="34" charset="0"/>
              </a:rPr>
              <a:t>T </a:t>
            </a:r>
            <a:r>
              <a:rPr lang="ru-RU" altLang="ru-RU" sz="1700" i="1" smtClean="0">
                <a:cs typeface="Arial" panose="020B0604020202020204" pitchFamily="34" charset="0"/>
              </a:rPr>
              <a:t>           </a:t>
            </a:r>
            <a:r>
              <a:rPr lang="en-US" altLang="ru-RU" sz="1700" smtClean="0">
                <a:cs typeface="Arial" panose="020B0604020202020204" pitchFamily="34" charset="0"/>
              </a:rPr>
              <a:t>and</a:t>
            </a:r>
            <a:r>
              <a:rPr lang="ru-RU" altLang="ru-RU" sz="1700" i="1" smtClean="0">
                <a:cs typeface="Arial" panose="020B0604020202020204" pitchFamily="34" charset="0"/>
              </a:rPr>
              <a:t> </a:t>
            </a:r>
            <a:br>
              <a:rPr lang="ru-RU" altLang="ru-RU" sz="1700" i="1" smtClean="0">
                <a:cs typeface="Arial" panose="020B0604020202020204" pitchFamily="34" charset="0"/>
              </a:rPr>
            </a:br>
            <a:r>
              <a:rPr lang="ru-RU" altLang="ru-RU" sz="1700" i="1" smtClean="0">
                <a:cs typeface="Arial" panose="020B0604020202020204" pitchFamily="34" charset="0"/>
              </a:rPr>
              <a:t>  &lt;</a:t>
            </a:r>
            <a:r>
              <a:rPr lang="en-US" altLang="ru-RU" sz="1700" i="1" smtClean="0">
                <a:cs typeface="Arial" panose="020B0604020202020204" pitchFamily="34" charset="0"/>
              </a:rPr>
              <a:t>A</a:t>
            </a:r>
            <a:r>
              <a:rPr lang="ru-RU" altLang="ru-RU" sz="1700" i="1" smtClean="0">
                <a:cs typeface="Arial" panose="020B0604020202020204" pitchFamily="34" charset="0"/>
              </a:rPr>
              <a:t>,</a:t>
            </a:r>
            <a:r>
              <a:rPr lang="en-US" altLang="ru-RU" sz="1700" i="1" smtClean="0">
                <a:cs typeface="Arial" panose="020B0604020202020204" pitchFamily="34" charset="0"/>
              </a:rPr>
              <a:t>T</a:t>
            </a:r>
            <a:r>
              <a:rPr lang="ru-RU" altLang="ru-RU" sz="1700" i="1" smtClean="0">
                <a:cs typeface="Arial" panose="020B0604020202020204" pitchFamily="34" charset="0"/>
              </a:rPr>
              <a:t>,</a:t>
            </a:r>
            <a:r>
              <a:rPr lang="en-US" altLang="ru-RU" sz="1700" i="1" smtClean="0">
                <a:cs typeface="Arial" panose="020B0604020202020204" pitchFamily="34" charset="0"/>
              </a:rPr>
              <a:t>v</a:t>
            </a:r>
            <a:r>
              <a:rPr lang="ru-RU" altLang="ru-RU" sz="1700" i="1" smtClean="0">
                <a:cs typeface="Arial" panose="020B0604020202020204" pitchFamily="34" charset="0"/>
              </a:rPr>
              <a:t>&gt; </a:t>
            </a:r>
            <a:r>
              <a:rPr lang="ru-RU" altLang="ru-RU" sz="1700" smtClean="0">
                <a:cs typeface="Times New Roman" panose="02020603050405020304" pitchFamily="18" charset="0"/>
                <a:sym typeface="Symbol" panose="05050102010706020507" pitchFamily="18" charset="2"/>
              </a:rPr>
              <a:t></a:t>
            </a:r>
            <a:r>
              <a:rPr lang="ru-RU" altLang="ru-RU" sz="1700" i="1" smtClean="0">
                <a:cs typeface="Arial" panose="020B0604020202020204" pitchFamily="34" charset="0"/>
              </a:rPr>
              <a:t> </a:t>
            </a:r>
            <a:r>
              <a:rPr lang="en-US" altLang="ru-RU" sz="1700" i="1" smtClean="0">
                <a:cs typeface="Arial" panose="020B0604020202020204" pitchFamily="34" charset="0"/>
              </a:rPr>
              <a:t>tr </a:t>
            </a:r>
            <a:r>
              <a:rPr lang="en-US" altLang="ru-RU" sz="1700" smtClean="0">
                <a:cs typeface="Arial" panose="020B0604020202020204" pitchFamily="34" charset="0"/>
              </a:rPr>
              <a:t>and </a:t>
            </a:r>
            <a:r>
              <a:rPr lang="ru-RU" altLang="ru-RU" sz="1700" smtClean="0">
                <a:cs typeface="Arial" panose="020B0604020202020204" pitchFamily="34" charset="0"/>
              </a:rPr>
              <a:t/>
            </a:r>
            <a:br>
              <a:rPr lang="ru-RU" altLang="ru-RU" sz="1700" smtClean="0">
                <a:cs typeface="Arial" panose="020B0604020202020204" pitchFamily="34" charset="0"/>
              </a:rPr>
            </a:br>
            <a:r>
              <a:rPr lang="ru-RU" altLang="ru-RU" sz="1700" smtClean="0">
                <a:cs typeface="Arial" panose="020B0604020202020204" pitchFamily="34" charset="0"/>
              </a:rPr>
              <a:t>  </a:t>
            </a:r>
            <a:r>
              <a:rPr lang="en-US" altLang="ru-RU" sz="1700" i="1" smtClean="0">
                <a:cs typeface="Arial" panose="020B0604020202020204" pitchFamily="34" charset="0"/>
              </a:rPr>
              <a:t>ts</a:t>
            </a:r>
            <a:r>
              <a:rPr lang="ru-RU" altLang="ru-RU" sz="1700" i="1" smtClean="0">
                <a:cs typeface="Arial" panose="020B0604020202020204" pitchFamily="34" charset="0"/>
              </a:rPr>
              <a:t> = </a:t>
            </a:r>
            <a:r>
              <a:rPr lang="en-US" altLang="ru-RU" sz="1700" i="1" smtClean="0">
                <a:cs typeface="Arial" panose="020B0604020202020204" pitchFamily="34" charset="0"/>
              </a:rPr>
              <a:t>tr minus</a:t>
            </a:r>
            <a:r>
              <a:rPr lang="ru-RU" altLang="ru-RU" sz="1700" i="1" smtClean="0">
                <a:cs typeface="Arial" panose="020B0604020202020204" pitchFamily="34" charset="0"/>
              </a:rPr>
              <a:t> </a:t>
            </a:r>
            <a:r>
              <a:rPr lang="ru-RU" altLang="ru-RU" sz="1700" smtClean="0">
                <a:cs typeface="Arial" panose="020B0604020202020204" pitchFamily="34" charset="0"/>
              </a:rPr>
              <a:t>{ &lt;</a:t>
            </a:r>
            <a:r>
              <a:rPr lang="en-US" altLang="ru-RU" sz="1700" i="1" smtClean="0">
                <a:cs typeface="Arial" panose="020B0604020202020204" pitchFamily="34" charset="0"/>
              </a:rPr>
              <a:t>A</a:t>
            </a:r>
            <a:r>
              <a:rPr lang="ru-RU" altLang="ru-RU" sz="1700" i="1" smtClean="0">
                <a:cs typeface="Arial" panose="020B0604020202020204" pitchFamily="34" charset="0"/>
              </a:rPr>
              <a:t>,</a:t>
            </a:r>
            <a:r>
              <a:rPr lang="en-US" altLang="ru-RU" sz="1700" i="1" smtClean="0">
                <a:cs typeface="Arial" panose="020B0604020202020204" pitchFamily="34" charset="0"/>
              </a:rPr>
              <a:t>T</a:t>
            </a:r>
            <a:r>
              <a:rPr lang="ru-RU" altLang="ru-RU" sz="1700" i="1" smtClean="0">
                <a:cs typeface="Arial" panose="020B0604020202020204" pitchFamily="34" charset="0"/>
              </a:rPr>
              <a:t>,</a:t>
            </a:r>
            <a:r>
              <a:rPr lang="en-US" altLang="ru-RU" sz="1700" i="1" smtClean="0">
                <a:cs typeface="Arial" panose="020B0604020202020204" pitchFamily="34" charset="0"/>
              </a:rPr>
              <a:t>v</a:t>
            </a:r>
            <a:r>
              <a:rPr lang="ru-RU" altLang="ru-RU" sz="1700" smtClean="0">
                <a:cs typeface="Arial" panose="020B0604020202020204" pitchFamily="34" charset="0"/>
              </a:rPr>
              <a:t>&gt; } ) }</a:t>
            </a:r>
            <a:r>
              <a:rPr lang="ru-RU" altLang="ru-RU" sz="1700" smtClean="0">
                <a:cs typeface="Times New Roman" panose="02020603050405020304" pitchFamily="18" charset="0"/>
              </a:rPr>
              <a:t>, </a:t>
            </a:r>
          </a:p>
          <a:p>
            <a:pPr lvl="2" eaLnBrk="1" hangingPunct="1">
              <a:lnSpc>
                <a:spcPct val="80000"/>
              </a:lnSpc>
              <a:spcBef>
                <a:spcPct val="30000"/>
              </a:spcBef>
              <a:buSzTx/>
              <a:buFont typeface="Wingdings" panose="05000000000000000000" pitchFamily="2" charset="2"/>
              <a:buChar char="ü"/>
            </a:pPr>
            <a:r>
              <a:rPr lang="ru-RU" altLang="ru-RU" sz="1600" smtClean="0">
                <a:cs typeface="Times New Roman" panose="02020603050405020304" pitchFamily="18" charset="0"/>
              </a:rPr>
              <a:t>т.е. в тело результата входят все кортежи операнда, из которых удалено значение атрибута </a:t>
            </a:r>
            <a:r>
              <a:rPr lang="en-US" altLang="ru-RU" sz="1600" i="1" smtClean="0">
                <a:cs typeface="Arial" panose="020B0604020202020204" pitchFamily="34" charset="0"/>
              </a:rPr>
              <a:t>A</a:t>
            </a:r>
            <a:r>
              <a:rPr lang="ru-RU" altLang="ru-RU" sz="1600" smtClean="0"/>
              <a:t>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39</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AA9CD820-0E66-4580-9BCA-C6AAFD8973AA}" type="datetime1">
              <a:rPr lang="ru-RU" altLang="en-US" smtClean="0"/>
              <a:t>20.11.2019</a:t>
            </a:fld>
            <a:endParaRPr lang="ru-RU" altLang="en-US"/>
          </a:p>
        </p:txBody>
      </p:sp>
      <p:sp>
        <p:nvSpPr>
          <p:cNvPr id="6147" name="Rectangle 2"/>
          <p:cNvSpPr>
            <a:spLocks noGrp="1" noChangeArrowheads="1"/>
          </p:cNvSpPr>
          <p:nvPr>
            <p:ph type="title"/>
          </p:nvPr>
        </p:nvSpPr>
        <p:spPr/>
        <p:txBody>
          <a:bodyPr/>
          <a:lstStyle/>
          <a:p>
            <a:pPr eaLnBrk="1" hangingPunct="1"/>
            <a:r>
              <a:rPr lang="ru-RU" altLang="ru-RU" smtClean="0"/>
              <a:t>План (3)</a:t>
            </a:r>
          </a:p>
        </p:txBody>
      </p:sp>
      <p:sp>
        <p:nvSpPr>
          <p:cNvPr id="6148" name="Rectangle 3"/>
          <p:cNvSpPr>
            <a:spLocks noGrp="1" noChangeArrowheads="1"/>
          </p:cNvSpPr>
          <p:nvPr>
            <p:ph type="body" idx="1"/>
          </p:nvPr>
        </p:nvSpPr>
        <p:spPr/>
        <p:txBody>
          <a:bodyPr/>
          <a:lstStyle/>
          <a:p>
            <a:pPr eaLnBrk="1" hangingPunct="1"/>
            <a:r>
              <a:rPr lang="ru-RU" altLang="ru-RU" smtClean="0"/>
              <a:t>Реляционное исчисление доменов</a:t>
            </a:r>
          </a:p>
          <a:p>
            <a:pPr lvl="1" eaLnBrk="1" hangingPunct="1">
              <a:buFont typeface="Wingdings" panose="05000000000000000000" pitchFamily="2" charset="2"/>
              <a:buChar char="Ø"/>
            </a:pPr>
            <a:r>
              <a:rPr lang="ru-RU" altLang="ru-RU" smtClean="0"/>
              <a:t>Условия членства</a:t>
            </a:r>
          </a:p>
          <a:p>
            <a:pPr lvl="1" eaLnBrk="1" hangingPunct="1">
              <a:buFont typeface="Wingdings" panose="05000000000000000000" pitchFamily="2" charset="2"/>
              <a:buChar char="Ø"/>
            </a:pPr>
            <a:r>
              <a:rPr lang="ru-RU" altLang="ru-RU" smtClean="0"/>
              <a:t>Выражения исчисления доменов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4</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7A691857-72FF-476F-BC9F-B5788734E27F}" type="datetime1">
              <a:rPr lang="ru-RU" altLang="en-US" smtClean="0"/>
              <a:t>20.11.2019</a:t>
            </a:fld>
            <a:endParaRPr lang="ru-RU" altLang="en-US"/>
          </a:p>
        </p:txBody>
      </p:sp>
      <p:sp>
        <p:nvSpPr>
          <p:cNvPr id="43011" name="Rectangle 2"/>
          <p:cNvSpPr>
            <a:spLocks noGrp="1" noChangeArrowheads="1"/>
          </p:cNvSpPr>
          <p:nvPr>
            <p:ph type="title"/>
          </p:nvPr>
        </p:nvSpPr>
        <p:spPr/>
        <p:txBody>
          <a:bodyPr/>
          <a:lstStyle/>
          <a:p>
            <a:pPr eaLnBrk="1" hangingPunct="1"/>
            <a:r>
              <a:rPr lang="ru-RU" altLang="ru-RU" sz="2500" smtClean="0"/>
              <a:t>Алгебра </a:t>
            </a:r>
            <a:r>
              <a:rPr lang="en-US" altLang="ru-RU" sz="2500" b="1" smtClean="0"/>
              <a:t>A</a:t>
            </a:r>
            <a:r>
              <a:rPr lang="en-US" altLang="ru-RU" sz="2500" smtClean="0"/>
              <a:t> </a:t>
            </a:r>
            <a:r>
              <a:rPr lang="ru-RU" altLang="ru-RU" sz="2500" smtClean="0"/>
              <a:t>Дейта и Дарвена (6)</a:t>
            </a:r>
            <a:br>
              <a:rPr lang="ru-RU" altLang="ru-RU" sz="2500" smtClean="0"/>
            </a:br>
            <a:r>
              <a:rPr lang="ru-RU" altLang="ru-RU" sz="2500" smtClean="0"/>
              <a:t> </a:t>
            </a:r>
            <a:r>
              <a:rPr lang="ru-RU" altLang="ru-RU" sz="2000" smtClean="0"/>
              <a:t>Базовые операции Алгебры A (4)</a:t>
            </a:r>
          </a:p>
        </p:txBody>
      </p:sp>
      <p:sp>
        <p:nvSpPr>
          <p:cNvPr id="43012" name="Rectangle 3"/>
          <p:cNvSpPr>
            <a:spLocks noGrp="1" noChangeArrowheads="1"/>
          </p:cNvSpPr>
          <p:nvPr>
            <p:ph type="body" idx="1"/>
          </p:nvPr>
        </p:nvSpPr>
        <p:spPr/>
        <p:txBody>
          <a:bodyPr/>
          <a:lstStyle/>
          <a:p>
            <a:pPr eaLnBrk="1" hangingPunct="1">
              <a:lnSpc>
                <a:spcPct val="80000"/>
              </a:lnSpc>
              <a:spcBef>
                <a:spcPct val="30000"/>
              </a:spcBef>
              <a:buSzPct val="140000"/>
              <a:buFont typeface="Wingdings" panose="05000000000000000000" pitchFamily="2" charset="2"/>
              <a:buChar char="§"/>
            </a:pPr>
            <a:r>
              <a:rPr lang="ru-RU" altLang="ru-RU" sz="2400" smtClean="0">
                <a:cs typeface="Times New Roman" panose="02020603050405020304" pitchFamily="18" charset="0"/>
              </a:rPr>
              <a:t>Операция </a:t>
            </a:r>
            <a:r>
              <a:rPr lang="ru-RU" altLang="ru-RU" sz="2400" smtClean="0"/>
              <a:t>◄</a:t>
            </a:r>
            <a:r>
              <a:rPr lang="en-US" altLang="ru-RU" sz="2400" smtClean="0">
                <a:cs typeface="Arial" panose="020B0604020202020204" pitchFamily="34" charset="0"/>
              </a:rPr>
              <a:t>REMOVE</a:t>
            </a:r>
            <a:r>
              <a:rPr lang="ru-RU" altLang="ru-RU" sz="2400" smtClean="0"/>
              <a:t>►</a:t>
            </a:r>
            <a:r>
              <a:rPr lang="ru-RU" altLang="ru-RU" sz="2400" smtClean="0">
                <a:cs typeface="Times New Roman" panose="02020603050405020304" pitchFamily="18" charset="0"/>
              </a:rPr>
              <a:t> производит отношение </a:t>
            </a:r>
            <a:r>
              <a:rPr lang="en-US" altLang="ru-RU" sz="2400" i="1" smtClean="0">
                <a:cs typeface="Arial" panose="020B0604020202020204" pitchFamily="34" charset="0"/>
              </a:rPr>
              <a:t>s</a:t>
            </a:r>
            <a:r>
              <a:rPr lang="ru-RU" altLang="ru-RU" sz="2400" smtClean="0">
                <a:cs typeface="Times New Roman" panose="02020603050405020304" pitchFamily="18" charset="0"/>
              </a:rPr>
              <a:t>, формируемое путем удаления указанного атрибута </a:t>
            </a:r>
            <a:r>
              <a:rPr lang="en-US" altLang="ru-RU" sz="2400" i="1" smtClean="0">
                <a:cs typeface="Arial" panose="020B0604020202020204" pitchFamily="34" charset="0"/>
              </a:rPr>
              <a:t>A</a:t>
            </a:r>
            <a:r>
              <a:rPr lang="ru-RU" altLang="ru-RU" sz="2400" smtClean="0">
                <a:cs typeface="Times New Roman" panose="02020603050405020304" pitchFamily="18" charset="0"/>
              </a:rPr>
              <a:t> из заданного отношения </a:t>
            </a:r>
            <a:r>
              <a:rPr lang="en-US" altLang="ru-RU" sz="2400" i="1" smtClean="0">
                <a:cs typeface="Arial" panose="020B0604020202020204" pitchFamily="34" charset="0"/>
              </a:rPr>
              <a:t>r</a:t>
            </a:r>
            <a:r>
              <a:rPr lang="ru-RU" altLang="ru-RU" sz="2400" smtClean="0"/>
              <a:t> </a:t>
            </a:r>
            <a:endParaRPr lang="en-US" altLang="ru-RU" sz="2400" smtClean="0"/>
          </a:p>
          <a:p>
            <a:pPr eaLnBrk="1" hangingPunct="1">
              <a:lnSpc>
                <a:spcPct val="80000"/>
              </a:lnSpc>
              <a:spcBef>
                <a:spcPct val="30000"/>
              </a:spcBef>
              <a:buSzPct val="140000"/>
              <a:buFont typeface="Wingdings" panose="05000000000000000000" pitchFamily="2" charset="2"/>
              <a:buChar char="§"/>
            </a:pPr>
            <a:r>
              <a:rPr lang="ru-RU" altLang="ru-RU" sz="2400" smtClean="0">
                <a:cs typeface="Times New Roman" panose="02020603050405020304" pitchFamily="18" charset="0"/>
              </a:rPr>
              <a:t>Операция эквивалентна взятию проекции </a:t>
            </a:r>
            <a:r>
              <a:rPr lang="en-US" altLang="ru-RU" sz="2400" i="1" smtClean="0">
                <a:cs typeface="Arial" panose="020B0604020202020204" pitchFamily="34" charset="0"/>
              </a:rPr>
              <a:t>r</a:t>
            </a:r>
            <a:r>
              <a:rPr lang="ru-RU" altLang="ru-RU" sz="2400" smtClean="0">
                <a:cs typeface="Times New Roman" panose="02020603050405020304" pitchFamily="18" charset="0"/>
              </a:rPr>
              <a:t> на все атрибуты, кроме </a:t>
            </a:r>
            <a:r>
              <a:rPr lang="en-US" altLang="ru-RU" sz="2400" i="1" smtClean="0">
                <a:cs typeface="Arial" panose="020B0604020202020204" pitchFamily="34" charset="0"/>
              </a:rPr>
              <a:t>A</a:t>
            </a:r>
            <a:r>
              <a:rPr lang="ru-RU" altLang="ru-RU" sz="2400" smtClean="0"/>
              <a:t> </a:t>
            </a:r>
            <a:endParaRPr lang="en-US" altLang="ru-RU" sz="2400" smtClean="0"/>
          </a:p>
          <a:p>
            <a:pPr eaLnBrk="1" hangingPunct="1">
              <a:lnSpc>
                <a:spcPct val="80000"/>
              </a:lnSpc>
              <a:spcBef>
                <a:spcPct val="30000"/>
              </a:spcBef>
              <a:buSzPct val="140000"/>
              <a:buFont typeface="Wingdings" panose="05000000000000000000" pitchFamily="2" charset="2"/>
              <a:buChar char="§"/>
            </a:pPr>
            <a:r>
              <a:rPr lang="ru-RU" altLang="ru-RU" sz="2400" smtClean="0">
                <a:cs typeface="Times New Roman" panose="02020603050405020304" pitchFamily="18" charset="0"/>
              </a:rPr>
              <a:t>Заголовок </a:t>
            </a:r>
            <a:r>
              <a:rPr lang="en-US" altLang="ru-RU" sz="2400" i="1" smtClean="0">
                <a:cs typeface="Arial" panose="020B0604020202020204" pitchFamily="34" charset="0"/>
              </a:rPr>
              <a:t>s</a:t>
            </a:r>
            <a:r>
              <a:rPr lang="ru-RU" altLang="ru-RU" sz="2400" smtClean="0">
                <a:cs typeface="Times New Roman" panose="02020603050405020304" pitchFamily="18" charset="0"/>
              </a:rPr>
              <a:t> получается вычитанием из заголовка </a:t>
            </a:r>
            <a:r>
              <a:rPr lang="en-US" altLang="ru-RU" sz="2400" i="1" smtClean="0">
                <a:cs typeface="Arial" panose="020B0604020202020204" pitchFamily="34" charset="0"/>
              </a:rPr>
              <a:t>r</a:t>
            </a:r>
            <a:r>
              <a:rPr lang="ru-RU" altLang="ru-RU" sz="2400" smtClean="0">
                <a:cs typeface="Times New Roman" panose="02020603050405020304" pitchFamily="18" charset="0"/>
              </a:rPr>
              <a:t> множества {&lt;</a:t>
            </a:r>
            <a:r>
              <a:rPr lang="en-US" altLang="ru-RU" sz="2400" i="1" smtClean="0">
                <a:cs typeface="Arial" panose="020B0604020202020204" pitchFamily="34" charset="0"/>
              </a:rPr>
              <a:t>A</a:t>
            </a:r>
            <a:r>
              <a:rPr lang="ru-RU" altLang="ru-RU" sz="2400" i="1" smtClean="0">
                <a:cs typeface="Times New Roman" panose="02020603050405020304" pitchFamily="18" charset="0"/>
              </a:rPr>
              <a:t>, </a:t>
            </a:r>
            <a:r>
              <a:rPr lang="en-US" altLang="ru-RU" sz="2400" i="1" smtClean="0">
                <a:cs typeface="Arial" panose="020B0604020202020204" pitchFamily="34" charset="0"/>
              </a:rPr>
              <a:t>T</a:t>
            </a:r>
            <a:r>
              <a:rPr lang="ru-RU" altLang="ru-RU" sz="2400" smtClean="0">
                <a:cs typeface="Times New Roman" panose="02020603050405020304" pitchFamily="18" charset="0"/>
              </a:rPr>
              <a:t>&gt;}</a:t>
            </a:r>
            <a:r>
              <a:rPr lang="ru-RU" altLang="ru-RU" sz="2400" smtClean="0"/>
              <a:t> </a:t>
            </a:r>
            <a:endParaRPr lang="en-US" altLang="ru-RU" sz="2400" smtClean="0"/>
          </a:p>
          <a:p>
            <a:pPr eaLnBrk="1" hangingPunct="1">
              <a:lnSpc>
                <a:spcPct val="80000"/>
              </a:lnSpc>
              <a:spcBef>
                <a:spcPct val="30000"/>
              </a:spcBef>
              <a:buSzPct val="140000"/>
              <a:buFont typeface="Wingdings" panose="05000000000000000000" pitchFamily="2" charset="2"/>
              <a:buChar char="§"/>
            </a:pPr>
            <a:r>
              <a:rPr lang="ru-RU" altLang="ru-RU" sz="2400" smtClean="0">
                <a:cs typeface="Times New Roman" panose="02020603050405020304" pitchFamily="18" charset="0"/>
              </a:rPr>
              <a:t>Тело </a:t>
            </a:r>
            <a:r>
              <a:rPr lang="ru-RU" altLang="ru-RU" sz="2400" i="1" smtClean="0">
                <a:cs typeface="Arial" panose="020B0604020202020204" pitchFamily="34" charset="0"/>
              </a:rPr>
              <a:t>s</a:t>
            </a:r>
            <a:r>
              <a:rPr lang="ru-RU" altLang="ru-RU" sz="2400" smtClean="0">
                <a:cs typeface="Times New Roman" panose="02020603050405020304" pitchFamily="18" charset="0"/>
              </a:rPr>
              <a:t> состоит из таких кортежей, которые соответствуют заголовку </a:t>
            </a:r>
            <a:r>
              <a:rPr lang="ru-RU" altLang="ru-RU" sz="2400" i="1" smtClean="0">
                <a:cs typeface="Arial" panose="020B0604020202020204" pitchFamily="34" charset="0"/>
              </a:rPr>
              <a:t>s</a:t>
            </a:r>
            <a:r>
              <a:rPr lang="ru-RU" altLang="ru-RU" sz="2400" i="1" smtClean="0">
                <a:cs typeface="Times New Roman" panose="02020603050405020304" pitchFamily="18" charset="0"/>
              </a:rPr>
              <a:t>,</a:t>
            </a:r>
            <a:r>
              <a:rPr lang="ru-RU" altLang="ru-RU" sz="2400" smtClean="0">
                <a:cs typeface="Times New Roman" panose="02020603050405020304" pitchFamily="18" charset="0"/>
              </a:rPr>
              <a:t> и каждый из которых является подмножеством некоторого кортежа отношения </a:t>
            </a:r>
            <a:r>
              <a:rPr lang="ru-RU" altLang="ru-RU" sz="2400" i="1" smtClean="0">
                <a:cs typeface="Arial" panose="020B0604020202020204" pitchFamily="34" charset="0"/>
              </a:rPr>
              <a:t>r</a:t>
            </a:r>
            <a:r>
              <a:rPr lang="ru-RU" altLang="ru-RU" sz="2400" smtClean="0"/>
              <a:t> </a:t>
            </a:r>
          </a:p>
          <a:p>
            <a:pPr eaLnBrk="1" hangingPunct="1">
              <a:lnSpc>
                <a:spcPct val="80000"/>
              </a:lnSpc>
              <a:spcBef>
                <a:spcPct val="30000"/>
              </a:spcBef>
              <a:buClr>
                <a:schemeClr val="tx1"/>
              </a:buClr>
              <a:buSzPct val="140000"/>
            </a:pPr>
            <a:endParaRPr lang="ru-RU" altLang="ru-RU" sz="2400" smtClean="0"/>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40</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 name="Дата 2"/>
          <p:cNvSpPr>
            <a:spLocks noGrp="1"/>
          </p:cNvSpPr>
          <p:nvPr>
            <p:ph type="dt" sz="quarter" idx="10"/>
          </p:nvPr>
        </p:nvSpPr>
        <p:spPr/>
        <p:txBody>
          <a:bodyPr/>
          <a:lstStyle/>
          <a:p>
            <a:pPr>
              <a:defRPr/>
            </a:pPr>
            <a:fld id="{0ABE3B7E-1836-4853-B09A-D86F439F7640}" type="datetime1">
              <a:rPr lang="ru-RU" altLang="en-US" smtClean="0"/>
              <a:t>20.11.2019</a:t>
            </a:fld>
            <a:endParaRPr lang="ru-RU" altLang="en-US"/>
          </a:p>
        </p:txBody>
      </p:sp>
      <p:sp>
        <p:nvSpPr>
          <p:cNvPr id="44035" name="Rectangle 2"/>
          <p:cNvSpPr>
            <a:spLocks noGrp="1" noChangeArrowheads="1"/>
          </p:cNvSpPr>
          <p:nvPr>
            <p:ph type="title"/>
          </p:nvPr>
        </p:nvSpPr>
        <p:spPr/>
        <p:txBody>
          <a:bodyPr/>
          <a:lstStyle/>
          <a:p>
            <a:pPr eaLnBrk="1" hangingPunct="1"/>
            <a:r>
              <a:rPr lang="ru-RU" altLang="ru-RU" sz="2500" smtClean="0"/>
              <a:t>Алгебра </a:t>
            </a:r>
            <a:r>
              <a:rPr lang="en-US" altLang="ru-RU" sz="2500" b="1" smtClean="0"/>
              <a:t>A</a:t>
            </a:r>
            <a:r>
              <a:rPr lang="en-US" altLang="ru-RU" sz="2500" smtClean="0"/>
              <a:t> </a:t>
            </a:r>
            <a:r>
              <a:rPr lang="ru-RU" altLang="ru-RU" sz="2500" smtClean="0"/>
              <a:t>Дейта и Дарвена (7)</a:t>
            </a:r>
            <a:br>
              <a:rPr lang="ru-RU" altLang="ru-RU" sz="2500" smtClean="0"/>
            </a:br>
            <a:r>
              <a:rPr lang="ru-RU" altLang="ru-RU" sz="2500" smtClean="0"/>
              <a:t> </a:t>
            </a:r>
            <a:r>
              <a:rPr lang="ru-RU" altLang="ru-RU" sz="2000" smtClean="0"/>
              <a:t>Базовые операции Алгебры A (5)</a:t>
            </a:r>
          </a:p>
        </p:txBody>
      </p:sp>
      <p:sp>
        <p:nvSpPr>
          <p:cNvPr id="44036" name="Rectangle 3"/>
          <p:cNvSpPr>
            <a:spLocks noChangeArrowheads="1"/>
          </p:cNvSpPr>
          <p:nvPr/>
        </p:nvSpPr>
        <p:spPr bwMode="auto">
          <a:xfrm>
            <a:off x="468313" y="1905000"/>
            <a:ext cx="7848600"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200" b="1">
                <a:latin typeface="Times New Roman" panose="02020603050405020304" pitchFamily="18" charset="0"/>
                <a:cs typeface="Times New Roman" panose="02020603050405020304" pitchFamily="18" charset="0"/>
              </a:rPr>
              <a:t>СОТРУДНИКИ</a:t>
            </a:r>
            <a:r>
              <a:rPr lang="ru-RU" altLang="ru-RU" sz="1200" b="1">
                <a:latin typeface="Times New Roman" panose="02020603050405020304" pitchFamily="18" charset="0"/>
              </a:rPr>
              <a:t>                                                                      </a:t>
            </a:r>
            <a:r>
              <a:rPr lang="ru-RU" altLang="ru-RU" sz="1200" b="1">
                <a:cs typeface="Arial" panose="020B0604020202020204" pitchFamily="34" charset="0"/>
              </a:rPr>
              <a:t>СОТРУДНИКИ </a:t>
            </a:r>
            <a:r>
              <a:rPr lang="ru-RU" altLang="ru-RU" sz="1200"/>
              <a:t>◄</a:t>
            </a:r>
            <a:r>
              <a:rPr lang="en-US" altLang="ru-RU" sz="1200" b="1">
                <a:cs typeface="Arial" panose="020B0604020202020204" pitchFamily="34" charset="0"/>
              </a:rPr>
              <a:t>REMOVE</a:t>
            </a:r>
            <a:r>
              <a:rPr lang="ru-RU" altLang="ru-RU" sz="1200"/>
              <a:t>►</a:t>
            </a:r>
            <a:r>
              <a:rPr lang="en-US" altLang="ru-RU" sz="1200" b="1">
                <a:cs typeface="Arial" panose="020B0604020202020204" pitchFamily="34" charset="0"/>
              </a:rPr>
              <a:t> </a:t>
            </a:r>
            <a:r>
              <a:rPr lang="ru-RU" altLang="ru-RU" sz="1200" b="1">
                <a:cs typeface="Arial" panose="020B0604020202020204" pitchFamily="34" charset="0"/>
              </a:rPr>
              <a:t>ПРО_НОМ</a:t>
            </a:r>
            <a:r>
              <a:rPr lang="ru-RU" altLang="ru-RU" sz="1200" b="1">
                <a:latin typeface="Times New Roman" panose="02020603050405020304" pitchFamily="18" charset="0"/>
                <a:cs typeface="Times New Roman" panose="02020603050405020304" pitchFamily="18" charset="0"/>
              </a:rPr>
              <a:t> </a:t>
            </a:r>
            <a:endParaRPr lang="ru-RU" altLang="ru-RU" sz="1200">
              <a:latin typeface="Times New Roman" panose="02020603050405020304" pitchFamily="18" charset="0"/>
            </a:endParaRPr>
          </a:p>
          <a:p>
            <a:pPr algn="ctr"/>
            <a:endParaRPr lang="ru-RU" altLang="ru-RU" sz="2400">
              <a:latin typeface="Times New Roman" panose="02020603050405020304" pitchFamily="18" charset="0"/>
            </a:endParaRPr>
          </a:p>
        </p:txBody>
      </p:sp>
      <p:grpSp>
        <p:nvGrpSpPr>
          <p:cNvPr id="44037" name="Group 4"/>
          <p:cNvGrpSpPr>
            <a:grpSpLocks/>
          </p:cNvGrpSpPr>
          <p:nvPr/>
        </p:nvGrpSpPr>
        <p:grpSpPr bwMode="auto">
          <a:xfrm>
            <a:off x="457200" y="2362200"/>
            <a:ext cx="4213225" cy="2362200"/>
            <a:chOff x="-3" y="-3"/>
            <a:chExt cx="2654" cy="4230"/>
          </a:xfrm>
        </p:grpSpPr>
        <p:grpSp>
          <p:nvGrpSpPr>
            <p:cNvPr id="44122" name="Group 5"/>
            <p:cNvGrpSpPr>
              <a:grpSpLocks/>
            </p:cNvGrpSpPr>
            <p:nvPr/>
          </p:nvGrpSpPr>
          <p:grpSpPr bwMode="auto">
            <a:xfrm>
              <a:off x="0" y="0"/>
              <a:ext cx="2648" cy="4224"/>
              <a:chOff x="0" y="0"/>
              <a:chExt cx="2648" cy="4224"/>
            </a:xfrm>
          </p:grpSpPr>
          <p:grpSp>
            <p:nvGrpSpPr>
              <p:cNvPr id="44124" name="Group 6"/>
              <p:cNvGrpSpPr>
                <a:grpSpLocks/>
              </p:cNvGrpSpPr>
              <p:nvPr/>
            </p:nvGrpSpPr>
            <p:grpSpPr bwMode="auto">
              <a:xfrm>
                <a:off x="0" y="0"/>
                <a:ext cx="734" cy="384"/>
                <a:chOff x="0" y="0"/>
                <a:chExt cx="734" cy="384"/>
              </a:xfrm>
            </p:grpSpPr>
            <p:sp>
              <p:nvSpPr>
                <p:cNvPr id="44254" name="Rectangle 7"/>
                <p:cNvSpPr>
                  <a:spLocks noChangeArrowheads="1"/>
                </p:cNvSpPr>
                <p:nvPr/>
              </p:nvSpPr>
              <p:spPr bwMode="auto">
                <a:xfrm>
                  <a:off x="43" y="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СОТР_НОМЕР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255" name="Rectangle 8"/>
                <p:cNvSpPr>
                  <a:spLocks noChangeArrowheads="1"/>
                </p:cNvSpPr>
                <p:nvPr/>
              </p:nvSpPr>
              <p:spPr bwMode="auto">
                <a:xfrm>
                  <a:off x="0" y="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125" name="Group 9"/>
              <p:cNvGrpSpPr>
                <a:grpSpLocks/>
              </p:cNvGrpSpPr>
              <p:nvPr/>
            </p:nvGrpSpPr>
            <p:grpSpPr bwMode="auto">
              <a:xfrm>
                <a:off x="734" y="0"/>
                <a:ext cx="662" cy="384"/>
                <a:chOff x="734" y="0"/>
                <a:chExt cx="662" cy="384"/>
              </a:xfrm>
            </p:grpSpPr>
            <p:sp>
              <p:nvSpPr>
                <p:cNvPr id="44252" name="Rectangle 10"/>
                <p:cNvSpPr>
                  <a:spLocks noChangeArrowheads="1"/>
                </p:cNvSpPr>
                <p:nvPr/>
              </p:nvSpPr>
              <p:spPr bwMode="auto">
                <a:xfrm>
                  <a:off x="777" y="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СОТР_ИМЯ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253" name="Rectangle 11"/>
                <p:cNvSpPr>
                  <a:spLocks noChangeArrowheads="1"/>
                </p:cNvSpPr>
                <p:nvPr/>
              </p:nvSpPr>
              <p:spPr bwMode="auto">
                <a:xfrm>
                  <a:off x="734" y="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126" name="Group 12"/>
              <p:cNvGrpSpPr>
                <a:grpSpLocks/>
              </p:cNvGrpSpPr>
              <p:nvPr/>
            </p:nvGrpSpPr>
            <p:grpSpPr bwMode="auto">
              <a:xfrm>
                <a:off x="1396" y="0"/>
                <a:ext cx="662" cy="384"/>
                <a:chOff x="1396" y="0"/>
                <a:chExt cx="662" cy="384"/>
              </a:xfrm>
            </p:grpSpPr>
            <p:sp>
              <p:nvSpPr>
                <p:cNvPr id="44250" name="Rectangle 13"/>
                <p:cNvSpPr>
                  <a:spLocks noChangeArrowheads="1"/>
                </p:cNvSpPr>
                <p:nvPr/>
              </p:nvSpPr>
              <p:spPr bwMode="auto">
                <a:xfrm>
                  <a:off x="1439" y="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СОТР_ЗАРП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251" name="Rectangle 14"/>
                <p:cNvSpPr>
                  <a:spLocks noChangeArrowheads="1"/>
                </p:cNvSpPr>
                <p:nvPr/>
              </p:nvSpPr>
              <p:spPr bwMode="auto">
                <a:xfrm>
                  <a:off x="1396" y="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127" name="Group 15"/>
              <p:cNvGrpSpPr>
                <a:grpSpLocks/>
              </p:cNvGrpSpPr>
              <p:nvPr/>
            </p:nvGrpSpPr>
            <p:grpSpPr bwMode="auto">
              <a:xfrm>
                <a:off x="2058" y="0"/>
                <a:ext cx="590" cy="384"/>
                <a:chOff x="2058" y="0"/>
                <a:chExt cx="590" cy="384"/>
              </a:xfrm>
            </p:grpSpPr>
            <p:sp>
              <p:nvSpPr>
                <p:cNvPr id="44248" name="Rectangle 16"/>
                <p:cNvSpPr>
                  <a:spLocks noChangeArrowheads="1"/>
                </p:cNvSpPr>
                <p:nvPr/>
              </p:nvSpPr>
              <p:spPr bwMode="auto">
                <a:xfrm>
                  <a:off x="2101" y="0"/>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ПРО_НОМ</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249" name="Rectangle 17"/>
                <p:cNvSpPr>
                  <a:spLocks noChangeArrowheads="1"/>
                </p:cNvSpPr>
                <p:nvPr/>
              </p:nvSpPr>
              <p:spPr bwMode="auto">
                <a:xfrm>
                  <a:off x="2058" y="0"/>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128" name="Group 18"/>
              <p:cNvGrpSpPr>
                <a:grpSpLocks/>
              </p:cNvGrpSpPr>
              <p:nvPr/>
            </p:nvGrpSpPr>
            <p:grpSpPr bwMode="auto">
              <a:xfrm>
                <a:off x="0" y="384"/>
                <a:ext cx="734" cy="384"/>
                <a:chOff x="0" y="384"/>
                <a:chExt cx="734" cy="384"/>
              </a:xfrm>
            </p:grpSpPr>
            <p:sp>
              <p:nvSpPr>
                <p:cNvPr id="44246" name="Rectangle 19"/>
                <p:cNvSpPr>
                  <a:spLocks noChangeArrowheads="1"/>
                </p:cNvSpPr>
                <p:nvPr/>
              </p:nvSpPr>
              <p:spPr bwMode="auto">
                <a:xfrm>
                  <a:off x="43" y="38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247" name="Rectangle 20"/>
                <p:cNvSpPr>
                  <a:spLocks noChangeArrowheads="1"/>
                </p:cNvSpPr>
                <p:nvPr/>
              </p:nvSpPr>
              <p:spPr bwMode="auto">
                <a:xfrm>
                  <a:off x="0" y="38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129" name="Group 21"/>
              <p:cNvGrpSpPr>
                <a:grpSpLocks/>
              </p:cNvGrpSpPr>
              <p:nvPr/>
            </p:nvGrpSpPr>
            <p:grpSpPr bwMode="auto">
              <a:xfrm>
                <a:off x="734" y="384"/>
                <a:ext cx="662" cy="384"/>
                <a:chOff x="734" y="384"/>
                <a:chExt cx="662" cy="384"/>
              </a:xfrm>
            </p:grpSpPr>
            <p:sp>
              <p:nvSpPr>
                <p:cNvPr id="44244" name="Rectangle 22"/>
                <p:cNvSpPr>
                  <a:spLocks noChangeArrowheads="1"/>
                </p:cNvSpPr>
                <p:nvPr/>
              </p:nvSpPr>
              <p:spPr bwMode="auto">
                <a:xfrm>
                  <a:off x="777" y="38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245" name="Rectangle 23"/>
                <p:cNvSpPr>
                  <a:spLocks noChangeArrowheads="1"/>
                </p:cNvSpPr>
                <p:nvPr/>
              </p:nvSpPr>
              <p:spPr bwMode="auto">
                <a:xfrm>
                  <a:off x="734" y="38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130" name="Group 24"/>
              <p:cNvGrpSpPr>
                <a:grpSpLocks/>
              </p:cNvGrpSpPr>
              <p:nvPr/>
            </p:nvGrpSpPr>
            <p:grpSpPr bwMode="auto">
              <a:xfrm>
                <a:off x="1396" y="384"/>
                <a:ext cx="662" cy="384"/>
                <a:chOff x="1396" y="384"/>
                <a:chExt cx="662" cy="384"/>
              </a:xfrm>
            </p:grpSpPr>
            <p:sp>
              <p:nvSpPr>
                <p:cNvPr id="44242" name="Rectangle 25"/>
                <p:cNvSpPr>
                  <a:spLocks noChangeArrowheads="1"/>
                </p:cNvSpPr>
                <p:nvPr/>
              </p:nvSpPr>
              <p:spPr bwMode="auto">
                <a:xfrm>
                  <a:off x="1439" y="38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243" name="Rectangle 26"/>
                <p:cNvSpPr>
                  <a:spLocks noChangeArrowheads="1"/>
                </p:cNvSpPr>
                <p:nvPr/>
              </p:nvSpPr>
              <p:spPr bwMode="auto">
                <a:xfrm>
                  <a:off x="1396" y="38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131" name="Group 27"/>
              <p:cNvGrpSpPr>
                <a:grpSpLocks/>
              </p:cNvGrpSpPr>
              <p:nvPr/>
            </p:nvGrpSpPr>
            <p:grpSpPr bwMode="auto">
              <a:xfrm>
                <a:off x="2058" y="384"/>
                <a:ext cx="590" cy="384"/>
                <a:chOff x="2058" y="384"/>
                <a:chExt cx="590" cy="384"/>
              </a:xfrm>
            </p:grpSpPr>
            <p:sp>
              <p:nvSpPr>
                <p:cNvPr id="44240" name="Rectangle 28"/>
                <p:cNvSpPr>
                  <a:spLocks noChangeArrowheads="1"/>
                </p:cNvSpPr>
                <p:nvPr/>
              </p:nvSpPr>
              <p:spPr bwMode="auto">
                <a:xfrm>
                  <a:off x="2101" y="384"/>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241" name="Rectangle 29"/>
                <p:cNvSpPr>
                  <a:spLocks noChangeArrowheads="1"/>
                </p:cNvSpPr>
                <p:nvPr/>
              </p:nvSpPr>
              <p:spPr bwMode="auto">
                <a:xfrm>
                  <a:off x="2058" y="384"/>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132" name="Group 30"/>
              <p:cNvGrpSpPr>
                <a:grpSpLocks/>
              </p:cNvGrpSpPr>
              <p:nvPr/>
            </p:nvGrpSpPr>
            <p:grpSpPr bwMode="auto">
              <a:xfrm>
                <a:off x="0" y="768"/>
                <a:ext cx="734" cy="384"/>
                <a:chOff x="0" y="768"/>
                <a:chExt cx="734" cy="384"/>
              </a:xfrm>
            </p:grpSpPr>
            <p:sp>
              <p:nvSpPr>
                <p:cNvPr id="44238" name="Rectangle 31"/>
                <p:cNvSpPr>
                  <a:spLocks noChangeArrowheads="1"/>
                </p:cNvSpPr>
                <p:nvPr/>
              </p:nvSpPr>
              <p:spPr bwMode="auto">
                <a:xfrm>
                  <a:off x="43" y="768"/>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239" name="Rectangle 32"/>
                <p:cNvSpPr>
                  <a:spLocks noChangeArrowheads="1"/>
                </p:cNvSpPr>
                <p:nvPr/>
              </p:nvSpPr>
              <p:spPr bwMode="auto">
                <a:xfrm>
                  <a:off x="0" y="768"/>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133" name="Group 33"/>
              <p:cNvGrpSpPr>
                <a:grpSpLocks/>
              </p:cNvGrpSpPr>
              <p:nvPr/>
            </p:nvGrpSpPr>
            <p:grpSpPr bwMode="auto">
              <a:xfrm>
                <a:off x="734" y="768"/>
                <a:ext cx="662" cy="384"/>
                <a:chOff x="734" y="768"/>
                <a:chExt cx="662" cy="384"/>
              </a:xfrm>
            </p:grpSpPr>
            <p:sp>
              <p:nvSpPr>
                <p:cNvPr id="44236" name="Rectangle 34"/>
                <p:cNvSpPr>
                  <a:spLocks noChangeArrowheads="1"/>
                </p:cNvSpPr>
                <p:nvPr/>
              </p:nvSpPr>
              <p:spPr bwMode="auto">
                <a:xfrm>
                  <a:off x="777" y="76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Петров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237" name="Rectangle 35"/>
                <p:cNvSpPr>
                  <a:spLocks noChangeArrowheads="1"/>
                </p:cNvSpPr>
                <p:nvPr/>
              </p:nvSpPr>
              <p:spPr bwMode="auto">
                <a:xfrm>
                  <a:off x="734" y="76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134" name="Group 36"/>
              <p:cNvGrpSpPr>
                <a:grpSpLocks/>
              </p:cNvGrpSpPr>
              <p:nvPr/>
            </p:nvGrpSpPr>
            <p:grpSpPr bwMode="auto">
              <a:xfrm>
                <a:off x="1396" y="768"/>
                <a:ext cx="662" cy="384"/>
                <a:chOff x="1396" y="768"/>
                <a:chExt cx="662" cy="384"/>
              </a:xfrm>
            </p:grpSpPr>
            <p:sp>
              <p:nvSpPr>
                <p:cNvPr id="44234" name="Rectangle 37"/>
                <p:cNvSpPr>
                  <a:spLocks noChangeArrowheads="1"/>
                </p:cNvSpPr>
                <p:nvPr/>
              </p:nvSpPr>
              <p:spPr bwMode="auto">
                <a:xfrm>
                  <a:off x="1439" y="76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14,400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235" name="Rectangle 38"/>
                <p:cNvSpPr>
                  <a:spLocks noChangeArrowheads="1"/>
                </p:cNvSpPr>
                <p:nvPr/>
              </p:nvSpPr>
              <p:spPr bwMode="auto">
                <a:xfrm>
                  <a:off x="1396" y="76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135" name="Group 39"/>
              <p:cNvGrpSpPr>
                <a:grpSpLocks/>
              </p:cNvGrpSpPr>
              <p:nvPr/>
            </p:nvGrpSpPr>
            <p:grpSpPr bwMode="auto">
              <a:xfrm>
                <a:off x="2058" y="768"/>
                <a:ext cx="590" cy="384"/>
                <a:chOff x="2058" y="768"/>
                <a:chExt cx="590" cy="384"/>
              </a:xfrm>
            </p:grpSpPr>
            <p:sp>
              <p:nvSpPr>
                <p:cNvPr id="44232" name="Rectangle 40"/>
                <p:cNvSpPr>
                  <a:spLocks noChangeArrowheads="1"/>
                </p:cNvSpPr>
                <p:nvPr/>
              </p:nvSpPr>
              <p:spPr bwMode="auto">
                <a:xfrm>
                  <a:off x="2101" y="768"/>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233" name="Rectangle 41"/>
                <p:cNvSpPr>
                  <a:spLocks noChangeArrowheads="1"/>
                </p:cNvSpPr>
                <p:nvPr/>
              </p:nvSpPr>
              <p:spPr bwMode="auto">
                <a:xfrm>
                  <a:off x="2058" y="768"/>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136" name="Group 42"/>
              <p:cNvGrpSpPr>
                <a:grpSpLocks/>
              </p:cNvGrpSpPr>
              <p:nvPr/>
            </p:nvGrpSpPr>
            <p:grpSpPr bwMode="auto">
              <a:xfrm>
                <a:off x="0" y="1152"/>
                <a:ext cx="734" cy="384"/>
                <a:chOff x="0" y="1152"/>
                <a:chExt cx="734" cy="384"/>
              </a:xfrm>
            </p:grpSpPr>
            <p:sp>
              <p:nvSpPr>
                <p:cNvPr id="44230" name="Rectangle 43"/>
                <p:cNvSpPr>
                  <a:spLocks noChangeArrowheads="1"/>
                </p:cNvSpPr>
                <p:nvPr/>
              </p:nvSpPr>
              <p:spPr bwMode="auto">
                <a:xfrm>
                  <a:off x="43" y="1152"/>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2936</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231" name="Rectangle 44"/>
                <p:cNvSpPr>
                  <a:spLocks noChangeArrowheads="1"/>
                </p:cNvSpPr>
                <p:nvPr/>
              </p:nvSpPr>
              <p:spPr bwMode="auto">
                <a:xfrm>
                  <a:off x="0" y="1152"/>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137" name="Group 45"/>
              <p:cNvGrpSpPr>
                <a:grpSpLocks/>
              </p:cNvGrpSpPr>
              <p:nvPr/>
            </p:nvGrpSpPr>
            <p:grpSpPr bwMode="auto">
              <a:xfrm>
                <a:off x="734" y="1152"/>
                <a:ext cx="662" cy="384"/>
                <a:chOff x="734" y="1152"/>
                <a:chExt cx="662" cy="384"/>
              </a:xfrm>
            </p:grpSpPr>
            <p:sp>
              <p:nvSpPr>
                <p:cNvPr id="44228" name="Rectangle 46"/>
                <p:cNvSpPr>
                  <a:spLocks noChangeArrowheads="1"/>
                </p:cNvSpPr>
                <p:nvPr/>
              </p:nvSpPr>
              <p:spPr bwMode="auto">
                <a:xfrm>
                  <a:off x="777" y="115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Сидоров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229" name="Rectangle 47"/>
                <p:cNvSpPr>
                  <a:spLocks noChangeArrowheads="1"/>
                </p:cNvSpPr>
                <p:nvPr/>
              </p:nvSpPr>
              <p:spPr bwMode="auto">
                <a:xfrm>
                  <a:off x="734" y="115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138" name="Group 48"/>
              <p:cNvGrpSpPr>
                <a:grpSpLocks/>
              </p:cNvGrpSpPr>
              <p:nvPr/>
            </p:nvGrpSpPr>
            <p:grpSpPr bwMode="auto">
              <a:xfrm>
                <a:off x="1396" y="1152"/>
                <a:ext cx="662" cy="384"/>
                <a:chOff x="1396" y="1152"/>
                <a:chExt cx="662" cy="384"/>
              </a:xfrm>
            </p:grpSpPr>
            <p:sp>
              <p:nvSpPr>
                <p:cNvPr id="44226" name="Rectangle 49"/>
                <p:cNvSpPr>
                  <a:spLocks noChangeArrowheads="1"/>
                </p:cNvSpPr>
                <p:nvPr/>
              </p:nvSpPr>
              <p:spPr bwMode="auto">
                <a:xfrm>
                  <a:off x="1439" y="115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 9,200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227" name="Rectangle 50"/>
                <p:cNvSpPr>
                  <a:spLocks noChangeArrowheads="1"/>
                </p:cNvSpPr>
                <p:nvPr/>
              </p:nvSpPr>
              <p:spPr bwMode="auto">
                <a:xfrm>
                  <a:off x="1396" y="115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139" name="Group 51"/>
              <p:cNvGrpSpPr>
                <a:grpSpLocks/>
              </p:cNvGrpSpPr>
              <p:nvPr/>
            </p:nvGrpSpPr>
            <p:grpSpPr bwMode="auto">
              <a:xfrm>
                <a:off x="2058" y="1152"/>
                <a:ext cx="590" cy="384"/>
                <a:chOff x="2058" y="1152"/>
                <a:chExt cx="590" cy="384"/>
              </a:xfrm>
            </p:grpSpPr>
            <p:sp>
              <p:nvSpPr>
                <p:cNvPr id="44224" name="Rectangle 52"/>
                <p:cNvSpPr>
                  <a:spLocks noChangeArrowheads="1"/>
                </p:cNvSpPr>
                <p:nvPr/>
              </p:nvSpPr>
              <p:spPr bwMode="auto">
                <a:xfrm>
                  <a:off x="2101" y="1152"/>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225" name="Rectangle 53"/>
                <p:cNvSpPr>
                  <a:spLocks noChangeArrowheads="1"/>
                </p:cNvSpPr>
                <p:nvPr/>
              </p:nvSpPr>
              <p:spPr bwMode="auto">
                <a:xfrm>
                  <a:off x="2058" y="1152"/>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140" name="Group 54"/>
              <p:cNvGrpSpPr>
                <a:grpSpLocks/>
              </p:cNvGrpSpPr>
              <p:nvPr/>
            </p:nvGrpSpPr>
            <p:grpSpPr bwMode="auto">
              <a:xfrm>
                <a:off x="0" y="1536"/>
                <a:ext cx="734" cy="384"/>
                <a:chOff x="0" y="1536"/>
                <a:chExt cx="734" cy="384"/>
              </a:xfrm>
            </p:grpSpPr>
            <p:sp>
              <p:nvSpPr>
                <p:cNvPr id="44222" name="Rectangle 55"/>
                <p:cNvSpPr>
                  <a:spLocks noChangeArrowheads="1"/>
                </p:cNvSpPr>
                <p:nvPr/>
              </p:nvSpPr>
              <p:spPr bwMode="auto">
                <a:xfrm>
                  <a:off x="43" y="1536"/>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2937</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223" name="Rectangle 56"/>
                <p:cNvSpPr>
                  <a:spLocks noChangeArrowheads="1"/>
                </p:cNvSpPr>
                <p:nvPr/>
              </p:nvSpPr>
              <p:spPr bwMode="auto">
                <a:xfrm>
                  <a:off x="0" y="1536"/>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141" name="Group 57"/>
              <p:cNvGrpSpPr>
                <a:grpSpLocks/>
              </p:cNvGrpSpPr>
              <p:nvPr/>
            </p:nvGrpSpPr>
            <p:grpSpPr bwMode="auto">
              <a:xfrm>
                <a:off x="734" y="1536"/>
                <a:ext cx="662" cy="384"/>
                <a:chOff x="734" y="1536"/>
                <a:chExt cx="662" cy="384"/>
              </a:xfrm>
            </p:grpSpPr>
            <p:sp>
              <p:nvSpPr>
                <p:cNvPr id="44220" name="Rectangle 58"/>
                <p:cNvSpPr>
                  <a:spLocks noChangeArrowheads="1"/>
                </p:cNvSpPr>
                <p:nvPr/>
              </p:nvSpPr>
              <p:spPr bwMode="auto">
                <a:xfrm>
                  <a:off x="777" y="153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Федоров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221" name="Rectangle 59"/>
                <p:cNvSpPr>
                  <a:spLocks noChangeArrowheads="1"/>
                </p:cNvSpPr>
                <p:nvPr/>
              </p:nvSpPr>
              <p:spPr bwMode="auto">
                <a:xfrm>
                  <a:off x="734" y="153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142" name="Group 60"/>
              <p:cNvGrpSpPr>
                <a:grpSpLocks/>
              </p:cNvGrpSpPr>
              <p:nvPr/>
            </p:nvGrpSpPr>
            <p:grpSpPr bwMode="auto">
              <a:xfrm>
                <a:off x="1396" y="1536"/>
                <a:ext cx="662" cy="384"/>
                <a:chOff x="1396" y="1536"/>
                <a:chExt cx="662" cy="384"/>
              </a:xfrm>
            </p:grpSpPr>
            <p:sp>
              <p:nvSpPr>
                <p:cNvPr id="44218" name="Rectangle 61"/>
                <p:cNvSpPr>
                  <a:spLocks noChangeArrowheads="1"/>
                </p:cNvSpPr>
                <p:nvPr/>
              </p:nvSpPr>
              <p:spPr bwMode="auto">
                <a:xfrm>
                  <a:off x="1439" y="153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219" name="Rectangle 62"/>
                <p:cNvSpPr>
                  <a:spLocks noChangeArrowheads="1"/>
                </p:cNvSpPr>
                <p:nvPr/>
              </p:nvSpPr>
              <p:spPr bwMode="auto">
                <a:xfrm>
                  <a:off x="1396" y="153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143" name="Group 63"/>
              <p:cNvGrpSpPr>
                <a:grpSpLocks/>
              </p:cNvGrpSpPr>
              <p:nvPr/>
            </p:nvGrpSpPr>
            <p:grpSpPr bwMode="auto">
              <a:xfrm>
                <a:off x="2058" y="1536"/>
                <a:ext cx="590" cy="384"/>
                <a:chOff x="2058" y="1536"/>
                <a:chExt cx="590" cy="384"/>
              </a:xfrm>
            </p:grpSpPr>
            <p:sp>
              <p:nvSpPr>
                <p:cNvPr id="44216" name="Rectangle 64"/>
                <p:cNvSpPr>
                  <a:spLocks noChangeArrowheads="1"/>
                </p:cNvSpPr>
                <p:nvPr/>
              </p:nvSpPr>
              <p:spPr bwMode="auto">
                <a:xfrm>
                  <a:off x="2101" y="1536"/>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217" name="Rectangle 65"/>
                <p:cNvSpPr>
                  <a:spLocks noChangeArrowheads="1"/>
                </p:cNvSpPr>
                <p:nvPr/>
              </p:nvSpPr>
              <p:spPr bwMode="auto">
                <a:xfrm>
                  <a:off x="2058" y="1536"/>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144" name="Group 66"/>
              <p:cNvGrpSpPr>
                <a:grpSpLocks/>
              </p:cNvGrpSpPr>
              <p:nvPr/>
            </p:nvGrpSpPr>
            <p:grpSpPr bwMode="auto">
              <a:xfrm>
                <a:off x="0" y="1920"/>
                <a:ext cx="734" cy="384"/>
                <a:chOff x="0" y="1920"/>
                <a:chExt cx="734" cy="384"/>
              </a:xfrm>
            </p:grpSpPr>
            <p:sp>
              <p:nvSpPr>
                <p:cNvPr id="44214" name="Rectangle 67"/>
                <p:cNvSpPr>
                  <a:spLocks noChangeArrowheads="1"/>
                </p:cNvSpPr>
                <p:nvPr/>
              </p:nvSpPr>
              <p:spPr bwMode="auto">
                <a:xfrm>
                  <a:off x="43" y="192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2938</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215" name="Rectangle 68"/>
                <p:cNvSpPr>
                  <a:spLocks noChangeArrowheads="1"/>
                </p:cNvSpPr>
                <p:nvPr/>
              </p:nvSpPr>
              <p:spPr bwMode="auto">
                <a:xfrm>
                  <a:off x="0" y="192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145" name="Group 69"/>
              <p:cNvGrpSpPr>
                <a:grpSpLocks/>
              </p:cNvGrpSpPr>
              <p:nvPr/>
            </p:nvGrpSpPr>
            <p:grpSpPr bwMode="auto">
              <a:xfrm>
                <a:off x="734" y="1920"/>
                <a:ext cx="662" cy="384"/>
                <a:chOff x="734" y="1920"/>
                <a:chExt cx="662" cy="384"/>
              </a:xfrm>
            </p:grpSpPr>
            <p:sp>
              <p:nvSpPr>
                <p:cNvPr id="44212" name="Rectangle 70"/>
                <p:cNvSpPr>
                  <a:spLocks noChangeArrowheads="1"/>
                </p:cNvSpPr>
                <p:nvPr/>
              </p:nvSpPr>
              <p:spPr bwMode="auto">
                <a:xfrm>
                  <a:off x="777" y="192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Иванова</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213" name="Rectangle 71"/>
                <p:cNvSpPr>
                  <a:spLocks noChangeArrowheads="1"/>
                </p:cNvSpPr>
                <p:nvPr/>
              </p:nvSpPr>
              <p:spPr bwMode="auto">
                <a:xfrm>
                  <a:off x="734" y="192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146" name="Group 72"/>
              <p:cNvGrpSpPr>
                <a:grpSpLocks/>
              </p:cNvGrpSpPr>
              <p:nvPr/>
            </p:nvGrpSpPr>
            <p:grpSpPr bwMode="auto">
              <a:xfrm>
                <a:off x="1396" y="1920"/>
                <a:ext cx="662" cy="384"/>
                <a:chOff x="1396" y="1920"/>
                <a:chExt cx="662" cy="384"/>
              </a:xfrm>
            </p:grpSpPr>
            <p:sp>
              <p:nvSpPr>
                <p:cNvPr id="44210" name="Rectangle 73"/>
                <p:cNvSpPr>
                  <a:spLocks noChangeArrowheads="1"/>
                </p:cNvSpPr>
                <p:nvPr/>
              </p:nvSpPr>
              <p:spPr bwMode="auto">
                <a:xfrm>
                  <a:off x="1439" y="192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211" name="Rectangle 74"/>
                <p:cNvSpPr>
                  <a:spLocks noChangeArrowheads="1"/>
                </p:cNvSpPr>
                <p:nvPr/>
              </p:nvSpPr>
              <p:spPr bwMode="auto">
                <a:xfrm>
                  <a:off x="1396" y="192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147" name="Group 75"/>
              <p:cNvGrpSpPr>
                <a:grpSpLocks/>
              </p:cNvGrpSpPr>
              <p:nvPr/>
            </p:nvGrpSpPr>
            <p:grpSpPr bwMode="auto">
              <a:xfrm>
                <a:off x="2058" y="1920"/>
                <a:ext cx="590" cy="384"/>
                <a:chOff x="2058" y="1920"/>
                <a:chExt cx="590" cy="384"/>
              </a:xfrm>
            </p:grpSpPr>
            <p:sp>
              <p:nvSpPr>
                <p:cNvPr id="44208" name="Rectangle 76"/>
                <p:cNvSpPr>
                  <a:spLocks noChangeArrowheads="1"/>
                </p:cNvSpPr>
                <p:nvPr/>
              </p:nvSpPr>
              <p:spPr bwMode="auto">
                <a:xfrm>
                  <a:off x="2101" y="1920"/>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209" name="Rectangle 77"/>
                <p:cNvSpPr>
                  <a:spLocks noChangeArrowheads="1"/>
                </p:cNvSpPr>
                <p:nvPr/>
              </p:nvSpPr>
              <p:spPr bwMode="auto">
                <a:xfrm>
                  <a:off x="2058" y="1920"/>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148" name="Group 78"/>
              <p:cNvGrpSpPr>
                <a:grpSpLocks/>
              </p:cNvGrpSpPr>
              <p:nvPr/>
            </p:nvGrpSpPr>
            <p:grpSpPr bwMode="auto">
              <a:xfrm>
                <a:off x="0" y="2304"/>
                <a:ext cx="734" cy="384"/>
                <a:chOff x="0" y="2304"/>
                <a:chExt cx="734" cy="384"/>
              </a:xfrm>
            </p:grpSpPr>
            <p:sp>
              <p:nvSpPr>
                <p:cNvPr id="44206" name="Rectangle 79"/>
                <p:cNvSpPr>
                  <a:spLocks noChangeArrowheads="1"/>
                </p:cNvSpPr>
                <p:nvPr/>
              </p:nvSpPr>
              <p:spPr bwMode="auto">
                <a:xfrm>
                  <a:off x="43" y="230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207" name="Rectangle 80"/>
                <p:cNvSpPr>
                  <a:spLocks noChangeArrowheads="1"/>
                </p:cNvSpPr>
                <p:nvPr/>
              </p:nvSpPr>
              <p:spPr bwMode="auto">
                <a:xfrm>
                  <a:off x="0" y="230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149" name="Group 81"/>
              <p:cNvGrpSpPr>
                <a:grpSpLocks/>
              </p:cNvGrpSpPr>
              <p:nvPr/>
            </p:nvGrpSpPr>
            <p:grpSpPr bwMode="auto">
              <a:xfrm>
                <a:off x="734" y="2304"/>
                <a:ext cx="662" cy="384"/>
                <a:chOff x="734" y="2304"/>
                <a:chExt cx="662" cy="384"/>
              </a:xfrm>
            </p:grpSpPr>
            <p:sp>
              <p:nvSpPr>
                <p:cNvPr id="44204" name="Rectangle 82"/>
                <p:cNvSpPr>
                  <a:spLocks noChangeArrowheads="1"/>
                </p:cNvSpPr>
                <p:nvPr/>
              </p:nvSpPr>
              <p:spPr bwMode="auto">
                <a:xfrm>
                  <a:off x="777" y="230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205" name="Rectangle 83"/>
                <p:cNvSpPr>
                  <a:spLocks noChangeArrowheads="1"/>
                </p:cNvSpPr>
                <p:nvPr/>
              </p:nvSpPr>
              <p:spPr bwMode="auto">
                <a:xfrm>
                  <a:off x="734" y="230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150" name="Group 84"/>
              <p:cNvGrpSpPr>
                <a:grpSpLocks/>
              </p:cNvGrpSpPr>
              <p:nvPr/>
            </p:nvGrpSpPr>
            <p:grpSpPr bwMode="auto">
              <a:xfrm>
                <a:off x="1396" y="2304"/>
                <a:ext cx="662" cy="384"/>
                <a:chOff x="1396" y="2304"/>
                <a:chExt cx="662" cy="384"/>
              </a:xfrm>
            </p:grpSpPr>
            <p:sp>
              <p:nvSpPr>
                <p:cNvPr id="44202" name="Rectangle 85"/>
                <p:cNvSpPr>
                  <a:spLocks noChangeArrowheads="1"/>
                </p:cNvSpPr>
                <p:nvPr/>
              </p:nvSpPr>
              <p:spPr bwMode="auto">
                <a:xfrm>
                  <a:off x="1439" y="230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203" name="Rectangle 86"/>
                <p:cNvSpPr>
                  <a:spLocks noChangeArrowheads="1"/>
                </p:cNvSpPr>
                <p:nvPr/>
              </p:nvSpPr>
              <p:spPr bwMode="auto">
                <a:xfrm>
                  <a:off x="1396" y="230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151" name="Group 87"/>
              <p:cNvGrpSpPr>
                <a:grpSpLocks/>
              </p:cNvGrpSpPr>
              <p:nvPr/>
            </p:nvGrpSpPr>
            <p:grpSpPr bwMode="auto">
              <a:xfrm>
                <a:off x="2058" y="2304"/>
                <a:ext cx="590" cy="384"/>
                <a:chOff x="2058" y="2304"/>
                <a:chExt cx="590" cy="384"/>
              </a:xfrm>
            </p:grpSpPr>
            <p:sp>
              <p:nvSpPr>
                <p:cNvPr id="44200" name="Rectangle 88"/>
                <p:cNvSpPr>
                  <a:spLocks noChangeArrowheads="1"/>
                </p:cNvSpPr>
                <p:nvPr/>
              </p:nvSpPr>
              <p:spPr bwMode="auto">
                <a:xfrm>
                  <a:off x="2101" y="2304"/>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201" name="Rectangle 89"/>
                <p:cNvSpPr>
                  <a:spLocks noChangeArrowheads="1"/>
                </p:cNvSpPr>
                <p:nvPr/>
              </p:nvSpPr>
              <p:spPr bwMode="auto">
                <a:xfrm>
                  <a:off x="2058" y="2304"/>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152" name="Group 90"/>
              <p:cNvGrpSpPr>
                <a:grpSpLocks/>
              </p:cNvGrpSpPr>
              <p:nvPr/>
            </p:nvGrpSpPr>
            <p:grpSpPr bwMode="auto">
              <a:xfrm>
                <a:off x="0" y="2688"/>
                <a:ext cx="734" cy="384"/>
                <a:chOff x="0" y="2688"/>
                <a:chExt cx="734" cy="384"/>
              </a:xfrm>
            </p:grpSpPr>
            <p:sp>
              <p:nvSpPr>
                <p:cNvPr id="44198" name="Rectangle 91"/>
                <p:cNvSpPr>
                  <a:spLocks noChangeArrowheads="1"/>
                </p:cNvSpPr>
                <p:nvPr/>
              </p:nvSpPr>
              <p:spPr bwMode="auto">
                <a:xfrm>
                  <a:off x="43" y="2688"/>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199" name="Rectangle 92"/>
                <p:cNvSpPr>
                  <a:spLocks noChangeArrowheads="1"/>
                </p:cNvSpPr>
                <p:nvPr/>
              </p:nvSpPr>
              <p:spPr bwMode="auto">
                <a:xfrm>
                  <a:off x="0" y="2688"/>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153" name="Group 93"/>
              <p:cNvGrpSpPr>
                <a:grpSpLocks/>
              </p:cNvGrpSpPr>
              <p:nvPr/>
            </p:nvGrpSpPr>
            <p:grpSpPr bwMode="auto">
              <a:xfrm>
                <a:off x="734" y="2688"/>
                <a:ext cx="662" cy="384"/>
                <a:chOff x="734" y="2688"/>
                <a:chExt cx="662" cy="384"/>
              </a:xfrm>
            </p:grpSpPr>
            <p:sp>
              <p:nvSpPr>
                <p:cNvPr id="44196" name="Rectangle 94"/>
                <p:cNvSpPr>
                  <a:spLocks noChangeArrowheads="1"/>
                </p:cNvSpPr>
                <p:nvPr/>
              </p:nvSpPr>
              <p:spPr bwMode="auto">
                <a:xfrm>
                  <a:off x="777" y="268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Петров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197" name="Rectangle 95"/>
                <p:cNvSpPr>
                  <a:spLocks noChangeArrowheads="1"/>
                </p:cNvSpPr>
                <p:nvPr/>
              </p:nvSpPr>
              <p:spPr bwMode="auto">
                <a:xfrm>
                  <a:off x="734" y="268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154" name="Group 96"/>
              <p:cNvGrpSpPr>
                <a:grpSpLocks/>
              </p:cNvGrpSpPr>
              <p:nvPr/>
            </p:nvGrpSpPr>
            <p:grpSpPr bwMode="auto">
              <a:xfrm>
                <a:off x="1396" y="2688"/>
                <a:ext cx="662" cy="384"/>
                <a:chOff x="1396" y="2688"/>
                <a:chExt cx="662" cy="384"/>
              </a:xfrm>
            </p:grpSpPr>
            <p:sp>
              <p:nvSpPr>
                <p:cNvPr id="44194" name="Rectangle 97"/>
                <p:cNvSpPr>
                  <a:spLocks noChangeArrowheads="1"/>
                </p:cNvSpPr>
                <p:nvPr/>
              </p:nvSpPr>
              <p:spPr bwMode="auto">
                <a:xfrm>
                  <a:off x="1439" y="268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14,400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195" name="Rectangle 98"/>
                <p:cNvSpPr>
                  <a:spLocks noChangeArrowheads="1"/>
                </p:cNvSpPr>
                <p:nvPr/>
              </p:nvSpPr>
              <p:spPr bwMode="auto">
                <a:xfrm>
                  <a:off x="1396" y="268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155" name="Group 99"/>
              <p:cNvGrpSpPr>
                <a:grpSpLocks/>
              </p:cNvGrpSpPr>
              <p:nvPr/>
            </p:nvGrpSpPr>
            <p:grpSpPr bwMode="auto">
              <a:xfrm>
                <a:off x="2058" y="2688"/>
                <a:ext cx="590" cy="384"/>
                <a:chOff x="2058" y="2688"/>
                <a:chExt cx="590" cy="384"/>
              </a:xfrm>
            </p:grpSpPr>
            <p:sp>
              <p:nvSpPr>
                <p:cNvPr id="44192" name="Rectangle 100"/>
                <p:cNvSpPr>
                  <a:spLocks noChangeArrowheads="1"/>
                </p:cNvSpPr>
                <p:nvPr/>
              </p:nvSpPr>
              <p:spPr bwMode="auto">
                <a:xfrm>
                  <a:off x="2101" y="2688"/>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193" name="Rectangle 101"/>
                <p:cNvSpPr>
                  <a:spLocks noChangeArrowheads="1"/>
                </p:cNvSpPr>
                <p:nvPr/>
              </p:nvSpPr>
              <p:spPr bwMode="auto">
                <a:xfrm>
                  <a:off x="2058" y="2688"/>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156" name="Group 102"/>
              <p:cNvGrpSpPr>
                <a:grpSpLocks/>
              </p:cNvGrpSpPr>
              <p:nvPr/>
            </p:nvGrpSpPr>
            <p:grpSpPr bwMode="auto">
              <a:xfrm>
                <a:off x="0" y="3072"/>
                <a:ext cx="734" cy="384"/>
                <a:chOff x="0" y="3072"/>
                <a:chExt cx="734" cy="384"/>
              </a:xfrm>
            </p:grpSpPr>
            <p:sp>
              <p:nvSpPr>
                <p:cNvPr id="44190" name="Rectangle 103"/>
                <p:cNvSpPr>
                  <a:spLocks noChangeArrowheads="1"/>
                </p:cNvSpPr>
                <p:nvPr/>
              </p:nvSpPr>
              <p:spPr bwMode="auto">
                <a:xfrm>
                  <a:off x="43" y="3072"/>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2939</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191" name="Rectangle 104"/>
                <p:cNvSpPr>
                  <a:spLocks noChangeArrowheads="1"/>
                </p:cNvSpPr>
                <p:nvPr/>
              </p:nvSpPr>
              <p:spPr bwMode="auto">
                <a:xfrm>
                  <a:off x="0" y="3072"/>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157" name="Group 105"/>
              <p:cNvGrpSpPr>
                <a:grpSpLocks/>
              </p:cNvGrpSpPr>
              <p:nvPr/>
            </p:nvGrpSpPr>
            <p:grpSpPr bwMode="auto">
              <a:xfrm>
                <a:off x="734" y="3072"/>
                <a:ext cx="662" cy="384"/>
                <a:chOff x="734" y="3072"/>
                <a:chExt cx="662" cy="384"/>
              </a:xfrm>
            </p:grpSpPr>
            <p:sp>
              <p:nvSpPr>
                <p:cNvPr id="44188" name="Rectangle 106"/>
                <p:cNvSpPr>
                  <a:spLocks noChangeArrowheads="1"/>
                </p:cNvSpPr>
                <p:nvPr/>
              </p:nvSpPr>
              <p:spPr bwMode="auto">
                <a:xfrm>
                  <a:off x="777" y="307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Сидоренко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189" name="Rectangle 107"/>
                <p:cNvSpPr>
                  <a:spLocks noChangeArrowheads="1"/>
                </p:cNvSpPr>
                <p:nvPr/>
              </p:nvSpPr>
              <p:spPr bwMode="auto">
                <a:xfrm>
                  <a:off x="734" y="307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158" name="Group 108"/>
              <p:cNvGrpSpPr>
                <a:grpSpLocks/>
              </p:cNvGrpSpPr>
              <p:nvPr/>
            </p:nvGrpSpPr>
            <p:grpSpPr bwMode="auto">
              <a:xfrm>
                <a:off x="1396" y="3072"/>
                <a:ext cx="662" cy="384"/>
                <a:chOff x="1396" y="3072"/>
                <a:chExt cx="662" cy="384"/>
              </a:xfrm>
            </p:grpSpPr>
            <p:sp>
              <p:nvSpPr>
                <p:cNvPr id="44186" name="Rectangle 109"/>
                <p:cNvSpPr>
                  <a:spLocks noChangeArrowheads="1"/>
                </p:cNvSpPr>
                <p:nvPr/>
              </p:nvSpPr>
              <p:spPr bwMode="auto">
                <a:xfrm>
                  <a:off x="1439" y="307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 9,200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187" name="Rectangle 110"/>
                <p:cNvSpPr>
                  <a:spLocks noChangeArrowheads="1"/>
                </p:cNvSpPr>
                <p:nvPr/>
              </p:nvSpPr>
              <p:spPr bwMode="auto">
                <a:xfrm>
                  <a:off x="1396" y="307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159" name="Group 111"/>
              <p:cNvGrpSpPr>
                <a:grpSpLocks/>
              </p:cNvGrpSpPr>
              <p:nvPr/>
            </p:nvGrpSpPr>
            <p:grpSpPr bwMode="auto">
              <a:xfrm>
                <a:off x="2058" y="3072"/>
                <a:ext cx="590" cy="384"/>
                <a:chOff x="2058" y="3072"/>
                <a:chExt cx="590" cy="384"/>
              </a:xfrm>
            </p:grpSpPr>
            <p:sp>
              <p:nvSpPr>
                <p:cNvPr id="44184" name="Rectangle 112"/>
                <p:cNvSpPr>
                  <a:spLocks noChangeArrowheads="1"/>
                </p:cNvSpPr>
                <p:nvPr/>
              </p:nvSpPr>
              <p:spPr bwMode="auto">
                <a:xfrm>
                  <a:off x="2101" y="3072"/>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185" name="Rectangle 113"/>
                <p:cNvSpPr>
                  <a:spLocks noChangeArrowheads="1"/>
                </p:cNvSpPr>
                <p:nvPr/>
              </p:nvSpPr>
              <p:spPr bwMode="auto">
                <a:xfrm>
                  <a:off x="2058" y="3072"/>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160" name="Group 114"/>
              <p:cNvGrpSpPr>
                <a:grpSpLocks/>
              </p:cNvGrpSpPr>
              <p:nvPr/>
            </p:nvGrpSpPr>
            <p:grpSpPr bwMode="auto">
              <a:xfrm>
                <a:off x="0" y="3456"/>
                <a:ext cx="734" cy="384"/>
                <a:chOff x="0" y="3456"/>
                <a:chExt cx="734" cy="384"/>
              </a:xfrm>
            </p:grpSpPr>
            <p:sp>
              <p:nvSpPr>
                <p:cNvPr id="44182" name="Rectangle 115"/>
                <p:cNvSpPr>
                  <a:spLocks noChangeArrowheads="1"/>
                </p:cNvSpPr>
                <p:nvPr/>
              </p:nvSpPr>
              <p:spPr bwMode="auto">
                <a:xfrm>
                  <a:off x="43" y="3456"/>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183" name="Rectangle 116"/>
                <p:cNvSpPr>
                  <a:spLocks noChangeArrowheads="1"/>
                </p:cNvSpPr>
                <p:nvPr/>
              </p:nvSpPr>
              <p:spPr bwMode="auto">
                <a:xfrm>
                  <a:off x="0" y="3456"/>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161" name="Group 117"/>
              <p:cNvGrpSpPr>
                <a:grpSpLocks/>
              </p:cNvGrpSpPr>
              <p:nvPr/>
            </p:nvGrpSpPr>
            <p:grpSpPr bwMode="auto">
              <a:xfrm>
                <a:off x="734" y="3456"/>
                <a:ext cx="662" cy="384"/>
                <a:chOff x="734" y="3456"/>
                <a:chExt cx="662" cy="384"/>
              </a:xfrm>
            </p:grpSpPr>
            <p:sp>
              <p:nvSpPr>
                <p:cNvPr id="44180" name="Rectangle 118"/>
                <p:cNvSpPr>
                  <a:spLocks noChangeArrowheads="1"/>
                </p:cNvSpPr>
                <p:nvPr/>
              </p:nvSpPr>
              <p:spPr bwMode="auto">
                <a:xfrm>
                  <a:off x="777" y="345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Федоренко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181" name="Rectangle 119"/>
                <p:cNvSpPr>
                  <a:spLocks noChangeArrowheads="1"/>
                </p:cNvSpPr>
                <p:nvPr/>
              </p:nvSpPr>
              <p:spPr bwMode="auto">
                <a:xfrm>
                  <a:off x="734" y="345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162" name="Group 120"/>
              <p:cNvGrpSpPr>
                <a:grpSpLocks/>
              </p:cNvGrpSpPr>
              <p:nvPr/>
            </p:nvGrpSpPr>
            <p:grpSpPr bwMode="auto">
              <a:xfrm>
                <a:off x="1396" y="3456"/>
                <a:ext cx="662" cy="384"/>
                <a:chOff x="1396" y="3456"/>
                <a:chExt cx="662" cy="384"/>
              </a:xfrm>
            </p:grpSpPr>
            <p:sp>
              <p:nvSpPr>
                <p:cNvPr id="44178" name="Rectangle 121"/>
                <p:cNvSpPr>
                  <a:spLocks noChangeArrowheads="1"/>
                </p:cNvSpPr>
                <p:nvPr/>
              </p:nvSpPr>
              <p:spPr bwMode="auto">
                <a:xfrm>
                  <a:off x="1439" y="345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179" name="Rectangle 122"/>
                <p:cNvSpPr>
                  <a:spLocks noChangeArrowheads="1"/>
                </p:cNvSpPr>
                <p:nvPr/>
              </p:nvSpPr>
              <p:spPr bwMode="auto">
                <a:xfrm>
                  <a:off x="1396" y="345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163" name="Group 123"/>
              <p:cNvGrpSpPr>
                <a:grpSpLocks/>
              </p:cNvGrpSpPr>
              <p:nvPr/>
            </p:nvGrpSpPr>
            <p:grpSpPr bwMode="auto">
              <a:xfrm>
                <a:off x="2058" y="3456"/>
                <a:ext cx="590" cy="384"/>
                <a:chOff x="2058" y="3456"/>
                <a:chExt cx="590" cy="384"/>
              </a:xfrm>
            </p:grpSpPr>
            <p:sp>
              <p:nvSpPr>
                <p:cNvPr id="44176" name="Rectangle 124"/>
                <p:cNvSpPr>
                  <a:spLocks noChangeArrowheads="1"/>
                </p:cNvSpPr>
                <p:nvPr/>
              </p:nvSpPr>
              <p:spPr bwMode="auto">
                <a:xfrm>
                  <a:off x="2101" y="3456"/>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177" name="Rectangle 125"/>
                <p:cNvSpPr>
                  <a:spLocks noChangeArrowheads="1"/>
                </p:cNvSpPr>
                <p:nvPr/>
              </p:nvSpPr>
              <p:spPr bwMode="auto">
                <a:xfrm>
                  <a:off x="2058" y="3456"/>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164" name="Group 126"/>
              <p:cNvGrpSpPr>
                <a:grpSpLocks/>
              </p:cNvGrpSpPr>
              <p:nvPr/>
            </p:nvGrpSpPr>
            <p:grpSpPr bwMode="auto">
              <a:xfrm>
                <a:off x="0" y="3840"/>
                <a:ext cx="734" cy="384"/>
                <a:chOff x="0" y="3840"/>
                <a:chExt cx="734" cy="384"/>
              </a:xfrm>
            </p:grpSpPr>
            <p:sp>
              <p:nvSpPr>
                <p:cNvPr id="44174" name="Rectangle 127"/>
                <p:cNvSpPr>
                  <a:spLocks noChangeArrowheads="1"/>
                </p:cNvSpPr>
                <p:nvPr/>
              </p:nvSpPr>
              <p:spPr bwMode="auto">
                <a:xfrm>
                  <a:off x="43" y="384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175" name="Rectangle 128"/>
                <p:cNvSpPr>
                  <a:spLocks noChangeArrowheads="1"/>
                </p:cNvSpPr>
                <p:nvPr/>
              </p:nvSpPr>
              <p:spPr bwMode="auto">
                <a:xfrm>
                  <a:off x="0" y="384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165" name="Group 129"/>
              <p:cNvGrpSpPr>
                <a:grpSpLocks/>
              </p:cNvGrpSpPr>
              <p:nvPr/>
            </p:nvGrpSpPr>
            <p:grpSpPr bwMode="auto">
              <a:xfrm>
                <a:off x="734" y="3840"/>
                <a:ext cx="662" cy="384"/>
                <a:chOff x="734" y="3840"/>
                <a:chExt cx="662" cy="384"/>
              </a:xfrm>
            </p:grpSpPr>
            <p:sp>
              <p:nvSpPr>
                <p:cNvPr id="44172" name="Rectangle 130"/>
                <p:cNvSpPr>
                  <a:spLocks noChangeArrowheads="1"/>
                </p:cNvSpPr>
                <p:nvPr/>
              </p:nvSpPr>
              <p:spPr bwMode="auto">
                <a:xfrm>
                  <a:off x="777" y="384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173" name="Rectangle 131"/>
                <p:cNvSpPr>
                  <a:spLocks noChangeArrowheads="1"/>
                </p:cNvSpPr>
                <p:nvPr/>
              </p:nvSpPr>
              <p:spPr bwMode="auto">
                <a:xfrm>
                  <a:off x="734" y="384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166" name="Group 132"/>
              <p:cNvGrpSpPr>
                <a:grpSpLocks/>
              </p:cNvGrpSpPr>
              <p:nvPr/>
            </p:nvGrpSpPr>
            <p:grpSpPr bwMode="auto">
              <a:xfrm>
                <a:off x="1396" y="3840"/>
                <a:ext cx="662" cy="384"/>
                <a:chOff x="1396" y="3840"/>
                <a:chExt cx="662" cy="384"/>
              </a:xfrm>
            </p:grpSpPr>
            <p:sp>
              <p:nvSpPr>
                <p:cNvPr id="44170" name="Rectangle 133"/>
                <p:cNvSpPr>
                  <a:spLocks noChangeArrowheads="1"/>
                </p:cNvSpPr>
                <p:nvPr/>
              </p:nvSpPr>
              <p:spPr bwMode="auto">
                <a:xfrm>
                  <a:off x="1439" y="384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171" name="Rectangle 134"/>
                <p:cNvSpPr>
                  <a:spLocks noChangeArrowheads="1"/>
                </p:cNvSpPr>
                <p:nvPr/>
              </p:nvSpPr>
              <p:spPr bwMode="auto">
                <a:xfrm>
                  <a:off x="1396" y="384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167" name="Group 135"/>
              <p:cNvGrpSpPr>
                <a:grpSpLocks/>
              </p:cNvGrpSpPr>
              <p:nvPr/>
            </p:nvGrpSpPr>
            <p:grpSpPr bwMode="auto">
              <a:xfrm>
                <a:off x="2058" y="3840"/>
                <a:ext cx="590" cy="384"/>
                <a:chOff x="2058" y="3840"/>
                <a:chExt cx="590" cy="384"/>
              </a:xfrm>
            </p:grpSpPr>
            <p:sp>
              <p:nvSpPr>
                <p:cNvPr id="44168" name="Rectangle 136"/>
                <p:cNvSpPr>
                  <a:spLocks noChangeArrowheads="1"/>
                </p:cNvSpPr>
                <p:nvPr/>
              </p:nvSpPr>
              <p:spPr bwMode="auto">
                <a:xfrm>
                  <a:off x="2101" y="3840"/>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169" name="Rectangle 137"/>
                <p:cNvSpPr>
                  <a:spLocks noChangeArrowheads="1"/>
                </p:cNvSpPr>
                <p:nvPr/>
              </p:nvSpPr>
              <p:spPr bwMode="auto">
                <a:xfrm>
                  <a:off x="2058" y="3840"/>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44123" name="Rectangle 138"/>
            <p:cNvSpPr>
              <a:spLocks noChangeArrowheads="1"/>
            </p:cNvSpPr>
            <p:nvPr/>
          </p:nvSpPr>
          <p:spPr bwMode="auto">
            <a:xfrm>
              <a:off x="-3" y="-3"/>
              <a:ext cx="2654" cy="4230"/>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038" name="Group 222"/>
          <p:cNvGrpSpPr>
            <a:grpSpLocks/>
          </p:cNvGrpSpPr>
          <p:nvPr/>
        </p:nvGrpSpPr>
        <p:grpSpPr bwMode="auto">
          <a:xfrm>
            <a:off x="4876800" y="2362200"/>
            <a:ext cx="3276600" cy="2133600"/>
            <a:chOff x="-3" y="-3"/>
            <a:chExt cx="2064" cy="3462"/>
          </a:xfrm>
        </p:grpSpPr>
        <p:grpSp>
          <p:nvGrpSpPr>
            <p:cNvPr id="44039" name="Group 220"/>
            <p:cNvGrpSpPr>
              <a:grpSpLocks/>
            </p:cNvGrpSpPr>
            <p:nvPr/>
          </p:nvGrpSpPr>
          <p:grpSpPr bwMode="auto">
            <a:xfrm>
              <a:off x="0" y="0"/>
              <a:ext cx="2058" cy="3456"/>
              <a:chOff x="0" y="0"/>
              <a:chExt cx="2058" cy="3456"/>
            </a:xfrm>
          </p:grpSpPr>
          <p:grpSp>
            <p:nvGrpSpPr>
              <p:cNvPr id="44041" name="Group 167"/>
              <p:cNvGrpSpPr>
                <a:grpSpLocks/>
              </p:cNvGrpSpPr>
              <p:nvPr/>
            </p:nvGrpSpPr>
            <p:grpSpPr bwMode="auto">
              <a:xfrm>
                <a:off x="0" y="0"/>
                <a:ext cx="734" cy="384"/>
                <a:chOff x="0" y="0"/>
                <a:chExt cx="734" cy="384"/>
              </a:xfrm>
            </p:grpSpPr>
            <p:sp>
              <p:nvSpPr>
                <p:cNvPr id="44120" name="Rectangle 139"/>
                <p:cNvSpPr>
                  <a:spLocks noChangeArrowheads="1"/>
                </p:cNvSpPr>
                <p:nvPr/>
              </p:nvSpPr>
              <p:spPr bwMode="auto">
                <a:xfrm>
                  <a:off x="43" y="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СОТР_НОМЕР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121" name="Rectangle 166"/>
                <p:cNvSpPr>
                  <a:spLocks noChangeArrowheads="1"/>
                </p:cNvSpPr>
                <p:nvPr/>
              </p:nvSpPr>
              <p:spPr bwMode="auto">
                <a:xfrm>
                  <a:off x="0" y="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042" name="Group 169"/>
              <p:cNvGrpSpPr>
                <a:grpSpLocks/>
              </p:cNvGrpSpPr>
              <p:nvPr/>
            </p:nvGrpSpPr>
            <p:grpSpPr bwMode="auto">
              <a:xfrm>
                <a:off x="734" y="0"/>
                <a:ext cx="662" cy="384"/>
                <a:chOff x="734" y="0"/>
                <a:chExt cx="662" cy="384"/>
              </a:xfrm>
            </p:grpSpPr>
            <p:sp>
              <p:nvSpPr>
                <p:cNvPr id="44118" name="Rectangle 140"/>
                <p:cNvSpPr>
                  <a:spLocks noChangeArrowheads="1"/>
                </p:cNvSpPr>
                <p:nvPr/>
              </p:nvSpPr>
              <p:spPr bwMode="auto">
                <a:xfrm>
                  <a:off x="777" y="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СОТР_ИМЯ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119" name="Rectangle 168"/>
                <p:cNvSpPr>
                  <a:spLocks noChangeArrowheads="1"/>
                </p:cNvSpPr>
                <p:nvPr/>
              </p:nvSpPr>
              <p:spPr bwMode="auto">
                <a:xfrm>
                  <a:off x="734" y="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043" name="Group 171"/>
              <p:cNvGrpSpPr>
                <a:grpSpLocks/>
              </p:cNvGrpSpPr>
              <p:nvPr/>
            </p:nvGrpSpPr>
            <p:grpSpPr bwMode="auto">
              <a:xfrm>
                <a:off x="1396" y="0"/>
                <a:ext cx="662" cy="384"/>
                <a:chOff x="1396" y="0"/>
                <a:chExt cx="662" cy="384"/>
              </a:xfrm>
            </p:grpSpPr>
            <p:sp>
              <p:nvSpPr>
                <p:cNvPr id="44116" name="Rectangle 141"/>
                <p:cNvSpPr>
                  <a:spLocks noChangeArrowheads="1"/>
                </p:cNvSpPr>
                <p:nvPr/>
              </p:nvSpPr>
              <p:spPr bwMode="auto">
                <a:xfrm>
                  <a:off x="1439" y="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СОТР_ЗАРП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117" name="Rectangle 170"/>
                <p:cNvSpPr>
                  <a:spLocks noChangeArrowheads="1"/>
                </p:cNvSpPr>
                <p:nvPr/>
              </p:nvSpPr>
              <p:spPr bwMode="auto">
                <a:xfrm>
                  <a:off x="1396" y="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044" name="Group 173"/>
              <p:cNvGrpSpPr>
                <a:grpSpLocks/>
              </p:cNvGrpSpPr>
              <p:nvPr/>
            </p:nvGrpSpPr>
            <p:grpSpPr bwMode="auto">
              <a:xfrm>
                <a:off x="0" y="384"/>
                <a:ext cx="734" cy="384"/>
                <a:chOff x="0" y="384"/>
                <a:chExt cx="734" cy="384"/>
              </a:xfrm>
            </p:grpSpPr>
            <p:sp>
              <p:nvSpPr>
                <p:cNvPr id="44114" name="Rectangle 142"/>
                <p:cNvSpPr>
                  <a:spLocks noChangeArrowheads="1"/>
                </p:cNvSpPr>
                <p:nvPr/>
              </p:nvSpPr>
              <p:spPr bwMode="auto">
                <a:xfrm>
                  <a:off x="43" y="38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115" name="Rectangle 172"/>
                <p:cNvSpPr>
                  <a:spLocks noChangeArrowheads="1"/>
                </p:cNvSpPr>
                <p:nvPr/>
              </p:nvSpPr>
              <p:spPr bwMode="auto">
                <a:xfrm>
                  <a:off x="0" y="38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045" name="Group 175"/>
              <p:cNvGrpSpPr>
                <a:grpSpLocks/>
              </p:cNvGrpSpPr>
              <p:nvPr/>
            </p:nvGrpSpPr>
            <p:grpSpPr bwMode="auto">
              <a:xfrm>
                <a:off x="734" y="384"/>
                <a:ext cx="662" cy="384"/>
                <a:chOff x="734" y="384"/>
                <a:chExt cx="662" cy="384"/>
              </a:xfrm>
            </p:grpSpPr>
            <p:sp>
              <p:nvSpPr>
                <p:cNvPr id="44112" name="Rectangle 143"/>
                <p:cNvSpPr>
                  <a:spLocks noChangeArrowheads="1"/>
                </p:cNvSpPr>
                <p:nvPr/>
              </p:nvSpPr>
              <p:spPr bwMode="auto">
                <a:xfrm>
                  <a:off x="777" y="38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113" name="Rectangle 174"/>
                <p:cNvSpPr>
                  <a:spLocks noChangeArrowheads="1"/>
                </p:cNvSpPr>
                <p:nvPr/>
              </p:nvSpPr>
              <p:spPr bwMode="auto">
                <a:xfrm>
                  <a:off x="734" y="38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046" name="Group 177"/>
              <p:cNvGrpSpPr>
                <a:grpSpLocks/>
              </p:cNvGrpSpPr>
              <p:nvPr/>
            </p:nvGrpSpPr>
            <p:grpSpPr bwMode="auto">
              <a:xfrm>
                <a:off x="1396" y="384"/>
                <a:ext cx="662" cy="384"/>
                <a:chOff x="1396" y="384"/>
                <a:chExt cx="662" cy="384"/>
              </a:xfrm>
            </p:grpSpPr>
            <p:sp>
              <p:nvSpPr>
                <p:cNvPr id="44110" name="Rectangle 144"/>
                <p:cNvSpPr>
                  <a:spLocks noChangeArrowheads="1"/>
                </p:cNvSpPr>
                <p:nvPr/>
              </p:nvSpPr>
              <p:spPr bwMode="auto">
                <a:xfrm>
                  <a:off x="1439" y="38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111" name="Rectangle 176"/>
                <p:cNvSpPr>
                  <a:spLocks noChangeArrowheads="1"/>
                </p:cNvSpPr>
                <p:nvPr/>
              </p:nvSpPr>
              <p:spPr bwMode="auto">
                <a:xfrm>
                  <a:off x="1396" y="38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047" name="Group 179"/>
              <p:cNvGrpSpPr>
                <a:grpSpLocks/>
              </p:cNvGrpSpPr>
              <p:nvPr/>
            </p:nvGrpSpPr>
            <p:grpSpPr bwMode="auto">
              <a:xfrm>
                <a:off x="0" y="768"/>
                <a:ext cx="734" cy="384"/>
                <a:chOff x="0" y="768"/>
                <a:chExt cx="734" cy="384"/>
              </a:xfrm>
            </p:grpSpPr>
            <p:sp>
              <p:nvSpPr>
                <p:cNvPr id="44108" name="Rectangle 145"/>
                <p:cNvSpPr>
                  <a:spLocks noChangeArrowheads="1"/>
                </p:cNvSpPr>
                <p:nvPr/>
              </p:nvSpPr>
              <p:spPr bwMode="auto">
                <a:xfrm>
                  <a:off x="43" y="768"/>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109" name="Rectangle 178"/>
                <p:cNvSpPr>
                  <a:spLocks noChangeArrowheads="1"/>
                </p:cNvSpPr>
                <p:nvPr/>
              </p:nvSpPr>
              <p:spPr bwMode="auto">
                <a:xfrm>
                  <a:off x="0" y="768"/>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048" name="Group 181"/>
              <p:cNvGrpSpPr>
                <a:grpSpLocks/>
              </p:cNvGrpSpPr>
              <p:nvPr/>
            </p:nvGrpSpPr>
            <p:grpSpPr bwMode="auto">
              <a:xfrm>
                <a:off x="734" y="768"/>
                <a:ext cx="662" cy="384"/>
                <a:chOff x="734" y="768"/>
                <a:chExt cx="662" cy="384"/>
              </a:xfrm>
            </p:grpSpPr>
            <p:sp>
              <p:nvSpPr>
                <p:cNvPr id="44106" name="Rectangle 146"/>
                <p:cNvSpPr>
                  <a:spLocks noChangeArrowheads="1"/>
                </p:cNvSpPr>
                <p:nvPr/>
              </p:nvSpPr>
              <p:spPr bwMode="auto">
                <a:xfrm>
                  <a:off x="777" y="76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Петров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107" name="Rectangle 180"/>
                <p:cNvSpPr>
                  <a:spLocks noChangeArrowheads="1"/>
                </p:cNvSpPr>
                <p:nvPr/>
              </p:nvSpPr>
              <p:spPr bwMode="auto">
                <a:xfrm>
                  <a:off x="734" y="76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049" name="Group 183"/>
              <p:cNvGrpSpPr>
                <a:grpSpLocks/>
              </p:cNvGrpSpPr>
              <p:nvPr/>
            </p:nvGrpSpPr>
            <p:grpSpPr bwMode="auto">
              <a:xfrm>
                <a:off x="1396" y="768"/>
                <a:ext cx="662" cy="384"/>
                <a:chOff x="1396" y="768"/>
                <a:chExt cx="662" cy="384"/>
              </a:xfrm>
            </p:grpSpPr>
            <p:sp>
              <p:nvSpPr>
                <p:cNvPr id="44104" name="Rectangle 147"/>
                <p:cNvSpPr>
                  <a:spLocks noChangeArrowheads="1"/>
                </p:cNvSpPr>
                <p:nvPr/>
              </p:nvSpPr>
              <p:spPr bwMode="auto">
                <a:xfrm>
                  <a:off x="1439" y="76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14,400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105" name="Rectangle 182"/>
                <p:cNvSpPr>
                  <a:spLocks noChangeArrowheads="1"/>
                </p:cNvSpPr>
                <p:nvPr/>
              </p:nvSpPr>
              <p:spPr bwMode="auto">
                <a:xfrm>
                  <a:off x="1396" y="76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050" name="Group 185"/>
              <p:cNvGrpSpPr>
                <a:grpSpLocks/>
              </p:cNvGrpSpPr>
              <p:nvPr/>
            </p:nvGrpSpPr>
            <p:grpSpPr bwMode="auto">
              <a:xfrm>
                <a:off x="0" y="1152"/>
                <a:ext cx="734" cy="384"/>
                <a:chOff x="0" y="1152"/>
                <a:chExt cx="734" cy="384"/>
              </a:xfrm>
            </p:grpSpPr>
            <p:sp>
              <p:nvSpPr>
                <p:cNvPr id="44102" name="Rectangle 148"/>
                <p:cNvSpPr>
                  <a:spLocks noChangeArrowheads="1"/>
                </p:cNvSpPr>
                <p:nvPr/>
              </p:nvSpPr>
              <p:spPr bwMode="auto">
                <a:xfrm>
                  <a:off x="43" y="1152"/>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2936</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103" name="Rectangle 184"/>
                <p:cNvSpPr>
                  <a:spLocks noChangeArrowheads="1"/>
                </p:cNvSpPr>
                <p:nvPr/>
              </p:nvSpPr>
              <p:spPr bwMode="auto">
                <a:xfrm>
                  <a:off x="0" y="1152"/>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051" name="Group 187"/>
              <p:cNvGrpSpPr>
                <a:grpSpLocks/>
              </p:cNvGrpSpPr>
              <p:nvPr/>
            </p:nvGrpSpPr>
            <p:grpSpPr bwMode="auto">
              <a:xfrm>
                <a:off x="734" y="1152"/>
                <a:ext cx="662" cy="384"/>
                <a:chOff x="734" y="1152"/>
                <a:chExt cx="662" cy="384"/>
              </a:xfrm>
            </p:grpSpPr>
            <p:sp>
              <p:nvSpPr>
                <p:cNvPr id="44100" name="Rectangle 149"/>
                <p:cNvSpPr>
                  <a:spLocks noChangeArrowheads="1"/>
                </p:cNvSpPr>
                <p:nvPr/>
              </p:nvSpPr>
              <p:spPr bwMode="auto">
                <a:xfrm>
                  <a:off x="777" y="115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Сидоров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101" name="Rectangle 186"/>
                <p:cNvSpPr>
                  <a:spLocks noChangeArrowheads="1"/>
                </p:cNvSpPr>
                <p:nvPr/>
              </p:nvSpPr>
              <p:spPr bwMode="auto">
                <a:xfrm>
                  <a:off x="734" y="115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052" name="Group 189"/>
              <p:cNvGrpSpPr>
                <a:grpSpLocks/>
              </p:cNvGrpSpPr>
              <p:nvPr/>
            </p:nvGrpSpPr>
            <p:grpSpPr bwMode="auto">
              <a:xfrm>
                <a:off x="1396" y="1152"/>
                <a:ext cx="662" cy="384"/>
                <a:chOff x="1396" y="1152"/>
                <a:chExt cx="662" cy="384"/>
              </a:xfrm>
            </p:grpSpPr>
            <p:sp>
              <p:nvSpPr>
                <p:cNvPr id="44098" name="Rectangle 150"/>
                <p:cNvSpPr>
                  <a:spLocks noChangeArrowheads="1"/>
                </p:cNvSpPr>
                <p:nvPr/>
              </p:nvSpPr>
              <p:spPr bwMode="auto">
                <a:xfrm>
                  <a:off x="1439" y="115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 9,200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099" name="Rectangle 188"/>
                <p:cNvSpPr>
                  <a:spLocks noChangeArrowheads="1"/>
                </p:cNvSpPr>
                <p:nvPr/>
              </p:nvSpPr>
              <p:spPr bwMode="auto">
                <a:xfrm>
                  <a:off x="1396" y="115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053" name="Group 191"/>
              <p:cNvGrpSpPr>
                <a:grpSpLocks/>
              </p:cNvGrpSpPr>
              <p:nvPr/>
            </p:nvGrpSpPr>
            <p:grpSpPr bwMode="auto">
              <a:xfrm>
                <a:off x="0" y="1536"/>
                <a:ext cx="734" cy="384"/>
                <a:chOff x="0" y="1536"/>
                <a:chExt cx="734" cy="384"/>
              </a:xfrm>
            </p:grpSpPr>
            <p:sp>
              <p:nvSpPr>
                <p:cNvPr id="44096" name="Rectangle 151"/>
                <p:cNvSpPr>
                  <a:spLocks noChangeArrowheads="1"/>
                </p:cNvSpPr>
                <p:nvPr/>
              </p:nvSpPr>
              <p:spPr bwMode="auto">
                <a:xfrm>
                  <a:off x="43" y="1536"/>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2937</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097" name="Rectangle 190"/>
                <p:cNvSpPr>
                  <a:spLocks noChangeArrowheads="1"/>
                </p:cNvSpPr>
                <p:nvPr/>
              </p:nvSpPr>
              <p:spPr bwMode="auto">
                <a:xfrm>
                  <a:off x="0" y="1536"/>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054" name="Group 193"/>
              <p:cNvGrpSpPr>
                <a:grpSpLocks/>
              </p:cNvGrpSpPr>
              <p:nvPr/>
            </p:nvGrpSpPr>
            <p:grpSpPr bwMode="auto">
              <a:xfrm>
                <a:off x="734" y="1536"/>
                <a:ext cx="662" cy="384"/>
                <a:chOff x="734" y="1536"/>
                <a:chExt cx="662" cy="384"/>
              </a:xfrm>
            </p:grpSpPr>
            <p:sp>
              <p:nvSpPr>
                <p:cNvPr id="44094" name="Rectangle 152"/>
                <p:cNvSpPr>
                  <a:spLocks noChangeArrowheads="1"/>
                </p:cNvSpPr>
                <p:nvPr/>
              </p:nvSpPr>
              <p:spPr bwMode="auto">
                <a:xfrm>
                  <a:off x="777" y="153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Федоров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095" name="Rectangle 192"/>
                <p:cNvSpPr>
                  <a:spLocks noChangeArrowheads="1"/>
                </p:cNvSpPr>
                <p:nvPr/>
              </p:nvSpPr>
              <p:spPr bwMode="auto">
                <a:xfrm>
                  <a:off x="734" y="153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055" name="Group 195"/>
              <p:cNvGrpSpPr>
                <a:grpSpLocks/>
              </p:cNvGrpSpPr>
              <p:nvPr/>
            </p:nvGrpSpPr>
            <p:grpSpPr bwMode="auto">
              <a:xfrm>
                <a:off x="1396" y="1536"/>
                <a:ext cx="662" cy="384"/>
                <a:chOff x="1396" y="1536"/>
                <a:chExt cx="662" cy="384"/>
              </a:xfrm>
            </p:grpSpPr>
            <p:sp>
              <p:nvSpPr>
                <p:cNvPr id="44092" name="Rectangle 153"/>
                <p:cNvSpPr>
                  <a:spLocks noChangeArrowheads="1"/>
                </p:cNvSpPr>
                <p:nvPr/>
              </p:nvSpPr>
              <p:spPr bwMode="auto">
                <a:xfrm>
                  <a:off x="1439" y="153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093" name="Rectangle 194"/>
                <p:cNvSpPr>
                  <a:spLocks noChangeArrowheads="1"/>
                </p:cNvSpPr>
                <p:nvPr/>
              </p:nvSpPr>
              <p:spPr bwMode="auto">
                <a:xfrm>
                  <a:off x="1396" y="153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056" name="Group 197"/>
              <p:cNvGrpSpPr>
                <a:grpSpLocks/>
              </p:cNvGrpSpPr>
              <p:nvPr/>
            </p:nvGrpSpPr>
            <p:grpSpPr bwMode="auto">
              <a:xfrm>
                <a:off x="0" y="1920"/>
                <a:ext cx="734" cy="384"/>
                <a:chOff x="0" y="1920"/>
                <a:chExt cx="734" cy="384"/>
              </a:xfrm>
            </p:grpSpPr>
            <p:sp>
              <p:nvSpPr>
                <p:cNvPr id="44090" name="Rectangle 154"/>
                <p:cNvSpPr>
                  <a:spLocks noChangeArrowheads="1"/>
                </p:cNvSpPr>
                <p:nvPr/>
              </p:nvSpPr>
              <p:spPr bwMode="auto">
                <a:xfrm>
                  <a:off x="43" y="192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2938</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091" name="Rectangle 196"/>
                <p:cNvSpPr>
                  <a:spLocks noChangeArrowheads="1"/>
                </p:cNvSpPr>
                <p:nvPr/>
              </p:nvSpPr>
              <p:spPr bwMode="auto">
                <a:xfrm>
                  <a:off x="0" y="192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057" name="Group 199"/>
              <p:cNvGrpSpPr>
                <a:grpSpLocks/>
              </p:cNvGrpSpPr>
              <p:nvPr/>
            </p:nvGrpSpPr>
            <p:grpSpPr bwMode="auto">
              <a:xfrm>
                <a:off x="734" y="1920"/>
                <a:ext cx="662" cy="384"/>
                <a:chOff x="734" y="1920"/>
                <a:chExt cx="662" cy="384"/>
              </a:xfrm>
            </p:grpSpPr>
            <p:sp>
              <p:nvSpPr>
                <p:cNvPr id="44088" name="Rectangle 155"/>
                <p:cNvSpPr>
                  <a:spLocks noChangeArrowheads="1"/>
                </p:cNvSpPr>
                <p:nvPr/>
              </p:nvSpPr>
              <p:spPr bwMode="auto">
                <a:xfrm>
                  <a:off x="777" y="192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Иванова</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089" name="Rectangle 198"/>
                <p:cNvSpPr>
                  <a:spLocks noChangeArrowheads="1"/>
                </p:cNvSpPr>
                <p:nvPr/>
              </p:nvSpPr>
              <p:spPr bwMode="auto">
                <a:xfrm>
                  <a:off x="734" y="192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058" name="Group 201"/>
              <p:cNvGrpSpPr>
                <a:grpSpLocks/>
              </p:cNvGrpSpPr>
              <p:nvPr/>
            </p:nvGrpSpPr>
            <p:grpSpPr bwMode="auto">
              <a:xfrm>
                <a:off x="1396" y="1920"/>
                <a:ext cx="662" cy="384"/>
                <a:chOff x="1396" y="1920"/>
                <a:chExt cx="662" cy="384"/>
              </a:xfrm>
            </p:grpSpPr>
            <p:sp>
              <p:nvSpPr>
                <p:cNvPr id="44086" name="Rectangle 156"/>
                <p:cNvSpPr>
                  <a:spLocks noChangeArrowheads="1"/>
                </p:cNvSpPr>
                <p:nvPr/>
              </p:nvSpPr>
              <p:spPr bwMode="auto">
                <a:xfrm>
                  <a:off x="1439" y="192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087" name="Rectangle 200"/>
                <p:cNvSpPr>
                  <a:spLocks noChangeArrowheads="1"/>
                </p:cNvSpPr>
                <p:nvPr/>
              </p:nvSpPr>
              <p:spPr bwMode="auto">
                <a:xfrm>
                  <a:off x="1396" y="192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059" name="Group 203"/>
              <p:cNvGrpSpPr>
                <a:grpSpLocks/>
              </p:cNvGrpSpPr>
              <p:nvPr/>
            </p:nvGrpSpPr>
            <p:grpSpPr bwMode="auto">
              <a:xfrm>
                <a:off x="0" y="2304"/>
                <a:ext cx="734" cy="384"/>
                <a:chOff x="0" y="2304"/>
                <a:chExt cx="734" cy="384"/>
              </a:xfrm>
            </p:grpSpPr>
            <p:sp>
              <p:nvSpPr>
                <p:cNvPr id="44084" name="Rectangle 157"/>
                <p:cNvSpPr>
                  <a:spLocks noChangeArrowheads="1"/>
                </p:cNvSpPr>
                <p:nvPr/>
              </p:nvSpPr>
              <p:spPr bwMode="auto">
                <a:xfrm>
                  <a:off x="43" y="230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2939</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085" name="Rectangle 202"/>
                <p:cNvSpPr>
                  <a:spLocks noChangeArrowheads="1"/>
                </p:cNvSpPr>
                <p:nvPr/>
              </p:nvSpPr>
              <p:spPr bwMode="auto">
                <a:xfrm>
                  <a:off x="0" y="230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060" name="Group 205"/>
              <p:cNvGrpSpPr>
                <a:grpSpLocks/>
              </p:cNvGrpSpPr>
              <p:nvPr/>
            </p:nvGrpSpPr>
            <p:grpSpPr bwMode="auto">
              <a:xfrm>
                <a:off x="734" y="2304"/>
                <a:ext cx="662" cy="384"/>
                <a:chOff x="734" y="2304"/>
                <a:chExt cx="662" cy="384"/>
              </a:xfrm>
            </p:grpSpPr>
            <p:sp>
              <p:nvSpPr>
                <p:cNvPr id="44082" name="Rectangle 158"/>
                <p:cNvSpPr>
                  <a:spLocks noChangeArrowheads="1"/>
                </p:cNvSpPr>
                <p:nvPr/>
              </p:nvSpPr>
              <p:spPr bwMode="auto">
                <a:xfrm>
                  <a:off x="777" y="230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Сидоренко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083" name="Rectangle 204"/>
                <p:cNvSpPr>
                  <a:spLocks noChangeArrowheads="1"/>
                </p:cNvSpPr>
                <p:nvPr/>
              </p:nvSpPr>
              <p:spPr bwMode="auto">
                <a:xfrm>
                  <a:off x="734" y="230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061" name="Group 207"/>
              <p:cNvGrpSpPr>
                <a:grpSpLocks/>
              </p:cNvGrpSpPr>
              <p:nvPr/>
            </p:nvGrpSpPr>
            <p:grpSpPr bwMode="auto">
              <a:xfrm>
                <a:off x="1396" y="2304"/>
                <a:ext cx="662" cy="384"/>
                <a:chOff x="1396" y="2304"/>
                <a:chExt cx="662" cy="384"/>
              </a:xfrm>
            </p:grpSpPr>
            <p:sp>
              <p:nvSpPr>
                <p:cNvPr id="44080" name="Rectangle 159"/>
                <p:cNvSpPr>
                  <a:spLocks noChangeArrowheads="1"/>
                </p:cNvSpPr>
                <p:nvPr/>
              </p:nvSpPr>
              <p:spPr bwMode="auto">
                <a:xfrm>
                  <a:off x="1439" y="230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 9,200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081" name="Rectangle 206"/>
                <p:cNvSpPr>
                  <a:spLocks noChangeArrowheads="1"/>
                </p:cNvSpPr>
                <p:nvPr/>
              </p:nvSpPr>
              <p:spPr bwMode="auto">
                <a:xfrm>
                  <a:off x="1396" y="230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062" name="Group 209"/>
              <p:cNvGrpSpPr>
                <a:grpSpLocks/>
              </p:cNvGrpSpPr>
              <p:nvPr/>
            </p:nvGrpSpPr>
            <p:grpSpPr bwMode="auto">
              <a:xfrm>
                <a:off x="0" y="2688"/>
                <a:ext cx="734" cy="384"/>
                <a:chOff x="0" y="2688"/>
                <a:chExt cx="734" cy="384"/>
              </a:xfrm>
            </p:grpSpPr>
            <p:sp>
              <p:nvSpPr>
                <p:cNvPr id="44078" name="Rectangle 160"/>
                <p:cNvSpPr>
                  <a:spLocks noChangeArrowheads="1"/>
                </p:cNvSpPr>
                <p:nvPr/>
              </p:nvSpPr>
              <p:spPr bwMode="auto">
                <a:xfrm>
                  <a:off x="43" y="2688"/>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079" name="Rectangle 208"/>
                <p:cNvSpPr>
                  <a:spLocks noChangeArrowheads="1"/>
                </p:cNvSpPr>
                <p:nvPr/>
              </p:nvSpPr>
              <p:spPr bwMode="auto">
                <a:xfrm>
                  <a:off x="0" y="2688"/>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063" name="Group 211"/>
              <p:cNvGrpSpPr>
                <a:grpSpLocks/>
              </p:cNvGrpSpPr>
              <p:nvPr/>
            </p:nvGrpSpPr>
            <p:grpSpPr bwMode="auto">
              <a:xfrm>
                <a:off x="734" y="2688"/>
                <a:ext cx="662" cy="384"/>
                <a:chOff x="734" y="2688"/>
                <a:chExt cx="662" cy="384"/>
              </a:xfrm>
            </p:grpSpPr>
            <p:sp>
              <p:nvSpPr>
                <p:cNvPr id="44076" name="Rectangle 161"/>
                <p:cNvSpPr>
                  <a:spLocks noChangeArrowheads="1"/>
                </p:cNvSpPr>
                <p:nvPr/>
              </p:nvSpPr>
              <p:spPr bwMode="auto">
                <a:xfrm>
                  <a:off x="777" y="268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Федоренко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077" name="Rectangle 210"/>
                <p:cNvSpPr>
                  <a:spLocks noChangeArrowheads="1"/>
                </p:cNvSpPr>
                <p:nvPr/>
              </p:nvSpPr>
              <p:spPr bwMode="auto">
                <a:xfrm>
                  <a:off x="734" y="268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064" name="Group 213"/>
              <p:cNvGrpSpPr>
                <a:grpSpLocks/>
              </p:cNvGrpSpPr>
              <p:nvPr/>
            </p:nvGrpSpPr>
            <p:grpSpPr bwMode="auto">
              <a:xfrm>
                <a:off x="1396" y="2688"/>
                <a:ext cx="662" cy="384"/>
                <a:chOff x="1396" y="2688"/>
                <a:chExt cx="662" cy="384"/>
              </a:xfrm>
            </p:grpSpPr>
            <p:sp>
              <p:nvSpPr>
                <p:cNvPr id="44074" name="Rectangle 162"/>
                <p:cNvSpPr>
                  <a:spLocks noChangeArrowheads="1"/>
                </p:cNvSpPr>
                <p:nvPr/>
              </p:nvSpPr>
              <p:spPr bwMode="auto">
                <a:xfrm>
                  <a:off x="1439" y="268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075" name="Rectangle 212"/>
                <p:cNvSpPr>
                  <a:spLocks noChangeArrowheads="1"/>
                </p:cNvSpPr>
                <p:nvPr/>
              </p:nvSpPr>
              <p:spPr bwMode="auto">
                <a:xfrm>
                  <a:off x="1396" y="268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065" name="Group 215"/>
              <p:cNvGrpSpPr>
                <a:grpSpLocks/>
              </p:cNvGrpSpPr>
              <p:nvPr/>
            </p:nvGrpSpPr>
            <p:grpSpPr bwMode="auto">
              <a:xfrm>
                <a:off x="0" y="3072"/>
                <a:ext cx="734" cy="384"/>
                <a:chOff x="0" y="3072"/>
                <a:chExt cx="734" cy="384"/>
              </a:xfrm>
            </p:grpSpPr>
            <p:sp>
              <p:nvSpPr>
                <p:cNvPr id="44072" name="Rectangle 163"/>
                <p:cNvSpPr>
                  <a:spLocks noChangeArrowheads="1"/>
                </p:cNvSpPr>
                <p:nvPr/>
              </p:nvSpPr>
              <p:spPr bwMode="auto">
                <a:xfrm>
                  <a:off x="43" y="3072"/>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073" name="Rectangle 214"/>
                <p:cNvSpPr>
                  <a:spLocks noChangeArrowheads="1"/>
                </p:cNvSpPr>
                <p:nvPr/>
              </p:nvSpPr>
              <p:spPr bwMode="auto">
                <a:xfrm>
                  <a:off x="0" y="3072"/>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066" name="Group 217"/>
              <p:cNvGrpSpPr>
                <a:grpSpLocks/>
              </p:cNvGrpSpPr>
              <p:nvPr/>
            </p:nvGrpSpPr>
            <p:grpSpPr bwMode="auto">
              <a:xfrm>
                <a:off x="734" y="3072"/>
                <a:ext cx="662" cy="384"/>
                <a:chOff x="734" y="3072"/>
                <a:chExt cx="662" cy="384"/>
              </a:xfrm>
            </p:grpSpPr>
            <p:sp>
              <p:nvSpPr>
                <p:cNvPr id="44070" name="Rectangle 164"/>
                <p:cNvSpPr>
                  <a:spLocks noChangeArrowheads="1"/>
                </p:cNvSpPr>
                <p:nvPr/>
              </p:nvSpPr>
              <p:spPr bwMode="auto">
                <a:xfrm>
                  <a:off x="777" y="307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071" name="Rectangle 216"/>
                <p:cNvSpPr>
                  <a:spLocks noChangeArrowheads="1"/>
                </p:cNvSpPr>
                <p:nvPr/>
              </p:nvSpPr>
              <p:spPr bwMode="auto">
                <a:xfrm>
                  <a:off x="734" y="307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44067" name="Group 219"/>
              <p:cNvGrpSpPr>
                <a:grpSpLocks/>
              </p:cNvGrpSpPr>
              <p:nvPr/>
            </p:nvGrpSpPr>
            <p:grpSpPr bwMode="auto">
              <a:xfrm>
                <a:off x="1396" y="3072"/>
                <a:ext cx="662" cy="384"/>
                <a:chOff x="1396" y="3072"/>
                <a:chExt cx="662" cy="384"/>
              </a:xfrm>
            </p:grpSpPr>
            <p:sp>
              <p:nvSpPr>
                <p:cNvPr id="44068" name="Rectangle 165"/>
                <p:cNvSpPr>
                  <a:spLocks noChangeArrowheads="1"/>
                </p:cNvSpPr>
                <p:nvPr/>
              </p:nvSpPr>
              <p:spPr bwMode="auto">
                <a:xfrm>
                  <a:off x="1439" y="307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44069" name="Rectangle 218"/>
                <p:cNvSpPr>
                  <a:spLocks noChangeArrowheads="1"/>
                </p:cNvSpPr>
                <p:nvPr/>
              </p:nvSpPr>
              <p:spPr bwMode="auto">
                <a:xfrm>
                  <a:off x="1396" y="307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44040" name="Rectangle 221"/>
            <p:cNvSpPr>
              <a:spLocks noChangeArrowheads="1"/>
            </p:cNvSpPr>
            <p:nvPr/>
          </p:nvSpPr>
          <p:spPr bwMode="auto">
            <a:xfrm>
              <a:off x="-3" y="-3"/>
              <a:ext cx="2064" cy="3462"/>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sp>
        <p:nvSpPr>
          <p:cNvPr id="2" name="Номер слайда 1"/>
          <p:cNvSpPr>
            <a:spLocks noGrp="1"/>
          </p:cNvSpPr>
          <p:nvPr>
            <p:ph type="sldNum" sz="quarter" idx="12"/>
          </p:nvPr>
        </p:nvSpPr>
        <p:spPr/>
        <p:txBody>
          <a:bodyPr/>
          <a:lstStyle/>
          <a:p>
            <a:fld id="{696E6B9C-D8EC-43A7-9BE7-CEFCAE10240F}" type="slidenum">
              <a:rPr lang="ru-RU" altLang="en-US" smtClean="0"/>
              <a:pPr/>
              <a:t>41</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8C3CD4E4-8610-41DB-B9E1-87508233C653}" type="datetime1">
              <a:rPr lang="ru-RU" altLang="en-US" smtClean="0"/>
              <a:t>20.11.2019</a:t>
            </a:fld>
            <a:endParaRPr lang="ru-RU" altLang="en-US"/>
          </a:p>
        </p:txBody>
      </p:sp>
      <p:sp>
        <p:nvSpPr>
          <p:cNvPr id="45059" name="Rectangle 2"/>
          <p:cNvSpPr>
            <a:spLocks noGrp="1" noChangeArrowheads="1"/>
          </p:cNvSpPr>
          <p:nvPr>
            <p:ph type="title"/>
          </p:nvPr>
        </p:nvSpPr>
        <p:spPr/>
        <p:txBody>
          <a:bodyPr/>
          <a:lstStyle/>
          <a:p>
            <a:pPr eaLnBrk="1" hangingPunct="1"/>
            <a:r>
              <a:rPr lang="ru-RU" altLang="ru-RU" sz="2500" smtClean="0"/>
              <a:t>Алгебра </a:t>
            </a:r>
            <a:r>
              <a:rPr lang="en-US" altLang="ru-RU" sz="2500" b="1" smtClean="0"/>
              <a:t>A</a:t>
            </a:r>
            <a:r>
              <a:rPr lang="en-US" altLang="ru-RU" sz="2500" smtClean="0"/>
              <a:t> </a:t>
            </a:r>
            <a:r>
              <a:rPr lang="ru-RU" altLang="ru-RU" sz="2500" smtClean="0"/>
              <a:t>Дейта и Дарвена (8)</a:t>
            </a:r>
            <a:br>
              <a:rPr lang="ru-RU" altLang="ru-RU" sz="2500" smtClean="0"/>
            </a:br>
            <a:r>
              <a:rPr lang="ru-RU" altLang="ru-RU" sz="2500" smtClean="0"/>
              <a:t> </a:t>
            </a:r>
            <a:r>
              <a:rPr lang="ru-RU" altLang="ru-RU" sz="2000" smtClean="0"/>
              <a:t>Базовые операции Алгебры A (6)</a:t>
            </a:r>
          </a:p>
        </p:txBody>
      </p:sp>
      <p:sp>
        <p:nvSpPr>
          <p:cNvPr id="45060" name="Rectangle 3"/>
          <p:cNvSpPr>
            <a:spLocks noGrp="1" noChangeArrowheads="1"/>
          </p:cNvSpPr>
          <p:nvPr>
            <p:ph type="body" idx="1"/>
          </p:nvPr>
        </p:nvSpPr>
        <p:spPr/>
        <p:txBody>
          <a:bodyPr/>
          <a:lstStyle/>
          <a:p>
            <a:pPr eaLnBrk="1" hangingPunct="1">
              <a:lnSpc>
                <a:spcPct val="80000"/>
              </a:lnSpc>
              <a:spcBef>
                <a:spcPct val="40000"/>
              </a:spcBef>
              <a:buSzPct val="140000"/>
              <a:buFont typeface="Wingdings" panose="05000000000000000000" pitchFamily="2" charset="2"/>
              <a:buChar char="§"/>
            </a:pPr>
            <a:r>
              <a:rPr lang="ru-RU" altLang="ru-RU" sz="1800" b="1" i="1" smtClean="0">
                <a:cs typeface="Times New Roman" panose="02020603050405020304" pitchFamily="18" charset="0"/>
              </a:rPr>
              <a:t>Переименование атрибутов</a:t>
            </a:r>
          </a:p>
          <a:p>
            <a:pPr eaLnBrk="1" hangingPunct="1">
              <a:lnSpc>
                <a:spcPct val="80000"/>
              </a:lnSpc>
              <a:spcBef>
                <a:spcPct val="40000"/>
              </a:spcBef>
              <a:buSzPct val="140000"/>
              <a:buFont typeface="Wingdings" panose="05000000000000000000" pitchFamily="2" charset="2"/>
              <a:buChar char="§"/>
            </a:pPr>
            <a:r>
              <a:rPr lang="ru-RU" altLang="ru-RU" sz="1800" smtClean="0">
                <a:cs typeface="Times New Roman" panose="02020603050405020304" pitchFamily="18" charset="0"/>
              </a:rPr>
              <a:t>Пусть </a:t>
            </a:r>
            <a:r>
              <a:rPr lang="en-US" altLang="ru-RU" sz="1800" i="1" smtClean="0">
                <a:cs typeface="Arial" panose="020B0604020202020204" pitchFamily="34" charset="0"/>
              </a:rPr>
              <a:t>s</a:t>
            </a:r>
            <a:r>
              <a:rPr lang="en-US" altLang="ru-RU" sz="1800" smtClean="0">
                <a:cs typeface="Arial" panose="020B0604020202020204" pitchFamily="34" charset="0"/>
              </a:rPr>
              <a:t> </a:t>
            </a:r>
            <a:r>
              <a:rPr lang="ru-RU" altLang="ru-RU" sz="1800" smtClean="0">
                <a:cs typeface="Times New Roman" panose="02020603050405020304" pitchFamily="18" charset="0"/>
              </a:rPr>
              <a:t>обозначает результат операции </a:t>
            </a:r>
            <a:r>
              <a:rPr lang="en-US" altLang="ru-RU" sz="1800" i="1" smtClean="0">
                <a:cs typeface="Arial" panose="020B0604020202020204" pitchFamily="34" charset="0"/>
              </a:rPr>
              <a:t>r</a:t>
            </a:r>
            <a:r>
              <a:rPr lang="en-US" altLang="ru-RU" sz="1800" smtClean="0">
                <a:cs typeface="Arial" panose="020B0604020202020204" pitchFamily="34" charset="0"/>
              </a:rPr>
              <a:t> </a:t>
            </a:r>
            <a:r>
              <a:rPr lang="ru-RU" altLang="ru-RU" sz="2000" smtClean="0"/>
              <a:t>◄</a:t>
            </a:r>
            <a:r>
              <a:rPr lang="ru-RU" altLang="ru-RU" sz="2000" smtClean="0">
                <a:cs typeface="Arial" panose="020B0604020202020204" pitchFamily="34" charset="0"/>
              </a:rPr>
              <a:t>RENAME</a:t>
            </a:r>
            <a:r>
              <a:rPr lang="ru-RU" altLang="ru-RU" sz="2000" smtClean="0"/>
              <a:t>►</a:t>
            </a:r>
            <a:r>
              <a:rPr lang="ru-RU" altLang="ru-RU" sz="2000" smtClean="0">
                <a:cs typeface="Times New Roman" panose="02020603050405020304" pitchFamily="18" charset="0"/>
              </a:rPr>
              <a:t> </a:t>
            </a:r>
            <a:r>
              <a:rPr lang="ru-RU" altLang="ru-RU" sz="1800" smtClean="0">
                <a:cs typeface="Times New Roman" panose="02020603050405020304" pitchFamily="18" charset="0"/>
              </a:rPr>
              <a:t>(</a:t>
            </a:r>
            <a:r>
              <a:rPr lang="en-US" altLang="ru-RU" sz="1800" i="1" smtClean="0">
                <a:cs typeface="Arial" panose="020B0604020202020204" pitchFamily="34" charset="0"/>
              </a:rPr>
              <a:t>A</a:t>
            </a:r>
            <a:r>
              <a:rPr lang="ru-RU" altLang="ru-RU" sz="1800" i="1" smtClean="0">
                <a:cs typeface="Times New Roman" panose="02020603050405020304" pitchFamily="18" charset="0"/>
              </a:rPr>
              <a:t>, </a:t>
            </a:r>
            <a:r>
              <a:rPr lang="en-US" altLang="ru-RU" sz="1800" i="1" smtClean="0">
                <a:cs typeface="Arial" panose="020B0604020202020204" pitchFamily="34" charset="0"/>
              </a:rPr>
              <a:t>B</a:t>
            </a:r>
            <a:r>
              <a:rPr lang="ru-RU" altLang="ru-RU" sz="1800" smtClean="0">
                <a:cs typeface="Times New Roman" panose="02020603050405020304" pitchFamily="18" charset="0"/>
              </a:rPr>
              <a:t>)</a:t>
            </a:r>
            <a:r>
              <a:rPr lang="ru-RU" altLang="ru-RU" sz="1800" smtClean="0"/>
              <a:t> </a:t>
            </a:r>
          </a:p>
          <a:p>
            <a:pPr eaLnBrk="1" hangingPunct="1">
              <a:lnSpc>
                <a:spcPct val="90000"/>
              </a:lnSpc>
              <a:spcBef>
                <a:spcPct val="40000"/>
              </a:spcBef>
              <a:buSzPct val="140000"/>
              <a:buFont typeface="Wingdings" panose="05000000000000000000" pitchFamily="2" charset="2"/>
              <a:buChar char="§"/>
            </a:pPr>
            <a:r>
              <a:rPr lang="ru-RU" altLang="ru-RU" sz="1800" smtClean="0">
                <a:cs typeface="Times New Roman" panose="02020603050405020304" pitchFamily="18" charset="0"/>
              </a:rPr>
              <a:t>Для обеспечения возможности выполнения операции требуется, чтобы существовал некоторый тип </a:t>
            </a:r>
            <a:r>
              <a:rPr lang="ru-RU" altLang="ru-RU" sz="1800" i="1" smtClean="0">
                <a:cs typeface="Arial" panose="020B0604020202020204" pitchFamily="34" charset="0"/>
              </a:rPr>
              <a:t>T</a:t>
            </a:r>
            <a:r>
              <a:rPr lang="ru-RU" altLang="ru-RU" sz="1800" smtClean="0">
                <a:cs typeface="Times New Roman" panose="02020603050405020304" pitchFamily="18" charset="0"/>
              </a:rPr>
              <a:t> такой, что &lt;</a:t>
            </a:r>
            <a:r>
              <a:rPr lang="ru-RU" altLang="ru-RU" sz="1800" i="1" smtClean="0">
                <a:cs typeface="Arial" panose="020B0604020202020204" pitchFamily="34" charset="0"/>
              </a:rPr>
              <a:t>A</a:t>
            </a:r>
            <a:r>
              <a:rPr lang="ru-RU" altLang="ru-RU" sz="1800" i="1" smtClean="0">
                <a:cs typeface="Times New Roman" panose="02020603050405020304" pitchFamily="18" charset="0"/>
              </a:rPr>
              <a:t>, </a:t>
            </a:r>
            <a:r>
              <a:rPr lang="ru-RU" altLang="ru-RU" sz="1800" i="1" smtClean="0">
                <a:cs typeface="Arial" panose="020B0604020202020204" pitchFamily="34" charset="0"/>
              </a:rPr>
              <a:t>T</a:t>
            </a:r>
            <a:r>
              <a:rPr lang="ru-RU" altLang="ru-RU" sz="1800" smtClean="0">
                <a:cs typeface="Times New Roman" panose="02020603050405020304" pitchFamily="18" charset="0"/>
              </a:rPr>
              <a:t>&gt; </a:t>
            </a:r>
            <a:r>
              <a:rPr lang="ru-RU" altLang="ru-RU" sz="1800" smtClean="0">
                <a:cs typeface="Times New Roman" panose="02020603050405020304" pitchFamily="18" charset="0"/>
                <a:sym typeface="Symbol" panose="05050102010706020507" pitchFamily="18" charset="2"/>
              </a:rPr>
              <a:t></a:t>
            </a:r>
            <a:r>
              <a:rPr lang="ru-RU" altLang="ru-RU" sz="1800" smtClean="0">
                <a:cs typeface="Times New Roman" panose="02020603050405020304" pitchFamily="18" charset="0"/>
              </a:rPr>
              <a:t> </a:t>
            </a:r>
            <a:r>
              <a:rPr lang="ru-RU" altLang="ru-RU" sz="1800" smtClean="0">
                <a:cs typeface="Arial" panose="020B0604020202020204" pitchFamily="34" charset="0"/>
              </a:rPr>
              <a:t>H</a:t>
            </a:r>
            <a:r>
              <a:rPr lang="ru-RU" altLang="ru-RU" sz="1800" i="1" smtClean="0">
                <a:cs typeface="Arial" panose="020B0604020202020204" pitchFamily="34" charset="0"/>
              </a:rPr>
              <a:t>r</a:t>
            </a:r>
            <a:r>
              <a:rPr lang="ru-RU" altLang="ru-RU" sz="1800" smtClean="0">
                <a:cs typeface="Times New Roman" panose="02020603050405020304" pitchFamily="18" charset="0"/>
              </a:rPr>
              <a:t>, и чтобы не существовал какой-либо тип </a:t>
            </a:r>
            <a:r>
              <a:rPr lang="ru-RU" altLang="ru-RU" sz="1800" i="1" smtClean="0">
                <a:cs typeface="Arial" panose="020B0604020202020204" pitchFamily="34" charset="0"/>
              </a:rPr>
              <a:t>T</a:t>
            </a:r>
            <a:r>
              <a:rPr lang="ru-RU" altLang="ru-RU" sz="1800" smtClean="0">
                <a:cs typeface="Times New Roman" panose="02020603050405020304" pitchFamily="18" charset="0"/>
              </a:rPr>
              <a:t> такой, что &lt;</a:t>
            </a:r>
            <a:r>
              <a:rPr lang="ru-RU" altLang="ru-RU" sz="1800" i="1" smtClean="0">
                <a:cs typeface="Arial" panose="020B0604020202020204" pitchFamily="34" charset="0"/>
              </a:rPr>
              <a:t>B</a:t>
            </a:r>
            <a:r>
              <a:rPr lang="ru-RU" altLang="ru-RU" sz="1800" i="1" smtClean="0">
                <a:cs typeface="Times New Roman" panose="02020603050405020304" pitchFamily="18" charset="0"/>
              </a:rPr>
              <a:t>, </a:t>
            </a:r>
            <a:r>
              <a:rPr lang="ru-RU" altLang="ru-RU" sz="1800" i="1" smtClean="0">
                <a:cs typeface="Arial" panose="020B0604020202020204" pitchFamily="34" charset="0"/>
              </a:rPr>
              <a:t>T</a:t>
            </a:r>
            <a:r>
              <a:rPr lang="ru-RU" altLang="ru-RU" sz="1800" smtClean="0">
                <a:cs typeface="Times New Roman" panose="02020603050405020304" pitchFamily="18" charset="0"/>
              </a:rPr>
              <a:t>&gt;</a:t>
            </a:r>
            <a:r>
              <a:rPr lang="ru-RU" altLang="ru-RU" sz="1800" smtClean="0">
                <a:latin typeface="Lucida Sans Unicode" panose="020B0602030504020204" pitchFamily="34" charset="0"/>
                <a:cs typeface="Lucida Sans Unicode" panose="020B0602030504020204" pitchFamily="34" charset="0"/>
              </a:rPr>
              <a:t> </a:t>
            </a:r>
            <a:r>
              <a:rPr lang="ru-RU" altLang="ru-RU" sz="1800" smtClean="0">
                <a:cs typeface="Times New Roman" panose="02020603050405020304" pitchFamily="18" charset="0"/>
                <a:sym typeface="Symbol" panose="05050102010706020507" pitchFamily="18" charset="2"/>
              </a:rPr>
              <a:t></a:t>
            </a:r>
            <a:r>
              <a:rPr lang="ru-RU" altLang="ru-RU" sz="1800" smtClean="0">
                <a:cs typeface="Times New Roman" panose="02020603050405020304" pitchFamily="18" charset="0"/>
              </a:rPr>
              <a:t> H</a:t>
            </a:r>
            <a:r>
              <a:rPr lang="ru-RU" altLang="ru-RU" sz="1800" i="1" smtClean="0">
                <a:cs typeface="Times New Roman" panose="02020603050405020304" pitchFamily="18" charset="0"/>
              </a:rPr>
              <a:t>r</a:t>
            </a:r>
            <a:r>
              <a:rPr lang="ru-RU" altLang="ru-RU" sz="1800" smtClean="0"/>
              <a:t> </a:t>
            </a:r>
          </a:p>
          <a:p>
            <a:pPr eaLnBrk="1" hangingPunct="1">
              <a:lnSpc>
                <a:spcPct val="70000"/>
              </a:lnSpc>
              <a:spcBef>
                <a:spcPct val="40000"/>
              </a:spcBef>
              <a:buSzPct val="140000"/>
              <a:buFont typeface="Wingdings" panose="05000000000000000000" pitchFamily="2" charset="2"/>
              <a:buChar char="§"/>
            </a:pPr>
            <a:r>
              <a:rPr lang="ru-RU" altLang="ru-RU" sz="1800" smtClean="0">
                <a:cs typeface="Times New Roman" panose="02020603050405020304" pitchFamily="18" charset="0"/>
              </a:rPr>
              <a:t>Другими словами. в схеме отношения </a:t>
            </a:r>
            <a:r>
              <a:rPr lang="en-US" altLang="ru-RU" sz="1800" i="1" smtClean="0">
                <a:cs typeface="Arial" panose="020B0604020202020204" pitchFamily="34" charset="0"/>
              </a:rPr>
              <a:t>r</a:t>
            </a:r>
            <a:r>
              <a:rPr lang="en-US" altLang="ru-RU" sz="1800" i="1" smtClean="0">
                <a:cs typeface="Times New Roman" panose="02020603050405020304" pitchFamily="18" charset="0"/>
              </a:rPr>
              <a:t> </a:t>
            </a:r>
            <a:r>
              <a:rPr lang="ru-RU" altLang="ru-RU" sz="1800" smtClean="0">
                <a:cs typeface="Times New Roman" panose="02020603050405020304" pitchFamily="18" charset="0"/>
              </a:rPr>
              <a:t>должен присутствовать атрибут </a:t>
            </a:r>
            <a:r>
              <a:rPr lang="en-US" altLang="ru-RU" sz="1800" i="1" smtClean="0">
                <a:cs typeface="Arial" panose="020B0604020202020204" pitchFamily="34" charset="0"/>
              </a:rPr>
              <a:t>A</a:t>
            </a:r>
            <a:r>
              <a:rPr lang="ru-RU" altLang="ru-RU" sz="1800" smtClean="0">
                <a:cs typeface="Times New Roman" panose="02020603050405020304" pitchFamily="18" charset="0"/>
              </a:rPr>
              <a:t>, и не должен присутствовать атрибут </a:t>
            </a:r>
            <a:r>
              <a:rPr lang="en-US" altLang="ru-RU" sz="1800" i="1" smtClean="0">
                <a:cs typeface="Arial" panose="020B0604020202020204" pitchFamily="34" charset="0"/>
              </a:rPr>
              <a:t>B</a:t>
            </a:r>
            <a:r>
              <a:rPr lang="ru-RU" altLang="ru-RU" sz="1800" smtClean="0"/>
              <a:t> </a:t>
            </a:r>
          </a:p>
          <a:p>
            <a:pPr eaLnBrk="1" hangingPunct="1">
              <a:lnSpc>
                <a:spcPct val="70000"/>
              </a:lnSpc>
              <a:spcBef>
                <a:spcPct val="40000"/>
              </a:spcBef>
              <a:buSzPct val="140000"/>
              <a:buFont typeface="Wingdings" panose="05000000000000000000" pitchFamily="2" charset="2"/>
              <a:buChar char="§"/>
            </a:pPr>
            <a:r>
              <a:rPr lang="ru-RU" altLang="ru-RU" sz="1800" smtClean="0">
                <a:latin typeface="Times New Roman" panose="02020603050405020304" pitchFamily="18" charset="0"/>
              </a:rPr>
              <a:t>Тогда:</a:t>
            </a:r>
          </a:p>
          <a:p>
            <a:pPr lvl="1" eaLnBrk="1" hangingPunct="1">
              <a:lnSpc>
                <a:spcPct val="70000"/>
              </a:lnSpc>
              <a:spcBef>
                <a:spcPct val="40000"/>
              </a:spcBef>
              <a:buClr>
                <a:schemeClr val="tx2"/>
              </a:buClr>
              <a:buSzPct val="70000"/>
              <a:buFont typeface="Wingdings" panose="05000000000000000000" pitchFamily="2" charset="2"/>
              <a:buChar char="Ø"/>
            </a:pPr>
            <a:r>
              <a:rPr lang="en-US" altLang="ru-RU" sz="1500" smtClean="0">
                <a:cs typeface="Arial" panose="020B0604020202020204" pitchFamily="34" charset="0"/>
              </a:rPr>
              <a:t>H</a:t>
            </a:r>
            <a:r>
              <a:rPr lang="en-US" altLang="ru-RU" sz="1500" i="1" smtClean="0">
                <a:cs typeface="Arial" panose="020B0604020202020204" pitchFamily="34" charset="0"/>
              </a:rPr>
              <a:t>s</a:t>
            </a:r>
            <a:r>
              <a:rPr lang="en-US" altLang="ru-RU" sz="1500" smtClean="0">
                <a:cs typeface="Arial" panose="020B0604020202020204" pitchFamily="34" charset="0"/>
              </a:rPr>
              <a:t> </a:t>
            </a:r>
            <a:r>
              <a:rPr lang="ru-RU" altLang="ru-RU" sz="1500" smtClean="0">
                <a:cs typeface="Times New Roman" panose="02020603050405020304" pitchFamily="18" charset="0"/>
              </a:rPr>
              <a:t>=</a:t>
            </a:r>
            <a:r>
              <a:rPr lang="ru-RU" altLang="ru-RU" sz="1500" smtClean="0">
                <a:cs typeface="Arial" panose="020B0604020202020204" pitchFamily="34" charset="0"/>
              </a:rPr>
              <a:t> </a:t>
            </a:r>
            <a:r>
              <a:rPr lang="ru-RU" altLang="ru-RU" sz="1500" smtClean="0">
                <a:cs typeface="Times New Roman" panose="02020603050405020304" pitchFamily="18" charset="0"/>
              </a:rPr>
              <a:t>(</a:t>
            </a:r>
            <a:r>
              <a:rPr lang="ru-RU" altLang="ru-RU" sz="1500" smtClean="0">
                <a:cs typeface="Arial" panose="020B0604020202020204" pitchFamily="34" charset="0"/>
              </a:rPr>
              <a:t> </a:t>
            </a:r>
            <a:r>
              <a:rPr lang="en-US" altLang="ru-RU" sz="1500" i="1" smtClean="0">
                <a:cs typeface="Arial" panose="020B0604020202020204" pitchFamily="34" charset="0"/>
              </a:rPr>
              <a:t>Hr </a:t>
            </a:r>
            <a:r>
              <a:rPr lang="en-US" altLang="ru-RU" sz="1500" smtClean="0">
                <a:cs typeface="Arial" panose="020B0604020202020204" pitchFamily="34" charset="0"/>
              </a:rPr>
              <a:t>minus </a:t>
            </a:r>
            <a:r>
              <a:rPr lang="ru-RU" altLang="ru-RU" sz="1500" smtClean="0">
                <a:cs typeface="Times New Roman" panose="02020603050405020304" pitchFamily="18" charset="0"/>
              </a:rPr>
              <a:t>{ &lt;</a:t>
            </a:r>
            <a:r>
              <a:rPr lang="en-US" altLang="ru-RU" sz="1500" i="1" smtClean="0">
                <a:cs typeface="Arial" panose="020B0604020202020204" pitchFamily="34" charset="0"/>
              </a:rPr>
              <a:t>A</a:t>
            </a:r>
            <a:r>
              <a:rPr lang="ru-RU" altLang="ru-RU" sz="1500" i="1" smtClean="0">
                <a:cs typeface="Arial" panose="020B0604020202020204" pitchFamily="34" charset="0"/>
              </a:rPr>
              <a:t>, </a:t>
            </a:r>
            <a:r>
              <a:rPr lang="en-US" altLang="ru-RU" sz="1500" i="1" smtClean="0">
                <a:cs typeface="Arial" panose="020B0604020202020204" pitchFamily="34" charset="0"/>
              </a:rPr>
              <a:t>T</a:t>
            </a:r>
            <a:r>
              <a:rPr lang="ru-RU" altLang="ru-RU" sz="1500" smtClean="0">
                <a:cs typeface="Arial" panose="020B0604020202020204" pitchFamily="34" charset="0"/>
              </a:rPr>
              <a:t>&gt; </a:t>
            </a:r>
            <a:r>
              <a:rPr lang="ru-RU" altLang="ru-RU" sz="1500" smtClean="0">
                <a:cs typeface="Times New Roman" panose="02020603050405020304" pitchFamily="18" charset="0"/>
              </a:rPr>
              <a:t>} )</a:t>
            </a:r>
            <a:r>
              <a:rPr lang="ru-RU" altLang="ru-RU" sz="1500" smtClean="0">
                <a:cs typeface="Arial" panose="020B0604020202020204" pitchFamily="34" charset="0"/>
              </a:rPr>
              <a:t> </a:t>
            </a:r>
            <a:r>
              <a:rPr lang="en-US" altLang="ru-RU" sz="1500" smtClean="0">
                <a:cs typeface="Arial" panose="020B0604020202020204" pitchFamily="34" charset="0"/>
              </a:rPr>
              <a:t>union </a:t>
            </a:r>
            <a:r>
              <a:rPr lang="ru-RU" altLang="ru-RU" sz="1500" smtClean="0">
                <a:cs typeface="Times New Roman" panose="02020603050405020304" pitchFamily="18" charset="0"/>
              </a:rPr>
              <a:t>{</a:t>
            </a:r>
            <a:r>
              <a:rPr lang="ru-RU" altLang="ru-RU" sz="1500" smtClean="0">
                <a:cs typeface="Arial" panose="020B0604020202020204" pitchFamily="34" charset="0"/>
              </a:rPr>
              <a:t>&lt;</a:t>
            </a:r>
            <a:r>
              <a:rPr lang="en-US" altLang="ru-RU" sz="1500" i="1" smtClean="0">
                <a:cs typeface="Arial" panose="020B0604020202020204" pitchFamily="34" charset="0"/>
              </a:rPr>
              <a:t>B</a:t>
            </a:r>
            <a:r>
              <a:rPr lang="ru-RU" altLang="ru-RU" sz="1500" i="1" smtClean="0">
                <a:cs typeface="Arial" panose="020B0604020202020204" pitchFamily="34" charset="0"/>
              </a:rPr>
              <a:t>, </a:t>
            </a:r>
            <a:r>
              <a:rPr lang="en-US" altLang="ru-RU" sz="1500" i="1" smtClean="0">
                <a:cs typeface="Arial" panose="020B0604020202020204" pitchFamily="34" charset="0"/>
              </a:rPr>
              <a:t>T</a:t>
            </a:r>
            <a:r>
              <a:rPr lang="ru-RU" altLang="ru-RU" sz="1500" smtClean="0">
                <a:cs typeface="Arial" panose="020B0604020202020204" pitchFamily="34" charset="0"/>
              </a:rPr>
              <a:t>&gt; </a:t>
            </a:r>
            <a:r>
              <a:rPr lang="ru-RU" altLang="ru-RU" sz="1500" smtClean="0">
                <a:cs typeface="Times New Roman" panose="02020603050405020304" pitchFamily="18" charset="0"/>
              </a:rPr>
              <a:t>}, т.е. в схеме результата </a:t>
            </a:r>
            <a:r>
              <a:rPr lang="en-US" altLang="ru-RU" sz="1500" i="1" smtClean="0">
                <a:cs typeface="Arial" panose="020B0604020202020204" pitchFamily="34" charset="0"/>
              </a:rPr>
              <a:t>B </a:t>
            </a:r>
            <a:r>
              <a:rPr lang="ru-RU" altLang="ru-RU" sz="1500" smtClean="0">
                <a:cs typeface="Times New Roman" panose="02020603050405020304" pitchFamily="18" charset="0"/>
              </a:rPr>
              <a:t>заменяет</a:t>
            </a:r>
            <a:r>
              <a:rPr lang="ru-RU" altLang="ru-RU" sz="1500" i="1" smtClean="0">
                <a:cs typeface="Arial" panose="020B0604020202020204" pitchFamily="34" charset="0"/>
              </a:rPr>
              <a:t> </a:t>
            </a:r>
            <a:r>
              <a:rPr lang="en-US" altLang="ru-RU" sz="1500" i="1" smtClean="0">
                <a:cs typeface="Arial" panose="020B0604020202020204" pitchFamily="34" charset="0"/>
              </a:rPr>
              <a:t>A</a:t>
            </a:r>
            <a:r>
              <a:rPr lang="ru-RU" altLang="ru-RU" sz="1500" smtClean="0"/>
              <a:t> </a:t>
            </a:r>
          </a:p>
          <a:p>
            <a:pPr lvl="1" eaLnBrk="1" hangingPunct="1">
              <a:lnSpc>
                <a:spcPct val="80000"/>
              </a:lnSpc>
              <a:spcBef>
                <a:spcPct val="40000"/>
              </a:spcBef>
              <a:buClr>
                <a:schemeClr val="tx2"/>
              </a:buClr>
              <a:buSzPct val="70000"/>
              <a:buFont typeface="Wingdings" panose="05000000000000000000" pitchFamily="2" charset="2"/>
              <a:buChar char="Ø"/>
            </a:pPr>
            <a:r>
              <a:rPr lang="en-US" altLang="ru-RU" sz="1500" smtClean="0">
                <a:cs typeface="Arial" panose="020B0604020202020204" pitchFamily="34" charset="0"/>
              </a:rPr>
              <a:t>B</a:t>
            </a:r>
            <a:r>
              <a:rPr lang="en-US" altLang="ru-RU" sz="1500" i="1" smtClean="0">
                <a:cs typeface="Arial" panose="020B0604020202020204" pitchFamily="34" charset="0"/>
              </a:rPr>
              <a:t>s</a:t>
            </a:r>
            <a:r>
              <a:rPr lang="ru-RU" altLang="ru-RU" sz="1500" smtClean="0">
                <a:cs typeface="Arial" panose="020B0604020202020204" pitchFamily="34" charset="0"/>
              </a:rPr>
              <a:t> = </a:t>
            </a:r>
            <a:r>
              <a:rPr lang="ru-RU" altLang="ru-RU" sz="1500" smtClean="0">
                <a:cs typeface="Times New Roman" panose="02020603050405020304" pitchFamily="18" charset="0"/>
              </a:rPr>
              <a:t>{</a:t>
            </a:r>
            <a:r>
              <a:rPr lang="ru-RU" altLang="ru-RU" sz="1500" smtClean="0">
                <a:cs typeface="Arial" panose="020B0604020202020204" pitchFamily="34" charset="0"/>
              </a:rPr>
              <a:t> </a:t>
            </a:r>
            <a:r>
              <a:rPr lang="en-US" altLang="ru-RU" sz="1500" i="1" smtClean="0">
                <a:cs typeface="Arial" panose="020B0604020202020204" pitchFamily="34" charset="0"/>
              </a:rPr>
              <a:t>ts </a:t>
            </a:r>
            <a:r>
              <a:rPr lang="ru-RU" altLang="ru-RU" sz="1500" smtClean="0">
                <a:cs typeface="Times New Roman" panose="02020603050405020304" pitchFamily="18" charset="0"/>
              </a:rPr>
              <a:t>:</a:t>
            </a:r>
            <a:r>
              <a:rPr lang="ru-RU" altLang="ru-RU" sz="1500" i="1" smtClean="0">
                <a:cs typeface="Arial" panose="020B0604020202020204" pitchFamily="34" charset="0"/>
              </a:rPr>
              <a:t> </a:t>
            </a:r>
            <a:r>
              <a:rPr lang="en-US" altLang="ru-RU" sz="1500" smtClean="0">
                <a:cs typeface="Arial" panose="020B0604020202020204" pitchFamily="34" charset="0"/>
              </a:rPr>
              <a:t>exists</a:t>
            </a:r>
            <a:r>
              <a:rPr lang="en-US" altLang="ru-RU" sz="1500" i="1" smtClean="0">
                <a:cs typeface="Arial" panose="020B0604020202020204" pitchFamily="34" charset="0"/>
              </a:rPr>
              <a:t> tr </a:t>
            </a:r>
            <a:r>
              <a:rPr lang="en-US" altLang="ru-RU" sz="1500" smtClean="0">
                <a:cs typeface="Arial" panose="020B0604020202020204" pitchFamily="34" charset="0"/>
              </a:rPr>
              <a:t>exists</a:t>
            </a:r>
            <a:r>
              <a:rPr lang="en-US" altLang="ru-RU" sz="1500" i="1" smtClean="0">
                <a:cs typeface="Arial" panose="020B0604020202020204" pitchFamily="34" charset="0"/>
              </a:rPr>
              <a:t> v </a:t>
            </a:r>
            <a:r>
              <a:rPr lang="ru-RU" altLang="ru-RU" sz="1500" i="1" smtClean="0">
                <a:cs typeface="Arial" panose="020B0604020202020204" pitchFamily="34" charset="0"/>
              </a:rPr>
              <a:t/>
            </a:r>
            <a:br>
              <a:rPr lang="ru-RU" altLang="ru-RU" sz="1500" i="1" smtClean="0">
                <a:cs typeface="Arial" panose="020B0604020202020204" pitchFamily="34" charset="0"/>
              </a:rPr>
            </a:br>
            <a:r>
              <a:rPr lang="ru-RU" altLang="ru-RU" sz="1500" smtClean="0">
                <a:cs typeface="Arial" panose="020B0604020202020204" pitchFamily="34" charset="0"/>
              </a:rPr>
              <a:t>(</a:t>
            </a:r>
            <a:r>
              <a:rPr lang="ru-RU" altLang="ru-RU" sz="1500" i="1" smtClean="0">
                <a:cs typeface="Arial" panose="020B0604020202020204" pitchFamily="34" charset="0"/>
              </a:rPr>
              <a:t> </a:t>
            </a:r>
            <a:r>
              <a:rPr lang="en-US" altLang="ru-RU" sz="1500" i="1" smtClean="0">
                <a:cs typeface="Arial" panose="020B0604020202020204" pitchFamily="34" charset="0"/>
              </a:rPr>
              <a:t>tr </a:t>
            </a:r>
            <a:r>
              <a:rPr lang="ru-RU" altLang="ru-RU" sz="1500" smtClean="0">
                <a:cs typeface="Times New Roman" panose="02020603050405020304" pitchFamily="18" charset="0"/>
                <a:sym typeface="Symbol" panose="05050102010706020507" pitchFamily="18" charset="2"/>
              </a:rPr>
              <a:t></a:t>
            </a:r>
            <a:r>
              <a:rPr lang="ru-RU" altLang="ru-RU" sz="1500" i="1" smtClean="0">
                <a:cs typeface="Arial" panose="020B0604020202020204" pitchFamily="34" charset="0"/>
              </a:rPr>
              <a:t> </a:t>
            </a:r>
            <a:r>
              <a:rPr lang="en-US" altLang="ru-RU" sz="1500" i="1" smtClean="0">
                <a:cs typeface="Arial" panose="020B0604020202020204" pitchFamily="34" charset="0"/>
              </a:rPr>
              <a:t>Br </a:t>
            </a:r>
            <a:r>
              <a:rPr lang="ru-RU" altLang="ru-RU" sz="1500" i="1" smtClean="0">
                <a:cs typeface="Arial" panose="020B0604020202020204" pitchFamily="34" charset="0"/>
              </a:rPr>
              <a:t>           </a:t>
            </a:r>
            <a:r>
              <a:rPr lang="en-US" altLang="ru-RU" sz="1500" smtClean="0">
                <a:cs typeface="Arial" panose="020B0604020202020204" pitchFamily="34" charset="0"/>
              </a:rPr>
              <a:t>and</a:t>
            </a:r>
            <a:r>
              <a:rPr lang="en-US" altLang="ru-RU" sz="1500" i="1" smtClean="0">
                <a:cs typeface="Arial" panose="020B0604020202020204" pitchFamily="34" charset="0"/>
              </a:rPr>
              <a:t> </a:t>
            </a:r>
            <a:r>
              <a:rPr lang="ru-RU" altLang="ru-RU" sz="1500" i="1" smtClean="0">
                <a:cs typeface="Arial" panose="020B0604020202020204" pitchFamily="34" charset="0"/>
              </a:rPr>
              <a:t/>
            </a:r>
            <a:br>
              <a:rPr lang="ru-RU" altLang="ru-RU" sz="1500" i="1" smtClean="0">
                <a:cs typeface="Arial" panose="020B0604020202020204" pitchFamily="34" charset="0"/>
              </a:rPr>
            </a:br>
            <a:r>
              <a:rPr lang="ru-RU" altLang="ru-RU" sz="1500" i="1" smtClean="0">
                <a:cs typeface="Arial" panose="020B0604020202020204" pitchFamily="34" charset="0"/>
              </a:rPr>
              <a:t>  </a:t>
            </a:r>
            <a:r>
              <a:rPr lang="en-US" altLang="ru-RU" sz="1500" i="1" smtClean="0">
                <a:cs typeface="Arial" panose="020B0604020202020204" pitchFamily="34" charset="0"/>
              </a:rPr>
              <a:t>v </a:t>
            </a:r>
            <a:r>
              <a:rPr lang="ru-RU" altLang="ru-RU" sz="1500" smtClean="0">
                <a:cs typeface="Times New Roman" panose="02020603050405020304" pitchFamily="18" charset="0"/>
                <a:sym typeface="Symbol" panose="05050102010706020507" pitchFamily="18" charset="2"/>
              </a:rPr>
              <a:t></a:t>
            </a:r>
            <a:r>
              <a:rPr lang="ru-RU" altLang="ru-RU" sz="1500" i="1" smtClean="0">
                <a:cs typeface="Arial" panose="020B0604020202020204" pitchFamily="34" charset="0"/>
              </a:rPr>
              <a:t> </a:t>
            </a:r>
            <a:r>
              <a:rPr lang="en-US" altLang="ru-RU" sz="1500" i="1" smtClean="0">
                <a:cs typeface="Arial" panose="020B0604020202020204" pitchFamily="34" charset="0"/>
              </a:rPr>
              <a:t>T </a:t>
            </a:r>
            <a:r>
              <a:rPr lang="ru-RU" altLang="ru-RU" sz="1500" i="1" smtClean="0">
                <a:cs typeface="Arial" panose="020B0604020202020204" pitchFamily="34" charset="0"/>
              </a:rPr>
              <a:t>             </a:t>
            </a:r>
            <a:r>
              <a:rPr lang="en-US" altLang="ru-RU" sz="1500" smtClean="0">
                <a:cs typeface="Arial" panose="020B0604020202020204" pitchFamily="34" charset="0"/>
              </a:rPr>
              <a:t>and</a:t>
            </a:r>
            <a:r>
              <a:rPr lang="en-US" altLang="ru-RU" sz="1500" i="1" smtClean="0">
                <a:cs typeface="Arial" panose="020B0604020202020204" pitchFamily="34" charset="0"/>
              </a:rPr>
              <a:t> </a:t>
            </a:r>
            <a:r>
              <a:rPr lang="ru-RU" altLang="ru-RU" sz="1500" i="1" smtClean="0">
                <a:cs typeface="Arial" panose="020B0604020202020204" pitchFamily="34" charset="0"/>
              </a:rPr>
              <a:t/>
            </a:r>
            <a:br>
              <a:rPr lang="ru-RU" altLang="ru-RU" sz="1500" i="1" smtClean="0">
                <a:cs typeface="Arial" panose="020B0604020202020204" pitchFamily="34" charset="0"/>
              </a:rPr>
            </a:br>
            <a:r>
              <a:rPr lang="ru-RU" altLang="ru-RU" sz="1500" i="1" smtClean="0">
                <a:cs typeface="Arial" panose="020B0604020202020204" pitchFamily="34" charset="0"/>
              </a:rPr>
              <a:t>  </a:t>
            </a:r>
            <a:r>
              <a:rPr lang="ru-RU" altLang="ru-RU" sz="1500" smtClean="0">
                <a:cs typeface="Arial" panose="020B0604020202020204" pitchFamily="34" charset="0"/>
              </a:rPr>
              <a:t>&lt;</a:t>
            </a:r>
            <a:r>
              <a:rPr lang="en-US" altLang="ru-RU" sz="1500" i="1" smtClean="0">
                <a:cs typeface="Arial" panose="020B0604020202020204" pitchFamily="34" charset="0"/>
              </a:rPr>
              <a:t>A</a:t>
            </a:r>
            <a:r>
              <a:rPr lang="ru-RU" altLang="ru-RU" sz="1500" i="1" smtClean="0">
                <a:cs typeface="Arial" panose="020B0604020202020204" pitchFamily="34" charset="0"/>
              </a:rPr>
              <a:t>, </a:t>
            </a:r>
            <a:r>
              <a:rPr lang="en-US" altLang="ru-RU" sz="1500" i="1" smtClean="0">
                <a:cs typeface="Arial" panose="020B0604020202020204" pitchFamily="34" charset="0"/>
              </a:rPr>
              <a:t>T</a:t>
            </a:r>
            <a:r>
              <a:rPr lang="ru-RU" altLang="ru-RU" sz="1500" i="1" smtClean="0">
                <a:cs typeface="Arial" panose="020B0604020202020204" pitchFamily="34" charset="0"/>
              </a:rPr>
              <a:t>, </a:t>
            </a:r>
            <a:r>
              <a:rPr lang="en-US" altLang="ru-RU" sz="1500" i="1" smtClean="0">
                <a:cs typeface="Arial" panose="020B0604020202020204" pitchFamily="34" charset="0"/>
              </a:rPr>
              <a:t>v</a:t>
            </a:r>
            <a:r>
              <a:rPr lang="ru-RU" altLang="ru-RU" sz="1500" smtClean="0">
                <a:cs typeface="Arial" panose="020B0604020202020204" pitchFamily="34" charset="0"/>
              </a:rPr>
              <a:t>&gt;</a:t>
            </a:r>
            <a:r>
              <a:rPr lang="ru-RU" altLang="ru-RU" sz="1500" i="1" smtClean="0">
                <a:cs typeface="Arial" panose="020B0604020202020204" pitchFamily="34" charset="0"/>
              </a:rPr>
              <a:t> </a:t>
            </a:r>
            <a:r>
              <a:rPr lang="ru-RU" altLang="ru-RU" sz="1500" smtClean="0">
                <a:cs typeface="Times New Roman" panose="02020603050405020304" pitchFamily="18" charset="0"/>
                <a:sym typeface="Symbol" panose="05050102010706020507" pitchFamily="18" charset="2"/>
              </a:rPr>
              <a:t></a:t>
            </a:r>
            <a:r>
              <a:rPr lang="ru-RU" altLang="ru-RU" sz="1500" i="1" smtClean="0">
                <a:cs typeface="Arial" panose="020B0604020202020204" pitchFamily="34" charset="0"/>
              </a:rPr>
              <a:t> </a:t>
            </a:r>
            <a:r>
              <a:rPr lang="en-US" altLang="ru-RU" sz="1500" i="1" smtClean="0">
                <a:cs typeface="Arial" panose="020B0604020202020204" pitchFamily="34" charset="0"/>
              </a:rPr>
              <a:t>tr </a:t>
            </a:r>
            <a:r>
              <a:rPr lang="en-US" altLang="ru-RU" sz="1500" smtClean="0">
                <a:cs typeface="Arial" panose="020B0604020202020204" pitchFamily="34" charset="0"/>
              </a:rPr>
              <a:t>and</a:t>
            </a:r>
            <a:r>
              <a:rPr lang="en-US" altLang="ru-RU" sz="1500" i="1" smtClean="0">
                <a:cs typeface="Arial" panose="020B0604020202020204" pitchFamily="34" charset="0"/>
              </a:rPr>
              <a:t> </a:t>
            </a:r>
            <a:r>
              <a:rPr lang="ru-RU" altLang="ru-RU" sz="1500" i="1" smtClean="0">
                <a:cs typeface="Arial" panose="020B0604020202020204" pitchFamily="34" charset="0"/>
              </a:rPr>
              <a:t/>
            </a:r>
            <a:br>
              <a:rPr lang="ru-RU" altLang="ru-RU" sz="1500" i="1" smtClean="0">
                <a:cs typeface="Arial" panose="020B0604020202020204" pitchFamily="34" charset="0"/>
              </a:rPr>
            </a:br>
            <a:r>
              <a:rPr lang="ru-RU" altLang="ru-RU" sz="1500" i="1" smtClean="0">
                <a:cs typeface="Arial" panose="020B0604020202020204" pitchFamily="34" charset="0"/>
              </a:rPr>
              <a:t>  </a:t>
            </a:r>
            <a:r>
              <a:rPr lang="en-US" altLang="ru-RU" sz="1500" i="1" smtClean="0">
                <a:cs typeface="Arial" panose="020B0604020202020204" pitchFamily="34" charset="0"/>
              </a:rPr>
              <a:t>ts </a:t>
            </a:r>
            <a:r>
              <a:rPr lang="ru-RU" altLang="ru-RU" sz="1500" smtClean="0">
                <a:cs typeface="Arial" panose="020B0604020202020204" pitchFamily="34" charset="0"/>
              </a:rPr>
              <a:t>=</a:t>
            </a:r>
            <a:r>
              <a:rPr lang="ru-RU" altLang="ru-RU" sz="1500" smtClean="0">
                <a:cs typeface="Times New Roman" panose="02020603050405020304" pitchFamily="18" charset="0"/>
              </a:rPr>
              <a:t> (</a:t>
            </a:r>
            <a:r>
              <a:rPr lang="ru-RU" altLang="ru-RU" sz="1500" i="1" smtClean="0">
                <a:cs typeface="Arial" panose="020B0604020202020204" pitchFamily="34" charset="0"/>
              </a:rPr>
              <a:t> </a:t>
            </a:r>
            <a:r>
              <a:rPr lang="en-US" altLang="ru-RU" sz="1500" i="1" smtClean="0">
                <a:cs typeface="Arial" panose="020B0604020202020204" pitchFamily="34" charset="0"/>
              </a:rPr>
              <a:t>tr </a:t>
            </a:r>
            <a:r>
              <a:rPr lang="en-US" altLang="ru-RU" sz="1500" smtClean="0">
                <a:cs typeface="Arial" panose="020B0604020202020204" pitchFamily="34" charset="0"/>
              </a:rPr>
              <a:t>minus</a:t>
            </a:r>
            <a:r>
              <a:rPr lang="en-US" altLang="ru-RU" sz="1500" i="1" smtClean="0">
                <a:cs typeface="Arial" panose="020B0604020202020204" pitchFamily="34" charset="0"/>
              </a:rPr>
              <a:t> </a:t>
            </a:r>
            <a:r>
              <a:rPr lang="ru-RU" altLang="ru-RU" sz="1500" smtClean="0">
                <a:cs typeface="Times New Roman" panose="02020603050405020304" pitchFamily="18" charset="0"/>
              </a:rPr>
              <a:t>{</a:t>
            </a:r>
            <a:r>
              <a:rPr lang="ru-RU" altLang="ru-RU" sz="1500" i="1" smtClean="0">
                <a:cs typeface="Arial" panose="020B0604020202020204" pitchFamily="34" charset="0"/>
              </a:rPr>
              <a:t>&lt;</a:t>
            </a:r>
            <a:r>
              <a:rPr lang="en-US" altLang="ru-RU" sz="1500" i="1" smtClean="0">
                <a:cs typeface="Arial" panose="020B0604020202020204" pitchFamily="34" charset="0"/>
              </a:rPr>
              <a:t>A</a:t>
            </a:r>
            <a:r>
              <a:rPr lang="ru-RU" altLang="ru-RU" sz="1500" i="1" smtClean="0">
                <a:cs typeface="Arial" panose="020B0604020202020204" pitchFamily="34" charset="0"/>
              </a:rPr>
              <a:t>, </a:t>
            </a:r>
            <a:r>
              <a:rPr lang="en-US" altLang="ru-RU" sz="1500" i="1" smtClean="0">
                <a:cs typeface="Arial" panose="020B0604020202020204" pitchFamily="34" charset="0"/>
              </a:rPr>
              <a:t>T</a:t>
            </a:r>
            <a:r>
              <a:rPr lang="ru-RU" altLang="ru-RU" sz="1500" i="1" smtClean="0">
                <a:cs typeface="Arial" panose="020B0604020202020204" pitchFamily="34" charset="0"/>
              </a:rPr>
              <a:t>, </a:t>
            </a:r>
            <a:r>
              <a:rPr lang="en-US" altLang="ru-RU" sz="1500" i="1" smtClean="0">
                <a:cs typeface="Arial" panose="020B0604020202020204" pitchFamily="34" charset="0"/>
              </a:rPr>
              <a:t>v</a:t>
            </a:r>
            <a:r>
              <a:rPr lang="ru-RU" altLang="ru-RU" sz="1500" i="1" smtClean="0">
                <a:cs typeface="Arial" panose="020B0604020202020204" pitchFamily="34" charset="0"/>
              </a:rPr>
              <a:t>&gt; </a:t>
            </a:r>
            <a:r>
              <a:rPr lang="ru-RU" altLang="ru-RU" sz="1500" smtClean="0">
                <a:cs typeface="Times New Roman" panose="02020603050405020304" pitchFamily="18" charset="0"/>
              </a:rPr>
              <a:t>}</a:t>
            </a:r>
            <a:r>
              <a:rPr lang="ru-RU" altLang="ru-RU" sz="1500" i="1" smtClean="0">
                <a:cs typeface="Arial" panose="020B0604020202020204" pitchFamily="34" charset="0"/>
              </a:rPr>
              <a:t> </a:t>
            </a:r>
            <a:r>
              <a:rPr lang="ru-RU" altLang="ru-RU" sz="1500" smtClean="0">
                <a:cs typeface="Times New Roman" panose="02020603050405020304" pitchFamily="18" charset="0"/>
              </a:rPr>
              <a:t>)</a:t>
            </a:r>
            <a:r>
              <a:rPr lang="ru-RU" altLang="ru-RU" sz="1500" i="1" smtClean="0">
                <a:cs typeface="Arial" panose="020B0604020202020204" pitchFamily="34" charset="0"/>
              </a:rPr>
              <a:t> </a:t>
            </a:r>
            <a:r>
              <a:rPr lang="en-US" altLang="ru-RU" sz="1500" smtClean="0">
                <a:cs typeface="Arial" panose="020B0604020202020204" pitchFamily="34" charset="0"/>
              </a:rPr>
              <a:t>union</a:t>
            </a:r>
            <a:r>
              <a:rPr lang="en-US" altLang="ru-RU" sz="1500" i="1" smtClean="0">
                <a:cs typeface="Arial" panose="020B0604020202020204" pitchFamily="34" charset="0"/>
              </a:rPr>
              <a:t> </a:t>
            </a:r>
            <a:r>
              <a:rPr lang="ru-RU" altLang="ru-RU" sz="1500" smtClean="0">
                <a:cs typeface="Times New Roman" panose="02020603050405020304" pitchFamily="18" charset="0"/>
              </a:rPr>
              <a:t>{</a:t>
            </a:r>
            <a:r>
              <a:rPr lang="ru-RU" altLang="ru-RU" sz="1500" i="1" smtClean="0">
                <a:cs typeface="Arial" panose="020B0604020202020204" pitchFamily="34" charset="0"/>
              </a:rPr>
              <a:t> &lt;</a:t>
            </a:r>
            <a:r>
              <a:rPr lang="en-US" altLang="ru-RU" sz="1500" i="1" smtClean="0">
                <a:cs typeface="Arial" panose="020B0604020202020204" pitchFamily="34" charset="0"/>
              </a:rPr>
              <a:t>B</a:t>
            </a:r>
            <a:r>
              <a:rPr lang="ru-RU" altLang="ru-RU" sz="1500" i="1" smtClean="0">
                <a:cs typeface="Arial" panose="020B0604020202020204" pitchFamily="34" charset="0"/>
              </a:rPr>
              <a:t>, </a:t>
            </a:r>
            <a:r>
              <a:rPr lang="en-US" altLang="ru-RU" sz="1500" i="1" smtClean="0">
                <a:cs typeface="Arial" panose="020B0604020202020204" pitchFamily="34" charset="0"/>
              </a:rPr>
              <a:t>T</a:t>
            </a:r>
            <a:r>
              <a:rPr lang="ru-RU" altLang="ru-RU" sz="1500" i="1" smtClean="0">
                <a:cs typeface="Arial" panose="020B0604020202020204" pitchFamily="34" charset="0"/>
              </a:rPr>
              <a:t>, </a:t>
            </a:r>
            <a:r>
              <a:rPr lang="en-US" altLang="ru-RU" sz="1500" i="1" smtClean="0">
                <a:cs typeface="Arial" panose="020B0604020202020204" pitchFamily="34" charset="0"/>
              </a:rPr>
              <a:t>v</a:t>
            </a:r>
            <a:r>
              <a:rPr lang="ru-RU" altLang="ru-RU" sz="1500" i="1" smtClean="0">
                <a:cs typeface="Arial" panose="020B0604020202020204" pitchFamily="34" charset="0"/>
              </a:rPr>
              <a:t>&gt; </a:t>
            </a:r>
            <a:r>
              <a:rPr lang="ru-RU" altLang="ru-RU" sz="1500" smtClean="0">
                <a:cs typeface="Times New Roman" panose="02020603050405020304" pitchFamily="18" charset="0"/>
              </a:rPr>
              <a:t>}</a:t>
            </a:r>
            <a:r>
              <a:rPr lang="ru-RU" altLang="ru-RU" sz="1500" smtClean="0">
                <a:cs typeface="Arial" panose="020B0604020202020204" pitchFamily="34" charset="0"/>
              </a:rPr>
              <a:t> </a:t>
            </a:r>
            <a:r>
              <a:rPr lang="ru-RU" altLang="ru-RU" sz="1500" smtClean="0">
                <a:cs typeface="Times New Roman" panose="02020603050405020304" pitchFamily="18" charset="0"/>
              </a:rPr>
              <a:t>)</a:t>
            </a:r>
            <a:r>
              <a:rPr lang="ru-RU" altLang="ru-RU" sz="1500" smtClean="0">
                <a:cs typeface="Arial" panose="020B0604020202020204" pitchFamily="34" charset="0"/>
              </a:rPr>
              <a:t> </a:t>
            </a:r>
            <a:r>
              <a:rPr lang="ru-RU" altLang="ru-RU" sz="1500" smtClean="0">
                <a:cs typeface="Times New Roman" panose="02020603050405020304" pitchFamily="18" charset="0"/>
              </a:rPr>
              <a:t>}, </a:t>
            </a:r>
          </a:p>
          <a:p>
            <a:pPr lvl="2" eaLnBrk="1" hangingPunct="1">
              <a:lnSpc>
                <a:spcPct val="80000"/>
              </a:lnSpc>
              <a:spcBef>
                <a:spcPct val="40000"/>
              </a:spcBef>
              <a:buSzPct val="70000"/>
              <a:buFont typeface="Wingdings" panose="05000000000000000000" pitchFamily="2" charset="2"/>
              <a:buChar char="ü"/>
            </a:pPr>
            <a:r>
              <a:rPr lang="ru-RU" altLang="ru-RU" sz="1600" smtClean="0">
                <a:cs typeface="Times New Roman" panose="02020603050405020304" pitchFamily="18" charset="0"/>
              </a:rPr>
              <a:t>т.е. в кортежах тела результата имя значений атрибута </a:t>
            </a:r>
            <a:r>
              <a:rPr lang="en-US" altLang="ru-RU" sz="1600" i="1" smtClean="0">
                <a:cs typeface="Arial" panose="020B0604020202020204" pitchFamily="34" charset="0"/>
              </a:rPr>
              <a:t>A</a:t>
            </a:r>
            <a:r>
              <a:rPr lang="ru-RU" altLang="ru-RU" sz="1600" smtClean="0">
                <a:cs typeface="Times New Roman" panose="02020603050405020304" pitchFamily="18" charset="0"/>
              </a:rPr>
              <a:t> меняется на </a:t>
            </a:r>
            <a:r>
              <a:rPr lang="en-US" altLang="ru-RU" sz="1600" i="1" smtClean="0">
                <a:cs typeface="Arial" panose="020B0604020202020204" pitchFamily="34" charset="0"/>
              </a:rPr>
              <a:t>B</a:t>
            </a:r>
            <a:r>
              <a:rPr lang="ru-RU" altLang="ru-RU" sz="1600" smtClean="0"/>
              <a:t>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42</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4EA823C6-D583-49BB-88F0-622E475B7214}" type="datetime1">
              <a:rPr lang="ru-RU" altLang="en-US" smtClean="0"/>
              <a:t>20.11.2019</a:t>
            </a:fld>
            <a:endParaRPr lang="ru-RU" altLang="en-US"/>
          </a:p>
        </p:txBody>
      </p:sp>
      <p:sp>
        <p:nvSpPr>
          <p:cNvPr id="46083" name="Rectangle 2"/>
          <p:cNvSpPr>
            <a:spLocks noGrp="1" noChangeArrowheads="1"/>
          </p:cNvSpPr>
          <p:nvPr>
            <p:ph type="title"/>
          </p:nvPr>
        </p:nvSpPr>
        <p:spPr/>
        <p:txBody>
          <a:bodyPr/>
          <a:lstStyle/>
          <a:p>
            <a:pPr eaLnBrk="1" hangingPunct="1"/>
            <a:r>
              <a:rPr lang="ru-RU" altLang="ru-RU" sz="2500" smtClean="0"/>
              <a:t>Алгебра </a:t>
            </a:r>
            <a:r>
              <a:rPr lang="en-US" altLang="ru-RU" sz="2500" b="1" smtClean="0"/>
              <a:t>A</a:t>
            </a:r>
            <a:r>
              <a:rPr lang="en-US" altLang="ru-RU" sz="2500" smtClean="0"/>
              <a:t> </a:t>
            </a:r>
            <a:r>
              <a:rPr lang="ru-RU" altLang="ru-RU" sz="2500" smtClean="0"/>
              <a:t>Дейта и Дарвена (9)</a:t>
            </a:r>
            <a:br>
              <a:rPr lang="ru-RU" altLang="ru-RU" sz="2500" smtClean="0"/>
            </a:br>
            <a:r>
              <a:rPr lang="ru-RU" altLang="ru-RU" sz="2500" smtClean="0"/>
              <a:t> </a:t>
            </a:r>
            <a:r>
              <a:rPr lang="ru-RU" altLang="ru-RU" sz="2000" smtClean="0"/>
              <a:t>Базовые операции Алгебры A (7)</a:t>
            </a:r>
          </a:p>
        </p:txBody>
      </p:sp>
      <p:sp>
        <p:nvSpPr>
          <p:cNvPr id="46084" name="Rectangle 3"/>
          <p:cNvSpPr>
            <a:spLocks noGrp="1" noChangeArrowheads="1"/>
          </p:cNvSpPr>
          <p:nvPr>
            <p:ph type="body" idx="1"/>
          </p:nvPr>
        </p:nvSpPr>
        <p:spPr/>
        <p:txBody>
          <a:bodyPr/>
          <a:lstStyle/>
          <a:p>
            <a:pPr eaLnBrk="1" hangingPunct="1">
              <a:lnSpc>
                <a:spcPct val="80000"/>
              </a:lnSpc>
              <a:spcBef>
                <a:spcPct val="40000"/>
              </a:spcBef>
              <a:buSzPct val="140000"/>
              <a:buFont typeface="Wingdings" panose="05000000000000000000" pitchFamily="2" charset="2"/>
              <a:buChar char="§"/>
            </a:pPr>
            <a:r>
              <a:rPr lang="ru-RU" altLang="ru-RU" sz="2400" smtClean="0">
                <a:cs typeface="Times New Roman" panose="02020603050405020304" pitchFamily="18" charset="0"/>
              </a:rPr>
              <a:t>Операция </a:t>
            </a:r>
            <a:r>
              <a:rPr lang="ru-RU" altLang="ru-RU" sz="2400" smtClean="0"/>
              <a:t>◄</a:t>
            </a:r>
            <a:r>
              <a:rPr lang="ru-RU" altLang="ru-RU" sz="2400" smtClean="0">
                <a:cs typeface="Arial" panose="020B0604020202020204" pitchFamily="34" charset="0"/>
              </a:rPr>
              <a:t>RENAME</a:t>
            </a:r>
            <a:r>
              <a:rPr lang="ru-RU" altLang="ru-RU" sz="2400" smtClean="0"/>
              <a:t>►</a:t>
            </a:r>
            <a:r>
              <a:rPr lang="ru-RU" altLang="ru-RU" sz="2400" smtClean="0">
                <a:cs typeface="Times New Roman" panose="02020603050405020304" pitchFamily="18" charset="0"/>
              </a:rPr>
              <a:t> производит отношение </a:t>
            </a:r>
            <a:r>
              <a:rPr lang="ru-RU" altLang="ru-RU" sz="2400" smtClean="0">
                <a:cs typeface="Arial" panose="020B0604020202020204" pitchFamily="34" charset="0"/>
              </a:rPr>
              <a:t>s</a:t>
            </a:r>
            <a:r>
              <a:rPr lang="ru-RU" altLang="ru-RU" sz="2400" smtClean="0">
                <a:cs typeface="Times New Roman" panose="02020603050405020304" pitchFamily="18" charset="0"/>
              </a:rPr>
              <a:t>, которое отличается от заданного отношения </a:t>
            </a:r>
            <a:r>
              <a:rPr lang="ru-RU" altLang="ru-RU" sz="2400" i="1" smtClean="0">
                <a:cs typeface="Arial" panose="020B0604020202020204" pitchFamily="34" charset="0"/>
              </a:rPr>
              <a:t>r</a:t>
            </a:r>
            <a:r>
              <a:rPr lang="ru-RU" altLang="ru-RU" sz="2400" smtClean="0">
                <a:cs typeface="Times New Roman" panose="02020603050405020304" pitchFamily="18" charset="0"/>
              </a:rPr>
              <a:t> только именем одного его атрибута, которое изменяется с </a:t>
            </a:r>
            <a:r>
              <a:rPr lang="ru-RU" altLang="ru-RU" sz="2400" i="1" smtClean="0">
                <a:cs typeface="Arial" panose="020B0604020202020204" pitchFamily="34" charset="0"/>
              </a:rPr>
              <a:t>A</a:t>
            </a:r>
            <a:r>
              <a:rPr lang="ru-RU" altLang="ru-RU" sz="2400" smtClean="0">
                <a:cs typeface="Times New Roman" panose="02020603050405020304" pitchFamily="18" charset="0"/>
              </a:rPr>
              <a:t> на </a:t>
            </a:r>
            <a:r>
              <a:rPr lang="ru-RU" altLang="ru-RU" sz="2400" i="1" smtClean="0">
                <a:cs typeface="Arial" panose="020B0604020202020204" pitchFamily="34" charset="0"/>
              </a:rPr>
              <a:t>B</a:t>
            </a:r>
            <a:r>
              <a:rPr lang="ru-RU" altLang="ru-RU" sz="2400" smtClean="0"/>
              <a:t> </a:t>
            </a:r>
          </a:p>
          <a:p>
            <a:pPr eaLnBrk="1" hangingPunct="1">
              <a:lnSpc>
                <a:spcPct val="80000"/>
              </a:lnSpc>
              <a:spcBef>
                <a:spcPct val="40000"/>
              </a:spcBef>
              <a:buSzPct val="140000"/>
              <a:buFont typeface="Wingdings" panose="05000000000000000000" pitchFamily="2" charset="2"/>
              <a:buChar char="§"/>
            </a:pPr>
            <a:r>
              <a:rPr lang="ru-RU" altLang="ru-RU" sz="2400" smtClean="0">
                <a:cs typeface="Times New Roman" panose="02020603050405020304" pitchFamily="18" charset="0"/>
              </a:rPr>
              <a:t>Заголовок </a:t>
            </a:r>
            <a:r>
              <a:rPr lang="ru-RU" altLang="ru-RU" sz="2400" i="1" smtClean="0">
                <a:cs typeface="Arial" panose="020B0604020202020204" pitchFamily="34" charset="0"/>
              </a:rPr>
              <a:t>s</a:t>
            </a:r>
            <a:r>
              <a:rPr lang="ru-RU" altLang="ru-RU" sz="2400" smtClean="0">
                <a:cs typeface="Times New Roman" panose="02020603050405020304" pitchFamily="18" charset="0"/>
              </a:rPr>
              <a:t> такой же, как заголовок </a:t>
            </a:r>
            <a:r>
              <a:rPr lang="ru-RU" altLang="ru-RU" sz="2400" i="1" smtClean="0">
                <a:cs typeface="Arial" panose="020B0604020202020204" pitchFamily="34" charset="0"/>
              </a:rPr>
              <a:t>r</a:t>
            </a:r>
            <a:r>
              <a:rPr lang="ru-RU" altLang="ru-RU" sz="2400" smtClean="0">
                <a:cs typeface="Times New Roman" panose="02020603050405020304" pitchFamily="18" charset="0"/>
              </a:rPr>
              <a:t> за исключением того, что пара &lt;</a:t>
            </a:r>
            <a:r>
              <a:rPr lang="ru-RU" altLang="ru-RU" sz="2400" i="1" smtClean="0">
                <a:cs typeface="Arial" panose="020B0604020202020204" pitchFamily="34" charset="0"/>
              </a:rPr>
              <a:t>B</a:t>
            </a:r>
            <a:r>
              <a:rPr lang="ru-RU" altLang="ru-RU" sz="2400" i="1" smtClean="0">
                <a:cs typeface="Times New Roman" panose="02020603050405020304" pitchFamily="18" charset="0"/>
              </a:rPr>
              <a:t>, </a:t>
            </a:r>
            <a:r>
              <a:rPr lang="ru-RU" altLang="ru-RU" sz="2400" i="1" smtClean="0">
                <a:cs typeface="Arial" panose="020B0604020202020204" pitchFamily="34" charset="0"/>
              </a:rPr>
              <a:t>T</a:t>
            </a:r>
            <a:r>
              <a:rPr lang="ru-RU" altLang="ru-RU" sz="2400" smtClean="0">
                <a:cs typeface="Times New Roman" panose="02020603050405020304" pitchFamily="18" charset="0"/>
              </a:rPr>
              <a:t>&gt; заменяет пару &lt;</a:t>
            </a:r>
            <a:r>
              <a:rPr lang="ru-RU" altLang="ru-RU" sz="2400" i="1" smtClean="0">
                <a:cs typeface="Arial" panose="020B0604020202020204" pitchFamily="34" charset="0"/>
              </a:rPr>
              <a:t>A</a:t>
            </a:r>
            <a:r>
              <a:rPr lang="ru-RU" altLang="ru-RU" sz="2400" i="1" smtClean="0">
                <a:cs typeface="Times New Roman" panose="02020603050405020304" pitchFamily="18" charset="0"/>
              </a:rPr>
              <a:t>, </a:t>
            </a:r>
            <a:r>
              <a:rPr lang="ru-RU" altLang="ru-RU" sz="2400" i="1" smtClean="0">
                <a:cs typeface="Arial" panose="020B0604020202020204" pitchFamily="34" charset="0"/>
              </a:rPr>
              <a:t>T</a:t>
            </a:r>
            <a:r>
              <a:rPr lang="ru-RU" altLang="ru-RU" sz="2400" smtClean="0">
                <a:cs typeface="Times New Roman" panose="02020603050405020304" pitchFamily="18" charset="0"/>
              </a:rPr>
              <a:t>&gt;</a:t>
            </a:r>
            <a:r>
              <a:rPr lang="ru-RU" altLang="ru-RU" sz="2400" smtClean="0"/>
              <a:t> </a:t>
            </a:r>
          </a:p>
          <a:p>
            <a:pPr eaLnBrk="1" hangingPunct="1">
              <a:lnSpc>
                <a:spcPct val="95000"/>
              </a:lnSpc>
              <a:spcBef>
                <a:spcPct val="40000"/>
              </a:spcBef>
              <a:buSzPct val="140000"/>
              <a:buFont typeface="Wingdings" panose="05000000000000000000" pitchFamily="2" charset="2"/>
              <a:buChar char="§"/>
            </a:pPr>
            <a:r>
              <a:rPr lang="ru-RU" altLang="ru-RU" sz="2400" smtClean="0">
                <a:cs typeface="Times New Roman" panose="02020603050405020304" pitchFamily="18" charset="0"/>
              </a:rPr>
              <a:t>Тело </a:t>
            </a:r>
            <a:r>
              <a:rPr lang="ru-RU" altLang="ru-RU" sz="2400" i="1" smtClean="0">
                <a:cs typeface="Arial" panose="020B0604020202020204" pitchFamily="34" charset="0"/>
              </a:rPr>
              <a:t>s</a:t>
            </a:r>
            <a:r>
              <a:rPr lang="ru-RU" altLang="ru-RU" sz="2400" smtClean="0">
                <a:cs typeface="Arial" panose="020B0604020202020204" pitchFamily="34" charset="0"/>
              </a:rPr>
              <a:t> </a:t>
            </a:r>
            <a:r>
              <a:rPr lang="ru-RU" altLang="ru-RU" sz="2400" smtClean="0">
                <a:cs typeface="Times New Roman" panose="02020603050405020304" pitchFamily="18" charset="0"/>
              </a:rPr>
              <a:t>включает все кортежи тела </a:t>
            </a:r>
            <a:r>
              <a:rPr lang="ru-RU" altLang="ru-RU" sz="2400" i="1" smtClean="0">
                <a:cs typeface="Arial" panose="020B0604020202020204" pitchFamily="34" charset="0"/>
              </a:rPr>
              <a:t>r</a:t>
            </a:r>
            <a:r>
              <a:rPr lang="ru-RU" altLang="ru-RU" sz="2400" smtClean="0">
                <a:cs typeface="Times New Roman" panose="02020603050405020304" pitchFamily="18" charset="0"/>
              </a:rPr>
              <a:t>, но в каждом из этих кортежей триплет &lt;</a:t>
            </a:r>
            <a:r>
              <a:rPr lang="ru-RU" altLang="ru-RU" sz="2400" i="1" smtClean="0">
                <a:cs typeface="Arial" panose="020B0604020202020204" pitchFamily="34" charset="0"/>
              </a:rPr>
              <a:t>B</a:t>
            </a:r>
            <a:r>
              <a:rPr lang="ru-RU" altLang="ru-RU" sz="2400" i="1" smtClean="0">
                <a:cs typeface="Times New Roman" panose="02020603050405020304" pitchFamily="18" charset="0"/>
              </a:rPr>
              <a:t>, </a:t>
            </a:r>
            <a:r>
              <a:rPr lang="ru-RU" altLang="ru-RU" sz="2400" i="1" smtClean="0">
                <a:cs typeface="Arial" panose="020B0604020202020204" pitchFamily="34" charset="0"/>
              </a:rPr>
              <a:t>T</a:t>
            </a:r>
            <a:r>
              <a:rPr lang="ru-RU" altLang="ru-RU" sz="2400" i="1" smtClean="0">
                <a:cs typeface="Times New Roman" panose="02020603050405020304" pitchFamily="18" charset="0"/>
              </a:rPr>
              <a:t>, </a:t>
            </a:r>
            <a:r>
              <a:rPr lang="ru-RU" altLang="ru-RU" sz="2400" i="1" smtClean="0">
                <a:cs typeface="Arial" panose="020B0604020202020204" pitchFamily="34" charset="0"/>
              </a:rPr>
              <a:t>v</a:t>
            </a:r>
            <a:r>
              <a:rPr lang="ru-RU" altLang="ru-RU" sz="2400" smtClean="0">
                <a:cs typeface="Times New Roman" panose="02020603050405020304" pitchFamily="18" charset="0"/>
              </a:rPr>
              <a:t>&gt; заменяет триплет &lt;</a:t>
            </a:r>
            <a:r>
              <a:rPr lang="ru-RU" altLang="ru-RU" sz="2400" i="1" smtClean="0">
                <a:cs typeface="Arial" panose="020B0604020202020204" pitchFamily="34" charset="0"/>
              </a:rPr>
              <a:t>A</a:t>
            </a:r>
            <a:r>
              <a:rPr lang="ru-RU" altLang="ru-RU" sz="2400" i="1" smtClean="0">
                <a:cs typeface="Times New Roman" panose="02020603050405020304" pitchFamily="18" charset="0"/>
              </a:rPr>
              <a:t>, </a:t>
            </a:r>
            <a:r>
              <a:rPr lang="ru-RU" altLang="ru-RU" sz="2400" i="1" smtClean="0">
                <a:cs typeface="Arial" panose="020B0604020202020204" pitchFamily="34" charset="0"/>
              </a:rPr>
              <a:t>T</a:t>
            </a:r>
            <a:r>
              <a:rPr lang="ru-RU" altLang="ru-RU" sz="2400" i="1" smtClean="0">
                <a:cs typeface="Times New Roman" panose="02020603050405020304" pitchFamily="18" charset="0"/>
              </a:rPr>
              <a:t>, </a:t>
            </a:r>
            <a:r>
              <a:rPr lang="ru-RU" altLang="ru-RU" sz="2400" i="1" smtClean="0">
                <a:cs typeface="Arial" panose="020B0604020202020204" pitchFamily="34" charset="0"/>
              </a:rPr>
              <a:t>v</a:t>
            </a:r>
            <a:r>
              <a:rPr lang="ru-RU" altLang="ru-RU" sz="2400" smtClean="0">
                <a:cs typeface="Times New Roman" panose="02020603050405020304" pitchFamily="18" charset="0"/>
              </a:rPr>
              <a:t>&gt;</a:t>
            </a:r>
            <a:r>
              <a:rPr lang="ru-RU" altLang="ru-RU" sz="2400" smtClean="0"/>
              <a:t> </a:t>
            </a:r>
          </a:p>
          <a:p>
            <a:pPr eaLnBrk="1" hangingPunct="1">
              <a:lnSpc>
                <a:spcPct val="95000"/>
              </a:lnSpc>
              <a:spcBef>
                <a:spcPct val="40000"/>
              </a:spcBef>
              <a:buClr>
                <a:schemeClr val="tx1"/>
              </a:buClr>
              <a:buSzPct val="140000"/>
            </a:pPr>
            <a:endParaRPr lang="ru-RU" altLang="ru-RU" sz="2400" smtClean="0"/>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43</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1BFF168B-81B5-4BE9-B26D-D19DBE3F6EE3}" type="datetime1">
              <a:rPr lang="ru-RU" altLang="en-US" smtClean="0"/>
              <a:t>20.11.2019</a:t>
            </a:fld>
            <a:endParaRPr lang="ru-RU" altLang="en-US"/>
          </a:p>
        </p:txBody>
      </p:sp>
      <p:sp>
        <p:nvSpPr>
          <p:cNvPr id="47107" name="Rectangle 2"/>
          <p:cNvSpPr>
            <a:spLocks noGrp="1" noChangeArrowheads="1"/>
          </p:cNvSpPr>
          <p:nvPr>
            <p:ph type="title"/>
          </p:nvPr>
        </p:nvSpPr>
        <p:spPr/>
        <p:txBody>
          <a:bodyPr/>
          <a:lstStyle/>
          <a:p>
            <a:pPr eaLnBrk="1" hangingPunct="1"/>
            <a:r>
              <a:rPr lang="ru-RU" altLang="ru-RU" sz="2500" smtClean="0"/>
              <a:t>Алгебра </a:t>
            </a:r>
            <a:r>
              <a:rPr lang="en-US" altLang="ru-RU" sz="2500" b="1" smtClean="0"/>
              <a:t>A</a:t>
            </a:r>
            <a:r>
              <a:rPr lang="en-US" altLang="ru-RU" sz="2500" smtClean="0"/>
              <a:t> </a:t>
            </a:r>
            <a:r>
              <a:rPr lang="ru-RU" altLang="ru-RU" sz="2500" smtClean="0"/>
              <a:t>Дейта и Дарвена (10)</a:t>
            </a:r>
            <a:br>
              <a:rPr lang="ru-RU" altLang="ru-RU" sz="2500" smtClean="0"/>
            </a:br>
            <a:r>
              <a:rPr lang="ru-RU" altLang="ru-RU" sz="2500" smtClean="0"/>
              <a:t> </a:t>
            </a:r>
            <a:r>
              <a:rPr lang="ru-RU" altLang="ru-RU" sz="2000" smtClean="0"/>
              <a:t>Базовые операции Алгебры A (8)</a:t>
            </a:r>
            <a:endParaRPr lang="ru-RU" altLang="ru-RU" sz="2500" smtClean="0"/>
          </a:p>
        </p:txBody>
      </p:sp>
      <p:sp>
        <p:nvSpPr>
          <p:cNvPr id="47108" name="Rectangle 3"/>
          <p:cNvSpPr>
            <a:spLocks noGrp="1" noChangeArrowheads="1"/>
          </p:cNvSpPr>
          <p:nvPr>
            <p:ph type="body" idx="1"/>
          </p:nvPr>
        </p:nvSpPr>
        <p:spPr/>
        <p:txBody>
          <a:bodyPr/>
          <a:lstStyle/>
          <a:p>
            <a:pPr eaLnBrk="1" hangingPunct="1">
              <a:lnSpc>
                <a:spcPct val="80000"/>
              </a:lnSpc>
              <a:spcBef>
                <a:spcPct val="40000"/>
              </a:spcBef>
              <a:buSzPct val="140000"/>
              <a:buFont typeface="Wingdings" panose="05000000000000000000" pitchFamily="2" charset="2"/>
              <a:buChar char="§"/>
            </a:pPr>
            <a:r>
              <a:rPr lang="ru-RU" altLang="ru-RU" sz="1900" smtClean="0">
                <a:cs typeface="Times New Roman" panose="02020603050405020304" pitchFamily="18" charset="0"/>
              </a:rPr>
              <a:t>Реляционная конъюнкция</a:t>
            </a:r>
          </a:p>
          <a:p>
            <a:pPr eaLnBrk="1" hangingPunct="1">
              <a:lnSpc>
                <a:spcPct val="80000"/>
              </a:lnSpc>
              <a:spcBef>
                <a:spcPct val="40000"/>
              </a:spcBef>
              <a:buSzPct val="140000"/>
              <a:buFont typeface="Wingdings" panose="05000000000000000000" pitchFamily="2" charset="2"/>
              <a:buChar char="§"/>
            </a:pPr>
            <a:r>
              <a:rPr lang="ru-RU" altLang="ru-RU" sz="1900" smtClean="0">
                <a:cs typeface="Times New Roman" panose="02020603050405020304" pitchFamily="18" charset="0"/>
              </a:rPr>
              <a:t>Пусть </a:t>
            </a:r>
            <a:r>
              <a:rPr lang="en-US" altLang="ru-RU" sz="1900" i="1" smtClean="0">
                <a:cs typeface="Arial" panose="020B0604020202020204" pitchFamily="34" charset="0"/>
              </a:rPr>
              <a:t>s</a:t>
            </a:r>
            <a:r>
              <a:rPr lang="ru-RU" altLang="ru-RU" sz="1900" smtClean="0">
                <a:cs typeface="Times New Roman" panose="02020603050405020304" pitchFamily="18" charset="0"/>
              </a:rPr>
              <a:t> обозначает результат операции </a:t>
            </a:r>
            <a:r>
              <a:rPr lang="en-US" altLang="ru-RU" sz="1900" i="1" smtClean="0">
                <a:cs typeface="Arial" panose="020B0604020202020204" pitchFamily="34" charset="0"/>
              </a:rPr>
              <a:t>r</a:t>
            </a:r>
            <a:r>
              <a:rPr lang="ru-RU" altLang="ru-RU" sz="1900" i="1" smtClean="0">
                <a:cs typeface="Arial" panose="020B0604020202020204" pitchFamily="34" charset="0"/>
              </a:rPr>
              <a:t>1</a:t>
            </a:r>
            <a:r>
              <a:rPr lang="ru-RU" altLang="ru-RU" sz="1900" i="1" smtClean="0">
                <a:cs typeface="Times New Roman" panose="02020603050405020304" pitchFamily="18" charset="0"/>
              </a:rPr>
              <a:t> </a:t>
            </a:r>
            <a:r>
              <a:rPr lang="ru-RU" altLang="ru-RU" sz="1900" smtClean="0"/>
              <a:t>◄</a:t>
            </a:r>
            <a:r>
              <a:rPr lang="ru-RU" altLang="ru-RU" sz="1900" smtClean="0">
                <a:cs typeface="Arial" panose="020B0604020202020204" pitchFamily="34" charset="0"/>
              </a:rPr>
              <a:t>AND</a:t>
            </a:r>
            <a:r>
              <a:rPr lang="ru-RU" altLang="ru-RU" sz="1900" smtClean="0"/>
              <a:t>►</a:t>
            </a:r>
            <a:r>
              <a:rPr lang="ru-RU" altLang="ru-RU" smtClean="0"/>
              <a:t> </a:t>
            </a:r>
            <a:r>
              <a:rPr lang="en-US" altLang="ru-RU" sz="1900" i="1" smtClean="0">
                <a:cs typeface="Arial" panose="020B0604020202020204" pitchFamily="34" charset="0"/>
              </a:rPr>
              <a:t>r</a:t>
            </a:r>
            <a:r>
              <a:rPr lang="ru-RU" altLang="ru-RU" sz="1900" i="1" smtClean="0">
                <a:cs typeface="Arial" panose="020B0604020202020204" pitchFamily="34" charset="0"/>
              </a:rPr>
              <a:t>2</a:t>
            </a:r>
            <a:r>
              <a:rPr lang="ru-RU" altLang="ru-RU" sz="1900" smtClean="0"/>
              <a:t> </a:t>
            </a:r>
          </a:p>
          <a:p>
            <a:pPr eaLnBrk="1" hangingPunct="1">
              <a:lnSpc>
                <a:spcPct val="80000"/>
              </a:lnSpc>
              <a:spcBef>
                <a:spcPct val="40000"/>
              </a:spcBef>
              <a:buSzPct val="140000"/>
              <a:buFont typeface="Wingdings" panose="05000000000000000000" pitchFamily="2" charset="2"/>
              <a:buChar char="§"/>
            </a:pPr>
            <a:r>
              <a:rPr lang="ru-RU" altLang="ru-RU" sz="1900" smtClean="0">
                <a:cs typeface="Times New Roman" panose="02020603050405020304" pitchFamily="18" charset="0"/>
              </a:rPr>
              <a:t>Для обеспечения возможности выполнения операции требуется, чтобы если &lt;</a:t>
            </a:r>
            <a:r>
              <a:rPr lang="ru-RU" altLang="ru-RU" sz="1900" i="1" smtClean="0">
                <a:cs typeface="Arial" panose="020B0604020202020204" pitchFamily="34" charset="0"/>
              </a:rPr>
              <a:t>A</a:t>
            </a:r>
            <a:r>
              <a:rPr lang="ru-RU" altLang="ru-RU" sz="1900" i="1" smtClean="0">
                <a:cs typeface="Times New Roman" panose="02020603050405020304" pitchFamily="18" charset="0"/>
              </a:rPr>
              <a:t>, </a:t>
            </a:r>
            <a:r>
              <a:rPr lang="ru-RU" altLang="ru-RU" sz="1900" i="1" smtClean="0">
                <a:cs typeface="Arial" panose="020B0604020202020204" pitchFamily="34" charset="0"/>
              </a:rPr>
              <a:t>T1</a:t>
            </a:r>
            <a:r>
              <a:rPr lang="ru-RU" altLang="ru-RU" sz="1900" smtClean="0">
                <a:cs typeface="Times New Roman" panose="02020603050405020304" pitchFamily="18" charset="0"/>
              </a:rPr>
              <a:t>&gt;</a:t>
            </a:r>
            <a:r>
              <a:rPr lang="ru-RU" altLang="ru-RU" sz="1900" i="1" smtClean="0">
                <a:cs typeface="Times New Roman" panose="02020603050405020304" pitchFamily="18" charset="0"/>
              </a:rPr>
              <a:t> </a:t>
            </a:r>
            <a:r>
              <a:rPr lang="ru-RU" altLang="ru-RU" sz="1900" smtClean="0">
                <a:cs typeface="Times New Roman" panose="02020603050405020304" pitchFamily="18" charset="0"/>
                <a:sym typeface="Symbol" panose="05050102010706020507" pitchFamily="18" charset="2"/>
              </a:rPr>
              <a:t></a:t>
            </a:r>
            <a:r>
              <a:rPr lang="ru-RU" altLang="ru-RU" sz="1900" i="1" smtClean="0">
                <a:cs typeface="Times New Roman" panose="02020603050405020304" pitchFamily="18" charset="0"/>
              </a:rPr>
              <a:t> </a:t>
            </a:r>
            <a:r>
              <a:rPr lang="ru-RU" altLang="ru-RU" sz="1900" smtClean="0">
                <a:cs typeface="Arial" panose="020B0604020202020204" pitchFamily="34" charset="0"/>
              </a:rPr>
              <a:t>H</a:t>
            </a:r>
            <a:r>
              <a:rPr lang="ru-RU" altLang="ru-RU" sz="1900" i="1" smtClean="0">
                <a:cs typeface="Arial" panose="020B0604020202020204" pitchFamily="34" charset="0"/>
              </a:rPr>
              <a:t>r1</a:t>
            </a:r>
            <a:r>
              <a:rPr lang="ru-RU" altLang="ru-RU" sz="1900" smtClean="0">
                <a:cs typeface="Times New Roman" panose="02020603050405020304" pitchFamily="18" charset="0"/>
              </a:rPr>
              <a:t> и &lt;</a:t>
            </a:r>
            <a:r>
              <a:rPr lang="ru-RU" altLang="ru-RU" sz="1900" i="1" smtClean="0">
                <a:cs typeface="Arial" panose="020B0604020202020204" pitchFamily="34" charset="0"/>
              </a:rPr>
              <a:t>A</a:t>
            </a:r>
            <a:r>
              <a:rPr lang="ru-RU" altLang="ru-RU" sz="1900" i="1" smtClean="0">
                <a:cs typeface="Times New Roman" panose="02020603050405020304" pitchFamily="18" charset="0"/>
              </a:rPr>
              <a:t>, </a:t>
            </a:r>
            <a:r>
              <a:rPr lang="ru-RU" altLang="ru-RU" sz="1900" i="1" smtClean="0">
                <a:cs typeface="Arial" panose="020B0604020202020204" pitchFamily="34" charset="0"/>
              </a:rPr>
              <a:t>T2</a:t>
            </a:r>
            <a:r>
              <a:rPr lang="ru-RU" altLang="ru-RU" sz="1900" smtClean="0">
                <a:cs typeface="Times New Roman" panose="02020603050405020304" pitchFamily="18" charset="0"/>
              </a:rPr>
              <a:t>&gt;</a:t>
            </a:r>
            <a:r>
              <a:rPr lang="ru-RU" altLang="ru-RU" sz="1900" i="1" smtClean="0">
                <a:cs typeface="Times New Roman" panose="02020603050405020304" pitchFamily="18" charset="0"/>
              </a:rPr>
              <a:t> </a:t>
            </a:r>
            <a:r>
              <a:rPr lang="ru-RU" altLang="ru-RU" sz="1900" smtClean="0">
                <a:cs typeface="Times New Roman" panose="02020603050405020304" pitchFamily="18" charset="0"/>
                <a:sym typeface="Symbol" panose="05050102010706020507" pitchFamily="18" charset="2"/>
              </a:rPr>
              <a:t></a:t>
            </a:r>
            <a:r>
              <a:rPr lang="ru-RU" altLang="ru-RU" sz="1900" i="1" smtClean="0">
                <a:cs typeface="Times New Roman" panose="02020603050405020304" pitchFamily="18" charset="0"/>
              </a:rPr>
              <a:t> </a:t>
            </a:r>
            <a:r>
              <a:rPr lang="ru-RU" altLang="ru-RU" sz="1900" smtClean="0">
                <a:cs typeface="Arial" panose="020B0604020202020204" pitchFamily="34" charset="0"/>
              </a:rPr>
              <a:t>H</a:t>
            </a:r>
            <a:r>
              <a:rPr lang="ru-RU" altLang="ru-RU" sz="1900" i="1" smtClean="0">
                <a:cs typeface="Arial" panose="020B0604020202020204" pitchFamily="34" charset="0"/>
              </a:rPr>
              <a:t>r2</a:t>
            </a:r>
            <a:r>
              <a:rPr lang="ru-RU" altLang="ru-RU" sz="1900" smtClean="0">
                <a:cs typeface="Times New Roman" panose="02020603050405020304" pitchFamily="18" charset="0"/>
              </a:rPr>
              <a:t>, то </a:t>
            </a:r>
            <a:r>
              <a:rPr lang="ru-RU" altLang="ru-RU" sz="1900" i="1" smtClean="0">
                <a:cs typeface="Arial" panose="020B0604020202020204" pitchFamily="34" charset="0"/>
              </a:rPr>
              <a:t>T1</a:t>
            </a:r>
            <a:r>
              <a:rPr lang="ru-RU" altLang="ru-RU" sz="1900" i="1" smtClean="0">
                <a:cs typeface="Times New Roman" panose="02020603050405020304" pitchFamily="18" charset="0"/>
              </a:rPr>
              <a:t>=</a:t>
            </a:r>
            <a:r>
              <a:rPr lang="ru-RU" altLang="ru-RU" sz="1900" i="1" smtClean="0">
                <a:cs typeface="Arial" panose="020B0604020202020204" pitchFamily="34" charset="0"/>
              </a:rPr>
              <a:t>T2</a:t>
            </a:r>
            <a:r>
              <a:rPr lang="ru-RU" altLang="ru-RU" sz="1900" smtClean="0"/>
              <a:t> </a:t>
            </a:r>
          </a:p>
          <a:p>
            <a:pPr lvl="1" eaLnBrk="1" hangingPunct="1">
              <a:lnSpc>
                <a:spcPct val="80000"/>
              </a:lnSpc>
              <a:spcBef>
                <a:spcPct val="40000"/>
              </a:spcBef>
              <a:buSzPct val="140000"/>
              <a:buFont typeface="Wingdings" panose="05000000000000000000" pitchFamily="2" charset="2"/>
              <a:buChar char="Ø"/>
            </a:pPr>
            <a:r>
              <a:rPr lang="ru-RU" altLang="ru-RU" sz="1700" smtClean="0">
                <a:cs typeface="Times New Roman" panose="02020603050405020304" pitchFamily="18" charset="0"/>
              </a:rPr>
              <a:t>Другими словами, если в двух отношениях-операндах имеются одноименные атрибуты, то они должны быть определены на одном и том же типе (домене)</a:t>
            </a:r>
            <a:r>
              <a:rPr lang="ru-RU" altLang="ru-RU" sz="1700" smtClean="0"/>
              <a:t> </a:t>
            </a:r>
          </a:p>
          <a:p>
            <a:pPr eaLnBrk="1" hangingPunct="1">
              <a:lnSpc>
                <a:spcPct val="80000"/>
              </a:lnSpc>
              <a:spcBef>
                <a:spcPct val="40000"/>
              </a:spcBef>
              <a:buSzPct val="140000"/>
              <a:buFont typeface="Wingdings" panose="05000000000000000000" pitchFamily="2" charset="2"/>
              <a:buChar char="§"/>
            </a:pPr>
            <a:r>
              <a:rPr lang="ru-RU" altLang="ru-RU" sz="1900" smtClean="0"/>
              <a:t>Тогда:</a:t>
            </a:r>
          </a:p>
          <a:p>
            <a:pPr lvl="1" eaLnBrk="1" hangingPunct="1">
              <a:lnSpc>
                <a:spcPct val="80000"/>
              </a:lnSpc>
              <a:spcBef>
                <a:spcPct val="40000"/>
              </a:spcBef>
              <a:buClr>
                <a:schemeClr val="tx2"/>
              </a:buClr>
              <a:buSzPct val="70000"/>
              <a:buFont typeface="Wingdings" panose="05000000000000000000" pitchFamily="2" charset="2"/>
              <a:buChar char="Ø"/>
            </a:pPr>
            <a:r>
              <a:rPr lang="en-US" altLang="ru-RU" sz="1700" smtClean="0">
                <a:cs typeface="Arial" panose="020B0604020202020204" pitchFamily="34" charset="0"/>
              </a:rPr>
              <a:t>H</a:t>
            </a:r>
            <a:r>
              <a:rPr lang="en-US" altLang="ru-RU" sz="1700" i="1" smtClean="0">
                <a:cs typeface="Arial" panose="020B0604020202020204" pitchFamily="34" charset="0"/>
              </a:rPr>
              <a:t>s</a:t>
            </a:r>
            <a:r>
              <a:rPr lang="en-US" altLang="ru-RU" sz="1700" smtClean="0">
                <a:cs typeface="Arial" panose="020B0604020202020204" pitchFamily="34" charset="0"/>
              </a:rPr>
              <a:t> </a:t>
            </a:r>
            <a:r>
              <a:rPr lang="ru-RU" altLang="ru-RU" sz="1700" smtClean="0">
                <a:cs typeface="Times New Roman" panose="02020603050405020304" pitchFamily="18" charset="0"/>
              </a:rPr>
              <a:t>=</a:t>
            </a:r>
            <a:r>
              <a:rPr lang="ru-RU" altLang="ru-RU" sz="1700" smtClean="0">
                <a:cs typeface="Arial" panose="020B0604020202020204" pitchFamily="34" charset="0"/>
              </a:rPr>
              <a:t> </a:t>
            </a:r>
            <a:r>
              <a:rPr lang="en-US" altLang="ru-RU" sz="1700" smtClean="0">
                <a:cs typeface="Arial" panose="020B0604020202020204" pitchFamily="34" charset="0"/>
              </a:rPr>
              <a:t>H</a:t>
            </a:r>
            <a:r>
              <a:rPr lang="en-US" altLang="ru-RU" sz="1700" i="1" smtClean="0">
                <a:cs typeface="Arial" panose="020B0604020202020204" pitchFamily="34" charset="0"/>
              </a:rPr>
              <a:t>r</a:t>
            </a:r>
            <a:r>
              <a:rPr lang="ru-RU" altLang="ru-RU" sz="1700" i="1" smtClean="0">
                <a:cs typeface="Arial" panose="020B0604020202020204" pitchFamily="34" charset="0"/>
              </a:rPr>
              <a:t>1</a:t>
            </a:r>
            <a:r>
              <a:rPr lang="ru-RU" altLang="ru-RU" sz="1700" smtClean="0">
                <a:cs typeface="Arial" panose="020B0604020202020204" pitchFamily="34" charset="0"/>
              </a:rPr>
              <a:t> </a:t>
            </a:r>
            <a:r>
              <a:rPr lang="en-US" altLang="ru-RU" sz="1700" smtClean="0">
                <a:cs typeface="Arial" panose="020B0604020202020204" pitchFamily="34" charset="0"/>
              </a:rPr>
              <a:t>union H</a:t>
            </a:r>
            <a:r>
              <a:rPr lang="en-US" altLang="ru-RU" sz="1700" i="1" smtClean="0">
                <a:cs typeface="Arial" panose="020B0604020202020204" pitchFamily="34" charset="0"/>
              </a:rPr>
              <a:t>r</a:t>
            </a:r>
            <a:r>
              <a:rPr lang="ru-RU" altLang="ru-RU" sz="1700" i="1" smtClean="0">
                <a:cs typeface="Arial" panose="020B0604020202020204" pitchFamily="34" charset="0"/>
              </a:rPr>
              <a:t>2</a:t>
            </a:r>
            <a:r>
              <a:rPr lang="ru-RU" altLang="ru-RU" sz="1700" smtClean="0">
                <a:cs typeface="Times New Roman" panose="02020603050405020304" pitchFamily="18" charset="0"/>
              </a:rPr>
              <a:t>, т.е. заголовок результата получается путем объединения заголовков отношений-операндов</a:t>
            </a:r>
            <a:endParaRPr lang="ru-RU" altLang="ru-RU" sz="1700" smtClean="0"/>
          </a:p>
          <a:p>
            <a:pPr lvl="1" eaLnBrk="1" hangingPunct="1">
              <a:lnSpc>
                <a:spcPct val="80000"/>
              </a:lnSpc>
              <a:spcBef>
                <a:spcPct val="40000"/>
              </a:spcBef>
              <a:buClr>
                <a:schemeClr val="tx2"/>
              </a:buClr>
              <a:buSzPct val="70000"/>
              <a:buFont typeface="Wingdings" panose="05000000000000000000" pitchFamily="2" charset="2"/>
              <a:buChar char="Ø"/>
            </a:pPr>
            <a:r>
              <a:rPr lang="en-US" altLang="ru-RU" sz="1700" smtClean="0">
                <a:cs typeface="Arial" panose="020B0604020202020204" pitchFamily="34" charset="0"/>
              </a:rPr>
              <a:t>Bs </a:t>
            </a:r>
            <a:r>
              <a:rPr lang="ru-RU" altLang="ru-RU" sz="1700" smtClean="0">
                <a:cs typeface="Times New Roman" panose="02020603050405020304" pitchFamily="18" charset="0"/>
              </a:rPr>
              <a:t>=</a:t>
            </a:r>
            <a:r>
              <a:rPr lang="ru-RU" altLang="ru-RU" sz="1700" smtClean="0">
                <a:cs typeface="Arial" panose="020B0604020202020204" pitchFamily="34" charset="0"/>
              </a:rPr>
              <a:t> </a:t>
            </a:r>
            <a:r>
              <a:rPr lang="ru-RU" altLang="ru-RU" sz="1700" smtClean="0">
                <a:cs typeface="Times New Roman" panose="02020603050405020304" pitchFamily="18" charset="0"/>
              </a:rPr>
              <a:t>{</a:t>
            </a:r>
            <a:r>
              <a:rPr lang="ru-RU" altLang="ru-RU" sz="1700" i="1" smtClean="0">
                <a:cs typeface="Arial" panose="020B0604020202020204" pitchFamily="34" charset="0"/>
              </a:rPr>
              <a:t> </a:t>
            </a:r>
            <a:r>
              <a:rPr lang="en-US" altLang="ru-RU" sz="1700" i="1" smtClean="0">
                <a:cs typeface="Arial" panose="020B0604020202020204" pitchFamily="34" charset="0"/>
              </a:rPr>
              <a:t>ts </a:t>
            </a:r>
            <a:r>
              <a:rPr lang="ru-RU" altLang="ru-RU" sz="1700" smtClean="0">
                <a:cs typeface="Times New Roman" panose="02020603050405020304" pitchFamily="18" charset="0"/>
              </a:rPr>
              <a:t>:</a:t>
            </a:r>
            <a:r>
              <a:rPr lang="ru-RU" altLang="ru-RU" sz="1700" i="1" smtClean="0">
                <a:cs typeface="Arial" panose="020B0604020202020204" pitchFamily="34" charset="0"/>
              </a:rPr>
              <a:t> </a:t>
            </a:r>
            <a:r>
              <a:rPr lang="en-US" altLang="ru-RU" sz="1700" smtClean="0">
                <a:cs typeface="Arial" panose="020B0604020202020204" pitchFamily="34" charset="0"/>
              </a:rPr>
              <a:t>exists</a:t>
            </a:r>
            <a:r>
              <a:rPr lang="en-US" altLang="ru-RU" sz="1700" i="1" smtClean="0">
                <a:cs typeface="Arial" panose="020B0604020202020204" pitchFamily="34" charset="0"/>
              </a:rPr>
              <a:t> tr</a:t>
            </a:r>
            <a:r>
              <a:rPr lang="ru-RU" altLang="ru-RU" sz="1700" i="1" smtClean="0">
                <a:cs typeface="Arial" panose="020B0604020202020204" pitchFamily="34" charset="0"/>
              </a:rPr>
              <a:t>1 </a:t>
            </a:r>
            <a:r>
              <a:rPr lang="en-US" altLang="ru-RU" sz="1700" smtClean="0">
                <a:cs typeface="Arial" panose="020B0604020202020204" pitchFamily="34" charset="0"/>
              </a:rPr>
              <a:t>exists</a:t>
            </a:r>
            <a:r>
              <a:rPr lang="en-US" altLang="ru-RU" sz="1700" i="1" smtClean="0">
                <a:cs typeface="Arial" panose="020B0604020202020204" pitchFamily="34" charset="0"/>
              </a:rPr>
              <a:t> tr</a:t>
            </a:r>
            <a:r>
              <a:rPr lang="ru-RU" altLang="ru-RU" sz="1700" i="1" smtClean="0">
                <a:cs typeface="Arial" panose="020B0604020202020204" pitchFamily="34" charset="0"/>
              </a:rPr>
              <a:t>2 </a:t>
            </a:r>
            <a:br>
              <a:rPr lang="ru-RU" altLang="ru-RU" sz="1700" i="1" smtClean="0">
                <a:cs typeface="Arial" panose="020B0604020202020204" pitchFamily="34" charset="0"/>
              </a:rPr>
            </a:br>
            <a:r>
              <a:rPr lang="ru-RU" altLang="ru-RU" sz="1700" smtClean="0">
                <a:cs typeface="Times New Roman" panose="02020603050405020304" pitchFamily="18" charset="0"/>
              </a:rPr>
              <a:t>(</a:t>
            </a:r>
            <a:r>
              <a:rPr lang="ru-RU" altLang="ru-RU" sz="1700" i="1" smtClean="0">
                <a:cs typeface="Arial" panose="020B0604020202020204" pitchFamily="34" charset="0"/>
              </a:rPr>
              <a:t> </a:t>
            </a:r>
            <a:r>
              <a:rPr lang="ru-RU" altLang="ru-RU" sz="1700" smtClean="0">
                <a:cs typeface="Times New Roman" panose="02020603050405020304" pitchFamily="18" charset="0"/>
              </a:rPr>
              <a:t>(</a:t>
            </a:r>
            <a:r>
              <a:rPr lang="ru-RU" altLang="ru-RU" sz="1700" i="1" smtClean="0">
                <a:cs typeface="Arial" panose="020B0604020202020204" pitchFamily="34" charset="0"/>
              </a:rPr>
              <a:t> </a:t>
            </a:r>
            <a:r>
              <a:rPr lang="en-US" altLang="ru-RU" sz="1700" i="1" smtClean="0">
                <a:cs typeface="Arial" panose="020B0604020202020204" pitchFamily="34" charset="0"/>
              </a:rPr>
              <a:t>tr</a:t>
            </a:r>
            <a:r>
              <a:rPr lang="ru-RU" altLang="ru-RU" sz="1700" i="1" smtClean="0">
                <a:cs typeface="Arial" panose="020B0604020202020204" pitchFamily="34" charset="0"/>
              </a:rPr>
              <a:t>1 </a:t>
            </a:r>
            <a:r>
              <a:rPr lang="ru-RU" altLang="ru-RU" sz="1700" smtClean="0">
                <a:cs typeface="Times New Roman" panose="02020603050405020304" pitchFamily="18" charset="0"/>
                <a:sym typeface="Symbol" panose="05050102010706020507" pitchFamily="18" charset="2"/>
              </a:rPr>
              <a:t></a:t>
            </a:r>
            <a:r>
              <a:rPr lang="ru-RU" altLang="ru-RU" sz="1700" i="1" smtClean="0">
                <a:cs typeface="Arial" panose="020B0604020202020204" pitchFamily="34" charset="0"/>
              </a:rPr>
              <a:t> </a:t>
            </a:r>
            <a:r>
              <a:rPr lang="en-US" altLang="ru-RU" sz="1700" i="1" smtClean="0">
                <a:cs typeface="Arial" panose="020B0604020202020204" pitchFamily="34" charset="0"/>
              </a:rPr>
              <a:t>Br</a:t>
            </a:r>
            <a:r>
              <a:rPr lang="ru-RU" altLang="ru-RU" sz="1700" i="1" smtClean="0">
                <a:cs typeface="Arial" panose="020B0604020202020204" pitchFamily="34" charset="0"/>
              </a:rPr>
              <a:t>1 </a:t>
            </a:r>
            <a:r>
              <a:rPr lang="en-US" altLang="ru-RU" sz="1700" smtClean="0">
                <a:cs typeface="Arial" panose="020B0604020202020204" pitchFamily="34" charset="0"/>
              </a:rPr>
              <a:t>and</a:t>
            </a:r>
            <a:r>
              <a:rPr lang="en-US" altLang="ru-RU" sz="1700" i="1" smtClean="0">
                <a:cs typeface="Arial" panose="020B0604020202020204" pitchFamily="34" charset="0"/>
              </a:rPr>
              <a:t> tr</a:t>
            </a:r>
            <a:r>
              <a:rPr lang="ru-RU" altLang="ru-RU" sz="1700" i="1" smtClean="0">
                <a:cs typeface="Arial" panose="020B0604020202020204" pitchFamily="34" charset="0"/>
              </a:rPr>
              <a:t>2 </a:t>
            </a:r>
            <a:r>
              <a:rPr lang="ru-RU" altLang="ru-RU" sz="1700" smtClean="0">
                <a:cs typeface="Times New Roman" panose="02020603050405020304" pitchFamily="18" charset="0"/>
                <a:sym typeface="Symbol" panose="05050102010706020507" pitchFamily="18" charset="2"/>
              </a:rPr>
              <a:t></a:t>
            </a:r>
            <a:r>
              <a:rPr lang="ru-RU" altLang="ru-RU" sz="1700" i="1" smtClean="0">
                <a:cs typeface="Arial" panose="020B0604020202020204" pitchFamily="34" charset="0"/>
              </a:rPr>
              <a:t> </a:t>
            </a:r>
            <a:r>
              <a:rPr lang="en-US" altLang="ru-RU" sz="1700" i="1" smtClean="0">
                <a:cs typeface="Arial" panose="020B0604020202020204" pitchFamily="34" charset="0"/>
              </a:rPr>
              <a:t>Br</a:t>
            </a:r>
            <a:r>
              <a:rPr lang="ru-RU" altLang="ru-RU" sz="1700" i="1" smtClean="0">
                <a:cs typeface="Arial" panose="020B0604020202020204" pitchFamily="34" charset="0"/>
              </a:rPr>
              <a:t>2 </a:t>
            </a:r>
            <a:r>
              <a:rPr lang="ru-RU" altLang="ru-RU" sz="1700" smtClean="0">
                <a:cs typeface="Times New Roman" panose="02020603050405020304" pitchFamily="18" charset="0"/>
              </a:rPr>
              <a:t>)</a:t>
            </a:r>
            <a:r>
              <a:rPr lang="ru-RU" altLang="ru-RU" sz="1700" i="1" smtClean="0">
                <a:cs typeface="Arial" panose="020B0604020202020204" pitchFamily="34" charset="0"/>
              </a:rPr>
              <a:t> </a:t>
            </a:r>
            <a:r>
              <a:rPr lang="en-US" altLang="ru-RU" sz="1700" smtClean="0">
                <a:cs typeface="Arial" panose="020B0604020202020204" pitchFamily="34" charset="0"/>
              </a:rPr>
              <a:t>and</a:t>
            </a:r>
            <a:r>
              <a:rPr lang="en-US" altLang="ru-RU" sz="1700" i="1" smtClean="0">
                <a:cs typeface="Arial" panose="020B0604020202020204" pitchFamily="34" charset="0"/>
              </a:rPr>
              <a:t> </a:t>
            </a:r>
            <a:r>
              <a:rPr lang="ru-RU" altLang="ru-RU" sz="1700" i="1" smtClean="0">
                <a:cs typeface="Arial" panose="020B0604020202020204" pitchFamily="34" charset="0"/>
              </a:rPr>
              <a:t/>
            </a:r>
            <a:br>
              <a:rPr lang="ru-RU" altLang="ru-RU" sz="1700" i="1" smtClean="0">
                <a:cs typeface="Arial" panose="020B0604020202020204" pitchFamily="34" charset="0"/>
              </a:rPr>
            </a:br>
            <a:r>
              <a:rPr lang="en-US" altLang="ru-RU" sz="1700" i="1" smtClean="0">
                <a:cs typeface="Arial" panose="020B0604020202020204" pitchFamily="34" charset="0"/>
              </a:rPr>
              <a:t>ts </a:t>
            </a:r>
            <a:r>
              <a:rPr lang="ru-RU" altLang="ru-RU" sz="1700" smtClean="0">
                <a:cs typeface="Times New Roman" panose="02020603050405020304" pitchFamily="18" charset="0"/>
              </a:rPr>
              <a:t>=</a:t>
            </a:r>
            <a:r>
              <a:rPr lang="ru-RU" altLang="ru-RU" sz="1700" i="1" smtClean="0">
                <a:cs typeface="Arial" panose="020B0604020202020204" pitchFamily="34" charset="0"/>
              </a:rPr>
              <a:t> </a:t>
            </a:r>
            <a:r>
              <a:rPr lang="en-US" altLang="ru-RU" sz="1700" i="1" smtClean="0">
                <a:cs typeface="Arial" panose="020B0604020202020204" pitchFamily="34" charset="0"/>
              </a:rPr>
              <a:t>tr</a:t>
            </a:r>
            <a:r>
              <a:rPr lang="ru-RU" altLang="ru-RU" sz="1700" i="1" smtClean="0">
                <a:cs typeface="Arial" panose="020B0604020202020204" pitchFamily="34" charset="0"/>
              </a:rPr>
              <a:t>1 </a:t>
            </a:r>
            <a:r>
              <a:rPr lang="en-US" altLang="ru-RU" sz="1700" smtClean="0">
                <a:cs typeface="Arial" panose="020B0604020202020204" pitchFamily="34" charset="0"/>
              </a:rPr>
              <a:t>union</a:t>
            </a:r>
            <a:r>
              <a:rPr lang="en-US" altLang="ru-RU" sz="1700" i="1" smtClean="0">
                <a:cs typeface="Arial" panose="020B0604020202020204" pitchFamily="34" charset="0"/>
              </a:rPr>
              <a:t> tr</a:t>
            </a:r>
            <a:r>
              <a:rPr lang="ru-RU" altLang="ru-RU" sz="1700" i="1" smtClean="0">
                <a:cs typeface="Arial" panose="020B0604020202020204" pitchFamily="34" charset="0"/>
              </a:rPr>
              <a:t>2 </a:t>
            </a:r>
            <a:r>
              <a:rPr lang="ru-RU" altLang="ru-RU" sz="1700" smtClean="0">
                <a:cs typeface="Times New Roman" panose="02020603050405020304" pitchFamily="18" charset="0"/>
              </a:rPr>
              <a:t>)</a:t>
            </a:r>
            <a:r>
              <a:rPr lang="ru-RU" altLang="ru-RU" sz="1700" i="1" smtClean="0">
                <a:cs typeface="Arial" panose="020B0604020202020204" pitchFamily="34" charset="0"/>
              </a:rPr>
              <a:t> </a:t>
            </a:r>
            <a:r>
              <a:rPr lang="ru-RU" altLang="ru-RU" sz="1700" smtClean="0">
                <a:cs typeface="Times New Roman" panose="02020603050405020304" pitchFamily="18" charset="0"/>
              </a:rPr>
              <a:t>} </a:t>
            </a:r>
            <a:r>
              <a:rPr lang="ru-RU" altLang="ru-RU" sz="1700" smtClean="0"/>
              <a:t>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44</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68F5FA3C-D86C-458A-9BEF-FD6DF2AD3074}" type="datetime1">
              <a:rPr lang="ru-RU" altLang="en-US" smtClean="0"/>
              <a:t>20.11.2019</a:t>
            </a:fld>
            <a:endParaRPr lang="ru-RU" altLang="en-US"/>
          </a:p>
        </p:txBody>
      </p:sp>
      <p:sp>
        <p:nvSpPr>
          <p:cNvPr id="48131" name="Rectangle 2"/>
          <p:cNvSpPr>
            <a:spLocks noGrp="1" noChangeArrowheads="1"/>
          </p:cNvSpPr>
          <p:nvPr>
            <p:ph type="title"/>
          </p:nvPr>
        </p:nvSpPr>
        <p:spPr/>
        <p:txBody>
          <a:bodyPr/>
          <a:lstStyle/>
          <a:p>
            <a:pPr eaLnBrk="1" hangingPunct="1"/>
            <a:r>
              <a:rPr lang="ru-RU" altLang="ru-RU" sz="2500" smtClean="0"/>
              <a:t>Алгебра </a:t>
            </a:r>
            <a:r>
              <a:rPr lang="en-US" altLang="ru-RU" sz="2500" b="1" smtClean="0"/>
              <a:t>A</a:t>
            </a:r>
            <a:r>
              <a:rPr lang="en-US" altLang="ru-RU" sz="2500" smtClean="0"/>
              <a:t> </a:t>
            </a:r>
            <a:r>
              <a:rPr lang="ru-RU" altLang="ru-RU" sz="2500" smtClean="0"/>
              <a:t>Дейта и Дарвена (11)</a:t>
            </a:r>
            <a:br>
              <a:rPr lang="ru-RU" altLang="ru-RU" sz="2500" smtClean="0"/>
            </a:br>
            <a:r>
              <a:rPr lang="ru-RU" altLang="ru-RU" sz="2500" smtClean="0"/>
              <a:t> </a:t>
            </a:r>
            <a:r>
              <a:rPr lang="ru-RU" altLang="ru-RU" sz="2000" smtClean="0"/>
              <a:t>Базовые операции Алгебры A (9)</a:t>
            </a:r>
          </a:p>
        </p:txBody>
      </p:sp>
      <p:sp>
        <p:nvSpPr>
          <p:cNvPr id="48132" name="Rectangle 3"/>
          <p:cNvSpPr>
            <a:spLocks noGrp="1" noChangeArrowheads="1"/>
          </p:cNvSpPr>
          <p:nvPr>
            <p:ph type="body" idx="1"/>
          </p:nvPr>
        </p:nvSpPr>
        <p:spPr/>
        <p:txBody>
          <a:bodyPr/>
          <a:lstStyle/>
          <a:p>
            <a:pPr eaLnBrk="1" hangingPunct="1">
              <a:lnSpc>
                <a:spcPct val="80000"/>
              </a:lnSpc>
              <a:spcBef>
                <a:spcPct val="40000"/>
              </a:spcBef>
              <a:buSzPct val="140000"/>
              <a:buFont typeface="Wingdings" panose="05000000000000000000" pitchFamily="2" charset="2"/>
              <a:buChar char="§"/>
            </a:pPr>
            <a:r>
              <a:rPr lang="ru-RU" altLang="ru-RU" sz="2400" smtClean="0"/>
              <a:t>К</a:t>
            </a:r>
            <a:r>
              <a:rPr lang="ru-RU" altLang="ru-RU" sz="2400" smtClean="0">
                <a:cs typeface="Times New Roman" panose="02020603050405020304" pitchFamily="18" charset="0"/>
              </a:rPr>
              <a:t>ортеж результата определяется как объединение кортежей операндов; поэтому</a:t>
            </a:r>
            <a:r>
              <a:rPr lang="ru-RU" altLang="ru-RU" sz="2400" smtClean="0"/>
              <a:t>:</a:t>
            </a:r>
          </a:p>
          <a:p>
            <a:pPr lvl="1" eaLnBrk="1" hangingPunct="1">
              <a:lnSpc>
                <a:spcPct val="80000"/>
              </a:lnSpc>
              <a:spcBef>
                <a:spcPct val="40000"/>
              </a:spcBef>
              <a:buClr>
                <a:schemeClr val="tx2"/>
              </a:buClr>
              <a:buSzPct val="70000"/>
              <a:buFont typeface="Wingdings" panose="05000000000000000000" pitchFamily="2" charset="2"/>
              <a:buChar char="Ø"/>
            </a:pPr>
            <a:r>
              <a:rPr lang="ru-RU" altLang="ru-RU" sz="2100" smtClean="0">
                <a:cs typeface="Times New Roman" panose="02020603050405020304" pitchFamily="18" charset="0"/>
              </a:rPr>
              <a:t>если схемы отношений-операндов имеют непустое пересечение, то операция </a:t>
            </a:r>
            <a:r>
              <a:rPr lang="ru-RU" altLang="ru-RU" sz="2100" smtClean="0"/>
              <a:t>◄</a:t>
            </a:r>
            <a:r>
              <a:rPr lang="ru-RU" altLang="ru-RU" sz="2100" smtClean="0">
                <a:cs typeface="Arial" panose="020B0604020202020204" pitchFamily="34" charset="0"/>
              </a:rPr>
              <a:t>AND</a:t>
            </a:r>
            <a:r>
              <a:rPr lang="ru-RU" altLang="ru-RU" sz="2100" smtClean="0"/>
              <a:t>►</a:t>
            </a:r>
            <a:r>
              <a:rPr lang="ru-RU" altLang="ru-RU" smtClean="0"/>
              <a:t> </a:t>
            </a:r>
            <a:r>
              <a:rPr lang="ru-RU" altLang="ru-RU" sz="2100" smtClean="0">
                <a:cs typeface="Times New Roman" panose="02020603050405020304" pitchFamily="18" charset="0"/>
              </a:rPr>
              <a:t>работает как естественное соединение</a:t>
            </a:r>
            <a:r>
              <a:rPr lang="ru-RU" altLang="ru-RU" sz="2100" smtClean="0"/>
              <a:t> </a:t>
            </a:r>
          </a:p>
          <a:p>
            <a:pPr lvl="1" eaLnBrk="1" hangingPunct="1">
              <a:lnSpc>
                <a:spcPct val="80000"/>
              </a:lnSpc>
              <a:spcBef>
                <a:spcPct val="40000"/>
              </a:spcBef>
              <a:buClr>
                <a:schemeClr val="tx2"/>
              </a:buClr>
              <a:buSzPct val="70000"/>
              <a:buFont typeface="Wingdings" panose="05000000000000000000" pitchFamily="2" charset="2"/>
              <a:buChar char="Ø"/>
            </a:pPr>
            <a:r>
              <a:rPr lang="ru-RU" altLang="ru-RU" sz="2100" smtClean="0">
                <a:cs typeface="Times New Roman" panose="02020603050405020304" pitchFamily="18" charset="0"/>
              </a:rPr>
              <a:t>если пересечение схем операндов пусто, то </a:t>
            </a:r>
            <a:r>
              <a:rPr lang="ru-RU" altLang="ru-RU" sz="2100" smtClean="0"/>
              <a:t>◄</a:t>
            </a:r>
            <a:r>
              <a:rPr lang="ru-RU" altLang="ru-RU" sz="2100" smtClean="0">
                <a:cs typeface="Arial" panose="020B0604020202020204" pitchFamily="34" charset="0"/>
              </a:rPr>
              <a:t>AND</a:t>
            </a:r>
            <a:r>
              <a:rPr lang="ru-RU" altLang="ru-RU" sz="2100" smtClean="0"/>
              <a:t>►</a:t>
            </a:r>
            <a:r>
              <a:rPr lang="ru-RU" altLang="ru-RU" smtClean="0"/>
              <a:t> </a:t>
            </a:r>
            <a:r>
              <a:rPr lang="ru-RU" altLang="ru-RU" sz="2100" smtClean="0">
                <a:cs typeface="Times New Roman" panose="02020603050405020304" pitchFamily="18" charset="0"/>
              </a:rPr>
              <a:t>работает как расширенное декартово произведение</a:t>
            </a:r>
            <a:r>
              <a:rPr lang="ru-RU" altLang="ru-RU" sz="2100" smtClean="0"/>
              <a:t> </a:t>
            </a:r>
          </a:p>
          <a:p>
            <a:pPr lvl="1" eaLnBrk="1" hangingPunct="1">
              <a:lnSpc>
                <a:spcPct val="80000"/>
              </a:lnSpc>
              <a:spcBef>
                <a:spcPct val="40000"/>
              </a:spcBef>
              <a:buClr>
                <a:schemeClr val="tx2"/>
              </a:buClr>
              <a:buSzPct val="70000"/>
              <a:buFont typeface="Wingdings" panose="05000000000000000000" pitchFamily="2" charset="2"/>
              <a:buChar char="Ø"/>
            </a:pPr>
            <a:r>
              <a:rPr lang="ru-RU" altLang="ru-RU" sz="2100" smtClean="0">
                <a:cs typeface="Times New Roman" panose="02020603050405020304" pitchFamily="18" charset="0"/>
              </a:rPr>
              <a:t>если схемы отношений полностью совпадают, то результатом операции является пересечение двух отношений-операндов</a:t>
            </a:r>
            <a:r>
              <a:rPr lang="ru-RU" altLang="ru-RU" sz="2100" smtClean="0"/>
              <a:t> </a:t>
            </a:r>
          </a:p>
          <a:p>
            <a:pPr eaLnBrk="1" hangingPunct="1">
              <a:lnSpc>
                <a:spcPct val="80000"/>
              </a:lnSpc>
              <a:spcBef>
                <a:spcPct val="40000"/>
              </a:spcBef>
              <a:buClr>
                <a:schemeClr val="tx1"/>
              </a:buClr>
              <a:buSzPct val="70000"/>
              <a:buFont typeface="Wingdings" panose="05000000000000000000" pitchFamily="2" charset="2"/>
              <a:buChar char="Ø"/>
            </a:pPr>
            <a:endParaRPr lang="ru-RU" altLang="ru-RU" sz="2200" smtClean="0"/>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45</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5A7F9F5C-7071-47DF-9FE8-3314503E5B40}" type="datetime1">
              <a:rPr lang="ru-RU" altLang="en-US" smtClean="0"/>
              <a:t>20.11.2019</a:t>
            </a:fld>
            <a:endParaRPr lang="ru-RU" altLang="en-US"/>
          </a:p>
        </p:txBody>
      </p:sp>
      <p:sp>
        <p:nvSpPr>
          <p:cNvPr id="49155" name="Rectangle 2"/>
          <p:cNvSpPr>
            <a:spLocks noGrp="1" noChangeArrowheads="1"/>
          </p:cNvSpPr>
          <p:nvPr>
            <p:ph type="title"/>
          </p:nvPr>
        </p:nvSpPr>
        <p:spPr/>
        <p:txBody>
          <a:bodyPr/>
          <a:lstStyle/>
          <a:p>
            <a:pPr eaLnBrk="1" hangingPunct="1"/>
            <a:r>
              <a:rPr lang="ru-RU" altLang="ru-RU" sz="2500" smtClean="0"/>
              <a:t>Алгебра </a:t>
            </a:r>
            <a:r>
              <a:rPr lang="en-US" altLang="ru-RU" sz="2500" b="1" smtClean="0"/>
              <a:t>A</a:t>
            </a:r>
            <a:r>
              <a:rPr lang="en-US" altLang="ru-RU" sz="2500" smtClean="0"/>
              <a:t> </a:t>
            </a:r>
            <a:r>
              <a:rPr lang="ru-RU" altLang="ru-RU" sz="2500" smtClean="0"/>
              <a:t>Дейта и Дарвена (12)</a:t>
            </a:r>
            <a:br>
              <a:rPr lang="ru-RU" altLang="ru-RU" sz="2500" smtClean="0"/>
            </a:br>
            <a:r>
              <a:rPr lang="ru-RU" altLang="ru-RU" sz="2500" smtClean="0"/>
              <a:t> </a:t>
            </a:r>
            <a:r>
              <a:rPr lang="ru-RU" altLang="ru-RU" sz="2000" smtClean="0"/>
              <a:t>Базовые операции Алгебры A (10)</a:t>
            </a:r>
          </a:p>
        </p:txBody>
      </p:sp>
      <p:sp>
        <p:nvSpPr>
          <p:cNvPr id="49156" name="Rectangle 3"/>
          <p:cNvSpPr>
            <a:spLocks noGrp="1" noChangeArrowheads="1"/>
          </p:cNvSpPr>
          <p:nvPr>
            <p:ph type="body" idx="1"/>
          </p:nvPr>
        </p:nvSpPr>
        <p:spPr/>
        <p:txBody>
          <a:bodyPr/>
          <a:lstStyle/>
          <a:p>
            <a:pPr eaLnBrk="1" hangingPunct="1">
              <a:lnSpc>
                <a:spcPct val="80000"/>
              </a:lnSpc>
              <a:spcBef>
                <a:spcPct val="40000"/>
              </a:spcBef>
              <a:buSzPct val="140000"/>
              <a:buFont typeface="Wingdings" panose="05000000000000000000" pitchFamily="2" charset="2"/>
              <a:buChar char="§"/>
            </a:pPr>
            <a:r>
              <a:rPr lang="ru-RU" altLang="ru-RU" sz="2400" smtClean="0">
                <a:cs typeface="Times New Roman" panose="02020603050405020304" pitchFamily="18" charset="0"/>
              </a:rPr>
              <a:t>Операция </a:t>
            </a:r>
            <a:r>
              <a:rPr lang="ru-RU" altLang="ru-RU" sz="2400" smtClean="0"/>
              <a:t>◄</a:t>
            </a:r>
            <a:r>
              <a:rPr lang="ru-RU" altLang="ru-RU" sz="2400" smtClean="0">
                <a:cs typeface="Arial" panose="020B0604020202020204" pitchFamily="34" charset="0"/>
              </a:rPr>
              <a:t>AND</a:t>
            </a:r>
            <a:r>
              <a:rPr lang="ru-RU" altLang="ru-RU" sz="2400" smtClean="0"/>
              <a:t>►</a:t>
            </a:r>
            <a:r>
              <a:rPr lang="ru-RU" altLang="ru-RU" smtClean="0"/>
              <a:t> </a:t>
            </a:r>
            <a:r>
              <a:rPr lang="ru-RU" altLang="ru-RU" sz="2400" smtClean="0">
                <a:cs typeface="Times New Roman" panose="02020603050405020304" pitchFamily="18" charset="0"/>
              </a:rPr>
              <a:t> является реляционной </a:t>
            </a:r>
            <a:r>
              <a:rPr lang="ru-RU" altLang="ru-RU" sz="2400" i="1" smtClean="0">
                <a:cs typeface="Times New Roman" panose="02020603050405020304" pitchFamily="18" charset="0"/>
              </a:rPr>
              <a:t>конъюнкцией</a:t>
            </a:r>
            <a:r>
              <a:rPr lang="ru-RU" altLang="ru-RU" sz="2400" smtClean="0">
                <a:cs typeface="Times New Roman" panose="02020603050405020304" pitchFamily="18" charset="0"/>
              </a:rPr>
              <a:t>, производящей в результате отношение </a:t>
            </a:r>
            <a:r>
              <a:rPr lang="ru-RU" altLang="ru-RU" sz="2400" i="1" smtClean="0">
                <a:cs typeface="Arial" panose="020B0604020202020204" pitchFamily="34" charset="0"/>
              </a:rPr>
              <a:t>s</a:t>
            </a:r>
            <a:r>
              <a:rPr lang="ru-RU" altLang="ru-RU" sz="2400" smtClean="0">
                <a:cs typeface="Times New Roman" panose="02020603050405020304" pitchFamily="18" charset="0"/>
              </a:rPr>
              <a:t>, ранее называвшееся естественным соединением двух заданных отношений </a:t>
            </a:r>
            <a:r>
              <a:rPr lang="ru-RU" altLang="ru-RU" sz="2400" i="1" smtClean="0">
                <a:cs typeface="Arial" panose="020B0604020202020204" pitchFamily="34" charset="0"/>
              </a:rPr>
              <a:t>r1</a:t>
            </a:r>
            <a:r>
              <a:rPr lang="ru-RU" altLang="ru-RU" sz="2400" smtClean="0">
                <a:cs typeface="Times New Roman" panose="02020603050405020304" pitchFamily="18" charset="0"/>
              </a:rPr>
              <a:t> и </a:t>
            </a:r>
            <a:r>
              <a:rPr lang="ru-RU" altLang="ru-RU" sz="2400" i="1" smtClean="0">
                <a:cs typeface="Arial" panose="020B0604020202020204" pitchFamily="34" charset="0"/>
              </a:rPr>
              <a:t>r2</a:t>
            </a:r>
            <a:r>
              <a:rPr lang="ru-RU" altLang="ru-RU" sz="2400" smtClean="0"/>
              <a:t> </a:t>
            </a:r>
          </a:p>
          <a:p>
            <a:pPr eaLnBrk="1" hangingPunct="1">
              <a:lnSpc>
                <a:spcPct val="80000"/>
              </a:lnSpc>
              <a:spcBef>
                <a:spcPct val="40000"/>
              </a:spcBef>
              <a:buSzPct val="140000"/>
              <a:buFont typeface="Wingdings" panose="05000000000000000000" pitchFamily="2" charset="2"/>
              <a:buChar char="§"/>
            </a:pPr>
            <a:r>
              <a:rPr lang="ru-RU" altLang="ru-RU" sz="2400" smtClean="0">
                <a:cs typeface="Times New Roman" panose="02020603050405020304" pitchFamily="18" charset="0"/>
              </a:rPr>
              <a:t>Заголовок </a:t>
            </a:r>
            <a:r>
              <a:rPr lang="ru-RU" altLang="ru-RU" sz="2400" i="1" smtClean="0">
                <a:cs typeface="Arial" panose="020B0604020202020204" pitchFamily="34" charset="0"/>
              </a:rPr>
              <a:t>s</a:t>
            </a:r>
            <a:r>
              <a:rPr lang="ru-RU" altLang="ru-RU" sz="2400" smtClean="0">
                <a:cs typeface="Times New Roman" panose="02020603050405020304" pitchFamily="18" charset="0"/>
              </a:rPr>
              <a:t> является объединением заголовков </a:t>
            </a:r>
            <a:r>
              <a:rPr lang="ru-RU" altLang="ru-RU" sz="2400" i="1" smtClean="0">
                <a:cs typeface="Arial" panose="020B0604020202020204" pitchFamily="34" charset="0"/>
              </a:rPr>
              <a:t>r1</a:t>
            </a:r>
            <a:r>
              <a:rPr lang="ru-RU" altLang="ru-RU" sz="2400" smtClean="0">
                <a:cs typeface="Arial" panose="020B0604020202020204" pitchFamily="34" charset="0"/>
              </a:rPr>
              <a:t> </a:t>
            </a:r>
            <a:r>
              <a:rPr lang="ru-RU" altLang="ru-RU" sz="2400" smtClean="0">
                <a:cs typeface="Times New Roman" panose="02020603050405020304" pitchFamily="18" charset="0"/>
              </a:rPr>
              <a:t>и </a:t>
            </a:r>
            <a:r>
              <a:rPr lang="ru-RU" altLang="ru-RU" sz="2400" i="1" smtClean="0">
                <a:cs typeface="Arial" panose="020B0604020202020204" pitchFamily="34" charset="0"/>
              </a:rPr>
              <a:t>r2</a:t>
            </a:r>
            <a:r>
              <a:rPr lang="ru-RU" altLang="ru-RU" sz="2400" smtClean="0"/>
              <a:t> </a:t>
            </a:r>
          </a:p>
          <a:p>
            <a:pPr eaLnBrk="1" hangingPunct="1">
              <a:lnSpc>
                <a:spcPct val="80000"/>
              </a:lnSpc>
              <a:spcBef>
                <a:spcPct val="40000"/>
              </a:spcBef>
              <a:buSzPct val="140000"/>
              <a:buFont typeface="Wingdings" panose="05000000000000000000" pitchFamily="2" charset="2"/>
              <a:buChar char="§"/>
            </a:pPr>
            <a:r>
              <a:rPr lang="ru-RU" altLang="ru-RU" sz="2400" smtClean="0">
                <a:cs typeface="Times New Roman" panose="02020603050405020304" pitchFamily="18" charset="0"/>
              </a:rPr>
              <a:t>Тело </a:t>
            </a:r>
            <a:r>
              <a:rPr lang="ru-RU" altLang="ru-RU" sz="2400" i="1" smtClean="0">
                <a:cs typeface="Arial" panose="020B0604020202020204" pitchFamily="34" charset="0"/>
              </a:rPr>
              <a:t>s</a:t>
            </a:r>
            <a:r>
              <a:rPr lang="ru-RU" altLang="ru-RU" sz="2400" smtClean="0">
                <a:cs typeface="Times New Roman" panose="02020603050405020304" pitchFamily="18" charset="0"/>
              </a:rPr>
              <a:t> включает каждый кортеж, соответствующий заголовку </a:t>
            </a:r>
            <a:r>
              <a:rPr lang="ru-RU" altLang="ru-RU" sz="2400" i="1" smtClean="0">
                <a:cs typeface="Arial" panose="020B0604020202020204" pitchFamily="34" charset="0"/>
              </a:rPr>
              <a:t>s</a:t>
            </a:r>
            <a:r>
              <a:rPr lang="ru-RU" altLang="ru-RU" sz="2400" smtClean="0">
                <a:cs typeface="Times New Roman" panose="02020603050405020304" pitchFamily="18" charset="0"/>
              </a:rPr>
              <a:t> и являющийся надмножеством некоторого кортежа из тела </a:t>
            </a:r>
            <a:r>
              <a:rPr lang="ru-RU" altLang="ru-RU" sz="2400" i="1" smtClean="0">
                <a:cs typeface="Arial" panose="020B0604020202020204" pitchFamily="34" charset="0"/>
              </a:rPr>
              <a:t>r1</a:t>
            </a:r>
            <a:r>
              <a:rPr lang="ru-RU" altLang="ru-RU" sz="2400" smtClean="0">
                <a:cs typeface="Times New Roman" panose="02020603050405020304" pitchFamily="18" charset="0"/>
              </a:rPr>
              <a:t> и некоторого кортежа из тела </a:t>
            </a:r>
            <a:r>
              <a:rPr lang="ru-RU" altLang="ru-RU" sz="2400" i="1" smtClean="0">
                <a:cs typeface="Arial" panose="020B0604020202020204" pitchFamily="34" charset="0"/>
              </a:rPr>
              <a:t>r2</a:t>
            </a:r>
            <a:r>
              <a:rPr lang="ru-RU" altLang="ru-RU" sz="2400" smtClean="0"/>
              <a:t>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46</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B0B2D180-4C08-416D-9754-70F1235FD857}" type="datetime1">
              <a:rPr lang="ru-RU" altLang="en-US" smtClean="0"/>
              <a:t>20.11.2019</a:t>
            </a:fld>
            <a:endParaRPr lang="ru-RU" altLang="en-US"/>
          </a:p>
        </p:txBody>
      </p:sp>
      <p:sp>
        <p:nvSpPr>
          <p:cNvPr id="50179" name="Rectangle 2"/>
          <p:cNvSpPr>
            <a:spLocks noGrp="1" noChangeArrowheads="1"/>
          </p:cNvSpPr>
          <p:nvPr>
            <p:ph type="title"/>
          </p:nvPr>
        </p:nvSpPr>
        <p:spPr/>
        <p:txBody>
          <a:bodyPr/>
          <a:lstStyle/>
          <a:p>
            <a:pPr eaLnBrk="1" hangingPunct="1"/>
            <a:r>
              <a:rPr lang="ru-RU" altLang="ru-RU" sz="2500" smtClean="0"/>
              <a:t>Алгебра </a:t>
            </a:r>
            <a:r>
              <a:rPr lang="en-US" altLang="ru-RU" sz="2500" b="1" smtClean="0"/>
              <a:t>A</a:t>
            </a:r>
            <a:r>
              <a:rPr lang="en-US" altLang="ru-RU" sz="2500" smtClean="0"/>
              <a:t> </a:t>
            </a:r>
            <a:r>
              <a:rPr lang="ru-RU" altLang="ru-RU" sz="2500" smtClean="0"/>
              <a:t>Дейта и Дарвена (13)</a:t>
            </a:r>
            <a:br>
              <a:rPr lang="ru-RU" altLang="ru-RU" sz="2500" smtClean="0"/>
            </a:br>
            <a:r>
              <a:rPr lang="ru-RU" altLang="ru-RU" sz="2500" smtClean="0"/>
              <a:t> </a:t>
            </a:r>
            <a:r>
              <a:rPr lang="ru-RU" altLang="ru-RU" sz="2000" smtClean="0"/>
              <a:t>Базовые операции Алгебры A (11)</a:t>
            </a:r>
          </a:p>
        </p:txBody>
      </p:sp>
      <p:sp>
        <p:nvSpPr>
          <p:cNvPr id="50180" name="Rectangle 3"/>
          <p:cNvSpPr>
            <a:spLocks noGrp="1" noChangeArrowheads="1"/>
          </p:cNvSpPr>
          <p:nvPr>
            <p:ph type="body" idx="1"/>
          </p:nvPr>
        </p:nvSpPr>
        <p:spPr/>
        <p:txBody>
          <a:bodyPr/>
          <a:lstStyle/>
          <a:p>
            <a:pPr eaLnBrk="1" hangingPunct="1">
              <a:lnSpc>
                <a:spcPct val="80000"/>
              </a:lnSpc>
              <a:spcBef>
                <a:spcPct val="40000"/>
              </a:spcBef>
              <a:buSzPct val="140000"/>
              <a:buFont typeface="Wingdings" panose="05000000000000000000" pitchFamily="2" charset="2"/>
              <a:buChar char="§"/>
            </a:pPr>
            <a:r>
              <a:rPr lang="ru-RU" altLang="ru-RU" sz="2000" smtClean="0">
                <a:cs typeface="Times New Roman" panose="02020603050405020304" pitchFamily="18" charset="0"/>
              </a:rPr>
              <a:t>Пусть </a:t>
            </a:r>
            <a:r>
              <a:rPr lang="en-US" altLang="ru-RU" sz="2000" i="1" smtClean="0">
                <a:cs typeface="Arial" panose="020B0604020202020204" pitchFamily="34" charset="0"/>
              </a:rPr>
              <a:t>s</a:t>
            </a:r>
            <a:r>
              <a:rPr lang="ru-RU" altLang="ru-RU" sz="2000" smtClean="0">
                <a:cs typeface="Times New Roman" panose="02020603050405020304" pitchFamily="18" charset="0"/>
              </a:rPr>
              <a:t> обозначает результат операции </a:t>
            </a:r>
            <a:r>
              <a:rPr lang="en-US" altLang="ru-RU" sz="2000" i="1" smtClean="0">
                <a:cs typeface="Arial" panose="020B0604020202020204" pitchFamily="34" charset="0"/>
              </a:rPr>
              <a:t>r</a:t>
            </a:r>
            <a:r>
              <a:rPr lang="ru-RU" altLang="ru-RU" sz="2000" i="1" smtClean="0">
                <a:cs typeface="Arial" panose="020B0604020202020204" pitchFamily="34" charset="0"/>
              </a:rPr>
              <a:t>1</a:t>
            </a:r>
            <a:r>
              <a:rPr lang="ru-RU" altLang="ru-RU" sz="2000" smtClean="0">
                <a:cs typeface="Arial" panose="020B0604020202020204" pitchFamily="34" charset="0"/>
              </a:rPr>
              <a:t> </a:t>
            </a:r>
            <a:r>
              <a:rPr lang="ru-RU" altLang="ru-RU" sz="2000" smtClean="0"/>
              <a:t>◄</a:t>
            </a:r>
            <a:r>
              <a:rPr lang="en-US" altLang="ru-RU" sz="2000" smtClean="0">
                <a:cs typeface="Arial" panose="020B0604020202020204" pitchFamily="34" charset="0"/>
              </a:rPr>
              <a:t>OR</a:t>
            </a:r>
            <a:r>
              <a:rPr lang="ru-RU" altLang="ru-RU" sz="2000" smtClean="0"/>
              <a:t>►</a:t>
            </a:r>
            <a:r>
              <a:rPr lang="ru-RU" altLang="ru-RU" smtClean="0"/>
              <a:t> </a:t>
            </a:r>
            <a:r>
              <a:rPr lang="ru-RU" altLang="ru-RU" sz="2000" smtClean="0">
                <a:cs typeface="Times New Roman" panose="02020603050405020304" pitchFamily="18" charset="0"/>
              </a:rPr>
              <a:t> </a:t>
            </a:r>
            <a:r>
              <a:rPr lang="en-US" altLang="ru-RU" sz="2000" i="1" smtClean="0">
                <a:cs typeface="Arial" panose="020B0604020202020204" pitchFamily="34" charset="0"/>
              </a:rPr>
              <a:t>r</a:t>
            </a:r>
            <a:r>
              <a:rPr lang="ru-RU" altLang="ru-RU" sz="2000" i="1" smtClean="0">
                <a:cs typeface="Arial" panose="020B0604020202020204" pitchFamily="34" charset="0"/>
              </a:rPr>
              <a:t>2</a:t>
            </a:r>
            <a:r>
              <a:rPr lang="ru-RU" altLang="ru-RU" sz="2000" smtClean="0"/>
              <a:t> </a:t>
            </a:r>
          </a:p>
          <a:p>
            <a:pPr eaLnBrk="1" hangingPunct="1">
              <a:lnSpc>
                <a:spcPct val="80000"/>
              </a:lnSpc>
              <a:spcBef>
                <a:spcPct val="40000"/>
              </a:spcBef>
              <a:buSzPct val="140000"/>
              <a:buFont typeface="Wingdings" panose="05000000000000000000" pitchFamily="2" charset="2"/>
              <a:buChar char="§"/>
            </a:pPr>
            <a:r>
              <a:rPr lang="ru-RU" altLang="ru-RU" sz="2000" smtClean="0">
                <a:cs typeface="Times New Roman" panose="02020603050405020304" pitchFamily="18" charset="0"/>
              </a:rPr>
              <a:t>Для обеспечения возможности выполнения операции требуется, чтобы если &lt;</a:t>
            </a:r>
            <a:r>
              <a:rPr lang="ru-RU" altLang="ru-RU" sz="2000" i="1" smtClean="0">
                <a:cs typeface="Arial" panose="020B0604020202020204" pitchFamily="34" charset="0"/>
              </a:rPr>
              <a:t>A</a:t>
            </a:r>
            <a:r>
              <a:rPr lang="ru-RU" altLang="ru-RU" sz="2000" i="1" smtClean="0">
                <a:cs typeface="Times New Roman" panose="02020603050405020304" pitchFamily="18" charset="0"/>
              </a:rPr>
              <a:t>, </a:t>
            </a:r>
            <a:r>
              <a:rPr lang="ru-RU" altLang="ru-RU" sz="2000" i="1" smtClean="0">
                <a:cs typeface="Arial" panose="020B0604020202020204" pitchFamily="34" charset="0"/>
              </a:rPr>
              <a:t>T1</a:t>
            </a:r>
            <a:r>
              <a:rPr lang="ru-RU" altLang="ru-RU" sz="2000" smtClean="0">
                <a:cs typeface="Times New Roman" panose="02020603050405020304" pitchFamily="18" charset="0"/>
              </a:rPr>
              <a:t>&gt; </a:t>
            </a:r>
            <a:r>
              <a:rPr lang="ru-RU" altLang="ru-RU" sz="2000" smtClean="0">
                <a:cs typeface="Times New Roman" panose="02020603050405020304" pitchFamily="18" charset="0"/>
                <a:sym typeface="Symbol" panose="05050102010706020507" pitchFamily="18" charset="2"/>
              </a:rPr>
              <a:t></a:t>
            </a:r>
            <a:r>
              <a:rPr lang="ru-RU" altLang="ru-RU" sz="2000" smtClean="0">
                <a:cs typeface="Times New Roman" panose="02020603050405020304" pitchFamily="18" charset="0"/>
              </a:rPr>
              <a:t> </a:t>
            </a:r>
            <a:r>
              <a:rPr lang="ru-RU" altLang="ru-RU" sz="2000" smtClean="0">
                <a:cs typeface="Arial" panose="020B0604020202020204" pitchFamily="34" charset="0"/>
              </a:rPr>
              <a:t>H</a:t>
            </a:r>
            <a:r>
              <a:rPr lang="ru-RU" altLang="ru-RU" sz="2000" i="1" smtClean="0">
                <a:cs typeface="Arial" panose="020B0604020202020204" pitchFamily="34" charset="0"/>
              </a:rPr>
              <a:t>r1</a:t>
            </a:r>
            <a:r>
              <a:rPr lang="ru-RU" altLang="ru-RU" sz="2000" smtClean="0">
                <a:cs typeface="Times New Roman" panose="02020603050405020304" pitchFamily="18" charset="0"/>
              </a:rPr>
              <a:t> и &lt;</a:t>
            </a:r>
            <a:r>
              <a:rPr lang="ru-RU" altLang="ru-RU" sz="2000" i="1" smtClean="0">
                <a:cs typeface="Arial" panose="020B0604020202020204" pitchFamily="34" charset="0"/>
              </a:rPr>
              <a:t>A</a:t>
            </a:r>
            <a:r>
              <a:rPr lang="ru-RU" altLang="ru-RU" sz="2000" i="1" smtClean="0">
                <a:cs typeface="Times New Roman" panose="02020603050405020304" pitchFamily="18" charset="0"/>
              </a:rPr>
              <a:t>, </a:t>
            </a:r>
            <a:r>
              <a:rPr lang="ru-RU" altLang="ru-RU" sz="2000" i="1" smtClean="0">
                <a:cs typeface="Arial" panose="020B0604020202020204" pitchFamily="34" charset="0"/>
              </a:rPr>
              <a:t>T2</a:t>
            </a:r>
            <a:r>
              <a:rPr lang="ru-RU" altLang="ru-RU" sz="2000" smtClean="0">
                <a:cs typeface="Times New Roman" panose="02020603050405020304" pitchFamily="18" charset="0"/>
              </a:rPr>
              <a:t>&gt; </a:t>
            </a:r>
            <a:r>
              <a:rPr lang="ru-RU" altLang="ru-RU" sz="2000" smtClean="0">
                <a:cs typeface="Times New Roman" panose="02020603050405020304" pitchFamily="18" charset="0"/>
                <a:sym typeface="Symbol" panose="05050102010706020507" pitchFamily="18" charset="2"/>
              </a:rPr>
              <a:t></a:t>
            </a:r>
            <a:r>
              <a:rPr lang="ru-RU" altLang="ru-RU" sz="2000" smtClean="0">
                <a:cs typeface="Times New Roman" panose="02020603050405020304" pitchFamily="18" charset="0"/>
              </a:rPr>
              <a:t> </a:t>
            </a:r>
            <a:r>
              <a:rPr lang="ru-RU" altLang="ru-RU" sz="2000" smtClean="0">
                <a:cs typeface="Arial" panose="020B0604020202020204" pitchFamily="34" charset="0"/>
              </a:rPr>
              <a:t>H</a:t>
            </a:r>
            <a:r>
              <a:rPr lang="ru-RU" altLang="ru-RU" sz="2000" i="1" smtClean="0">
                <a:cs typeface="Arial" panose="020B0604020202020204" pitchFamily="34" charset="0"/>
              </a:rPr>
              <a:t>r2</a:t>
            </a:r>
            <a:r>
              <a:rPr lang="ru-RU" altLang="ru-RU" sz="2000" smtClean="0">
                <a:cs typeface="Times New Roman" panose="02020603050405020304" pitchFamily="18" charset="0"/>
              </a:rPr>
              <a:t>, то должно быть </a:t>
            </a:r>
            <a:r>
              <a:rPr lang="ru-RU" altLang="ru-RU" sz="2000" i="1" smtClean="0">
                <a:cs typeface="Arial" panose="020B0604020202020204" pitchFamily="34" charset="0"/>
              </a:rPr>
              <a:t>T1</a:t>
            </a:r>
            <a:r>
              <a:rPr lang="ru-RU" altLang="ru-RU" sz="2000" i="1" smtClean="0">
                <a:cs typeface="Times New Roman" panose="02020603050405020304" pitchFamily="18" charset="0"/>
              </a:rPr>
              <a:t> = </a:t>
            </a:r>
            <a:r>
              <a:rPr lang="ru-RU" altLang="ru-RU" sz="2000" i="1" smtClean="0">
                <a:cs typeface="Arial" panose="020B0604020202020204" pitchFamily="34" charset="0"/>
              </a:rPr>
              <a:t>T2</a:t>
            </a:r>
            <a:r>
              <a:rPr lang="ru-RU" altLang="ru-RU" sz="2000" smtClean="0"/>
              <a:t> </a:t>
            </a:r>
          </a:p>
          <a:p>
            <a:pPr eaLnBrk="1" hangingPunct="1">
              <a:lnSpc>
                <a:spcPct val="80000"/>
              </a:lnSpc>
              <a:spcBef>
                <a:spcPct val="40000"/>
              </a:spcBef>
              <a:buSzPct val="140000"/>
              <a:buFont typeface="Wingdings" panose="05000000000000000000" pitchFamily="2" charset="2"/>
              <a:buChar char="§"/>
            </a:pPr>
            <a:r>
              <a:rPr lang="ru-RU" altLang="ru-RU" sz="2000" smtClean="0"/>
              <a:t>О</a:t>
            </a:r>
            <a:r>
              <a:rPr lang="ru-RU" altLang="ru-RU" sz="2000" smtClean="0">
                <a:cs typeface="Times New Roman" panose="02020603050405020304" pitchFamily="18" charset="0"/>
              </a:rPr>
              <a:t>дноименные атрибуты должны быть определены на одном и том же типе</a:t>
            </a:r>
            <a:r>
              <a:rPr lang="ru-RU" altLang="ru-RU" sz="2000" smtClean="0"/>
              <a:t> </a:t>
            </a:r>
          </a:p>
          <a:p>
            <a:pPr eaLnBrk="1" hangingPunct="1">
              <a:lnSpc>
                <a:spcPct val="80000"/>
              </a:lnSpc>
              <a:spcBef>
                <a:spcPct val="40000"/>
              </a:spcBef>
              <a:buSzPct val="140000"/>
              <a:buFont typeface="Wingdings" panose="05000000000000000000" pitchFamily="2" charset="2"/>
              <a:buChar char="§"/>
            </a:pPr>
            <a:r>
              <a:rPr lang="ru-RU" altLang="ru-RU" sz="2000" smtClean="0"/>
              <a:t>Тогда:</a:t>
            </a:r>
          </a:p>
          <a:p>
            <a:pPr lvl="1" eaLnBrk="1" hangingPunct="1">
              <a:lnSpc>
                <a:spcPct val="80000"/>
              </a:lnSpc>
              <a:spcBef>
                <a:spcPct val="40000"/>
              </a:spcBef>
              <a:buClr>
                <a:schemeClr val="tx2"/>
              </a:buClr>
              <a:buSzPct val="70000"/>
              <a:buFont typeface="Wingdings" panose="05000000000000000000" pitchFamily="2" charset="2"/>
              <a:buChar char="Ø"/>
            </a:pPr>
            <a:r>
              <a:rPr lang="en-US" altLang="ru-RU" sz="1700" smtClean="0">
                <a:cs typeface="Arial" panose="020B0604020202020204" pitchFamily="34" charset="0"/>
              </a:rPr>
              <a:t>Hs </a:t>
            </a:r>
            <a:r>
              <a:rPr lang="ru-RU" altLang="ru-RU" sz="1700" smtClean="0">
                <a:cs typeface="Times New Roman" panose="02020603050405020304" pitchFamily="18" charset="0"/>
              </a:rPr>
              <a:t>=</a:t>
            </a:r>
            <a:r>
              <a:rPr lang="ru-RU" altLang="ru-RU" sz="1700" smtClean="0">
                <a:cs typeface="Arial" panose="020B0604020202020204" pitchFamily="34" charset="0"/>
              </a:rPr>
              <a:t> </a:t>
            </a:r>
            <a:r>
              <a:rPr lang="en-US" altLang="ru-RU" sz="1700" smtClean="0">
                <a:cs typeface="Arial" panose="020B0604020202020204" pitchFamily="34" charset="0"/>
              </a:rPr>
              <a:t>Hr</a:t>
            </a:r>
            <a:r>
              <a:rPr lang="ru-RU" altLang="ru-RU" sz="1700" smtClean="0">
                <a:cs typeface="Arial" panose="020B0604020202020204" pitchFamily="34" charset="0"/>
              </a:rPr>
              <a:t>1 </a:t>
            </a:r>
            <a:r>
              <a:rPr lang="en-US" altLang="ru-RU" sz="1700" smtClean="0">
                <a:cs typeface="Arial" panose="020B0604020202020204" pitchFamily="34" charset="0"/>
              </a:rPr>
              <a:t>union Hr</a:t>
            </a:r>
            <a:r>
              <a:rPr lang="ru-RU" altLang="ru-RU" sz="1700" smtClean="0">
                <a:cs typeface="Arial" panose="020B0604020202020204" pitchFamily="34" charset="0"/>
              </a:rPr>
              <a:t>2</a:t>
            </a:r>
            <a:r>
              <a:rPr lang="ru-RU" altLang="ru-RU" sz="1700" smtClean="0">
                <a:cs typeface="Times New Roman" panose="02020603050405020304" pitchFamily="18" charset="0"/>
              </a:rPr>
              <a:t> (из схемы результата удаляются атрибуты-дубликаты)</a:t>
            </a:r>
            <a:r>
              <a:rPr lang="ru-RU" altLang="ru-RU" sz="1700" smtClean="0"/>
              <a:t> </a:t>
            </a:r>
          </a:p>
          <a:p>
            <a:pPr lvl="1" eaLnBrk="1" hangingPunct="1">
              <a:lnSpc>
                <a:spcPct val="80000"/>
              </a:lnSpc>
              <a:spcBef>
                <a:spcPct val="40000"/>
              </a:spcBef>
              <a:buClr>
                <a:schemeClr val="tx2"/>
              </a:buClr>
              <a:buSzPct val="70000"/>
              <a:buFont typeface="Wingdings" panose="05000000000000000000" pitchFamily="2" charset="2"/>
              <a:buChar char="Ø"/>
            </a:pPr>
            <a:r>
              <a:rPr lang="en-US" altLang="ru-RU" sz="1700" smtClean="0">
                <a:cs typeface="Arial" panose="020B0604020202020204" pitchFamily="34" charset="0"/>
              </a:rPr>
              <a:t>Bs</a:t>
            </a:r>
            <a:r>
              <a:rPr lang="ru-RU" altLang="ru-RU" sz="1700" smtClean="0">
                <a:cs typeface="Arial" panose="020B0604020202020204" pitchFamily="34" charset="0"/>
              </a:rPr>
              <a:t>  </a:t>
            </a:r>
            <a:r>
              <a:rPr lang="ru-RU" altLang="ru-RU" sz="1700" smtClean="0">
                <a:cs typeface="Times New Roman" panose="02020603050405020304" pitchFamily="18" charset="0"/>
              </a:rPr>
              <a:t>=  {</a:t>
            </a:r>
            <a:r>
              <a:rPr lang="ru-RU" altLang="ru-RU" sz="1700" smtClean="0">
                <a:cs typeface="Arial" panose="020B0604020202020204" pitchFamily="34" charset="0"/>
              </a:rPr>
              <a:t> </a:t>
            </a:r>
            <a:r>
              <a:rPr lang="en-US" altLang="ru-RU" sz="1700" i="1" smtClean="0">
                <a:cs typeface="Arial" panose="020B0604020202020204" pitchFamily="34" charset="0"/>
              </a:rPr>
              <a:t>ts</a:t>
            </a:r>
            <a:r>
              <a:rPr lang="ru-RU" altLang="ru-RU" sz="1700" i="1" smtClean="0">
                <a:cs typeface="Arial" panose="020B0604020202020204" pitchFamily="34" charset="0"/>
              </a:rPr>
              <a:t> : </a:t>
            </a:r>
            <a:r>
              <a:rPr lang="en-US" altLang="ru-RU" sz="1700" smtClean="0">
                <a:cs typeface="Arial" panose="020B0604020202020204" pitchFamily="34" charset="0"/>
              </a:rPr>
              <a:t>exists</a:t>
            </a:r>
            <a:r>
              <a:rPr lang="en-US" altLang="ru-RU" sz="1700" i="1" smtClean="0">
                <a:cs typeface="Arial" panose="020B0604020202020204" pitchFamily="34" charset="0"/>
              </a:rPr>
              <a:t> tr</a:t>
            </a:r>
            <a:r>
              <a:rPr lang="ru-RU" altLang="ru-RU" sz="1700" i="1" smtClean="0">
                <a:cs typeface="Arial" panose="020B0604020202020204" pitchFamily="34" charset="0"/>
              </a:rPr>
              <a:t>1 </a:t>
            </a:r>
            <a:r>
              <a:rPr lang="en-US" altLang="ru-RU" sz="1700" smtClean="0">
                <a:cs typeface="Arial" panose="020B0604020202020204" pitchFamily="34" charset="0"/>
              </a:rPr>
              <a:t>exists</a:t>
            </a:r>
            <a:r>
              <a:rPr lang="en-US" altLang="ru-RU" sz="1700" i="1" smtClean="0">
                <a:cs typeface="Arial" panose="020B0604020202020204" pitchFamily="34" charset="0"/>
              </a:rPr>
              <a:t> tr</a:t>
            </a:r>
            <a:r>
              <a:rPr lang="ru-RU" altLang="ru-RU" sz="1700" i="1" smtClean="0">
                <a:cs typeface="Arial" panose="020B0604020202020204" pitchFamily="34" charset="0"/>
              </a:rPr>
              <a:t>2 </a:t>
            </a:r>
            <a:br>
              <a:rPr lang="ru-RU" altLang="ru-RU" sz="1700" i="1" smtClean="0">
                <a:cs typeface="Arial" panose="020B0604020202020204" pitchFamily="34" charset="0"/>
              </a:rPr>
            </a:br>
            <a:r>
              <a:rPr lang="ru-RU" altLang="ru-RU" sz="1700" smtClean="0">
                <a:cs typeface="Times New Roman" panose="02020603050405020304" pitchFamily="18" charset="0"/>
              </a:rPr>
              <a:t>( (</a:t>
            </a:r>
            <a:r>
              <a:rPr lang="ru-RU" altLang="ru-RU" sz="1700" i="1" smtClean="0">
                <a:cs typeface="Arial" panose="020B0604020202020204" pitchFamily="34" charset="0"/>
              </a:rPr>
              <a:t> </a:t>
            </a:r>
            <a:r>
              <a:rPr lang="en-US" altLang="ru-RU" sz="1700" i="1" smtClean="0">
                <a:cs typeface="Arial" panose="020B0604020202020204" pitchFamily="34" charset="0"/>
              </a:rPr>
              <a:t>tr</a:t>
            </a:r>
            <a:r>
              <a:rPr lang="ru-RU" altLang="ru-RU" sz="1700" i="1" smtClean="0">
                <a:cs typeface="Arial" panose="020B0604020202020204" pitchFamily="34" charset="0"/>
              </a:rPr>
              <a:t>1 </a:t>
            </a:r>
            <a:r>
              <a:rPr lang="ru-RU" altLang="ru-RU" sz="1700" smtClean="0">
                <a:cs typeface="Times New Roman" panose="02020603050405020304" pitchFamily="18" charset="0"/>
                <a:sym typeface="Symbol" panose="05050102010706020507" pitchFamily="18" charset="2"/>
              </a:rPr>
              <a:t></a:t>
            </a:r>
            <a:r>
              <a:rPr lang="ru-RU" altLang="ru-RU" sz="1700" i="1" smtClean="0">
                <a:cs typeface="Arial" panose="020B0604020202020204" pitchFamily="34" charset="0"/>
              </a:rPr>
              <a:t> </a:t>
            </a:r>
            <a:r>
              <a:rPr lang="en-US" altLang="ru-RU" sz="1700" i="1" smtClean="0">
                <a:cs typeface="Arial" panose="020B0604020202020204" pitchFamily="34" charset="0"/>
              </a:rPr>
              <a:t>Br</a:t>
            </a:r>
            <a:r>
              <a:rPr lang="ru-RU" altLang="ru-RU" sz="1700" i="1" smtClean="0">
                <a:cs typeface="Arial" panose="020B0604020202020204" pitchFamily="34" charset="0"/>
              </a:rPr>
              <a:t>1 </a:t>
            </a:r>
            <a:r>
              <a:rPr lang="en-US" altLang="ru-RU" sz="1700" smtClean="0">
                <a:cs typeface="Arial" panose="020B0604020202020204" pitchFamily="34" charset="0"/>
              </a:rPr>
              <a:t>or</a:t>
            </a:r>
            <a:r>
              <a:rPr lang="en-US" altLang="ru-RU" sz="1700" i="1" smtClean="0">
                <a:cs typeface="Arial" panose="020B0604020202020204" pitchFamily="34" charset="0"/>
              </a:rPr>
              <a:t> tr</a:t>
            </a:r>
            <a:r>
              <a:rPr lang="ru-RU" altLang="ru-RU" sz="1700" i="1" smtClean="0">
                <a:cs typeface="Arial" panose="020B0604020202020204" pitchFamily="34" charset="0"/>
              </a:rPr>
              <a:t>2 </a:t>
            </a:r>
            <a:r>
              <a:rPr lang="ru-RU" altLang="ru-RU" sz="1700" smtClean="0">
                <a:cs typeface="Times New Roman" panose="02020603050405020304" pitchFamily="18" charset="0"/>
                <a:sym typeface="Symbol" panose="05050102010706020507" pitchFamily="18" charset="2"/>
              </a:rPr>
              <a:t></a:t>
            </a:r>
            <a:r>
              <a:rPr lang="ru-RU" altLang="ru-RU" sz="1700" i="1" smtClean="0">
                <a:cs typeface="Arial" panose="020B0604020202020204" pitchFamily="34" charset="0"/>
              </a:rPr>
              <a:t> </a:t>
            </a:r>
            <a:r>
              <a:rPr lang="en-US" altLang="ru-RU" sz="1700" i="1" smtClean="0">
                <a:cs typeface="Arial" panose="020B0604020202020204" pitchFamily="34" charset="0"/>
              </a:rPr>
              <a:t>Br</a:t>
            </a:r>
            <a:r>
              <a:rPr lang="ru-RU" altLang="ru-RU" sz="1700" i="1" smtClean="0">
                <a:cs typeface="Arial" panose="020B0604020202020204" pitchFamily="34" charset="0"/>
              </a:rPr>
              <a:t>2 </a:t>
            </a:r>
            <a:r>
              <a:rPr lang="ru-RU" altLang="ru-RU" sz="1700" smtClean="0">
                <a:cs typeface="Arial" panose="020B0604020202020204" pitchFamily="34" charset="0"/>
              </a:rPr>
              <a:t>)</a:t>
            </a:r>
            <a:r>
              <a:rPr lang="ru-RU" altLang="ru-RU" sz="1700" i="1" smtClean="0">
                <a:cs typeface="Arial" panose="020B0604020202020204" pitchFamily="34" charset="0"/>
              </a:rPr>
              <a:t> </a:t>
            </a:r>
            <a:r>
              <a:rPr lang="en-US" altLang="ru-RU" sz="1700" smtClean="0">
                <a:cs typeface="Arial" panose="020B0604020202020204" pitchFamily="34" charset="0"/>
              </a:rPr>
              <a:t>and</a:t>
            </a:r>
            <a:r>
              <a:rPr lang="en-US" altLang="ru-RU" sz="1700" i="1" smtClean="0">
                <a:cs typeface="Arial" panose="020B0604020202020204" pitchFamily="34" charset="0"/>
              </a:rPr>
              <a:t> </a:t>
            </a:r>
            <a:r>
              <a:rPr lang="ru-RU" altLang="ru-RU" sz="1700" i="1" smtClean="0">
                <a:cs typeface="Arial" panose="020B0604020202020204" pitchFamily="34" charset="0"/>
              </a:rPr>
              <a:t/>
            </a:r>
            <a:br>
              <a:rPr lang="ru-RU" altLang="ru-RU" sz="1700" i="1" smtClean="0">
                <a:cs typeface="Arial" panose="020B0604020202020204" pitchFamily="34" charset="0"/>
              </a:rPr>
            </a:br>
            <a:r>
              <a:rPr lang="en-US" altLang="ru-RU" sz="1700" i="1" smtClean="0">
                <a:cs typeface="Arial" panose="020B0604020202020204" pitchFamily="34" charset="0"/>
              </a:rPr>
              <a:t>ts </a:t>
            </a:r>
            <a:r>
              <a:rPr lang="ru-RU" altLang="ru-RU" sz="1700" i="1" smtClean="0">
                <a:cs typeface="Times New Roman" panose="02020603050405020304" pitchFamily="18" charset="0"/>
              </a:rPr>
              <a:t>=</a:t>
            </a:r>
            <a:r>
              <a:rPr lang="ru-RU" altLang="ru-RU" sz="1700" i="1" smtClean="0">
                <a:cs typeface="Arial" panose="020B0604020202020204" pitchFamily="34" charset="0"/>
              </a:rPr>
              <a:t> </a:t>
            </a:r>
            <a:r>
              <a:rPr lang="en-US" altLang="ru-RU" sz="1700" i="1" smtClean="0">
                <a:cs typeface="Arial" panose="020B0604020202020204" pitchFamily="34" charset="0"/>
              </a:rPr>
              <a:t>tr</a:t>
            </a:r>
            <a:r>
              <a:rPr lang="ru-RU" altLang="ru-RU" sz="1700" i="1" smtClean="0">
                <a:cs typeface="Arial" panose="020B0604020202020204" pitchFamily="34" charset="0"/>
              </a:rPr>
              <a:t>1 </a:t>
            </a:r>
            <a:r>
              <a:rPr lang="en-US" altLang="ru-RU" sz="1700" i="1" smtClean="0">
                <a:cs typeface="Times New Roman" panose="02020603050405020304" pitchFamily="18" charset="0"/>
              </a:rPr>
              <a:t>union</a:t>
            </a:r>
            <a:r>
              <a:rPr lang="en-US" altLang="ru-RU" sz="1700" i="1" smtClean="0">
                <a:cs typeface="Arial" panose="020B0604020202020204" pitchFamily="34" charset="0"/>
              </a:rPr>
              <a:t> tr</a:t>
            </a:r>
            <a:r>
              <a:rPr lang="ru-RU" altLang="ru-RU" sz="1700" i="1" smtClean="0">
                <a:cs typeface="Arial" panose="020B0604020202020204" pitchFamily="34" charset="0"/>
              </a:rPr>
              <a:t>2 </a:t>
            </a:r>
            <a:r>
              <a:rPr lang="ru-RU" altLang="ru-RU" sz="1700" smtClean="0">
                <a:cs typeface="Times New Roman" panose="02020603050405020304" pitchFamily="18" charset="0"/>
              </a:rPr>
              <a:t>)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47</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10BE53DB-81C2-41FA-B836-AC9476129F16}" type="datetime1">
              <a:rPr lang="ru-RU" altLang="en-US" smtClean="0"/>
              <a:t>20.11.2019</a:t>
            </a:fld>
            <a:endParaRPr lang="ru-RU" altLang="en-US"/>
          </a:p>
        </p:txBody>
      </p:sp>
      <p:sp>
        <p:nvSpPr>
          <p:cNvPr id="51203" name="Rectangle 2"/>
          <p:cNvSpPr>
            <a:spLocks noGrp="1" noChangeArrowheads="1"/>
          </p:cNvSpPr>
          <p:nvPr>
            <p:ph type="title"/>
          </p:nvPr>
        </p:nvSpPr>
        <p:spPr/>
        <p:txBody>
          <a:bodyPr/>
          <a:lstStyle/>
          <a:p>
            <a:pPr eaLnBrk="1" hangingPunct="1"/>
            <a:r>
              <a:rPr lang="ru-RU" altLang="ru-RU" sz="2500" smtClean="0"/>
              <a:t>Алгебра </a:t>
            </a:r>
            <a:r>
              <a:rPr lang="en-US" altLang="ru-RU" sz="2500" b="1" smtClean="0"/>
              <a:t>A</a:t>
            </a:r>
            <a:r>
              <a:rPr lang="en-US" altLang="ru-RU" sz="2500" smtClean="0"/>
              <a:t> </a:t>
            </a:r>
            <a:r>
              <a:rPr lang="ru-RU" altLang="ru-RU" sz="2500" smtClean="0"/>
              <a:t>Дейта и Дарвена (14)</a:t>
            </a:r>
            <a:br>
              <a:rPr lang="ru-RU" altLang="ru-RU" sz="2500" smtClean="0"/>
            </a:br>
            <a:r>
              <a:rPr lang="ru-RU" altLang="ru-RU" sz="2500" smtClean="0"/>
              <a:t> </a:t>
            </a:r>
            <a:r>
              <a:rPr lang="ru-RU" altLang="ru-RU" sz="2000" smtClean="0"/>
              <a:t>Базовые операции Алгебры A (12)</a:t>
            </a:r>
          </a:p>
        </p:txBody>
      </p:sp>
      <p:sp>
        <p:nvSpPr>
          <p:cNvPr id="51204" name="Rectangle 3"/>
          <p:cNvSpPr>
            <a:spLocks noGrp="1" noChangeArrowheads="1"/>
          </p:cNvSpPr>
          <p:nvPr>
            <p:ph type="body" idx="1"/>
          </p:nvPr>
        </p:nvSpPr>
        <p:spPr/>
        <p:txBody>
          <a:bodyPr/>
          <a:lstStyle/>
          <a:p>
            <a:pPr eaLnBrk="1" hangingPunct="1">
              <a:lnSpc>
                <a:spcPct val="80000"/>
              </a:lnSpc>
              <a:spcBef>
                <a:spcPct val="40000"/>
              </a:spcBef>
              <a:buSzPct val="140000"/>
              <a:buFont typeface="Wingdings" panose="05000000000000000000" pitchFamily="2" charset="2"/>
              <a:buChar char="§"/>
            </a:pPr>
            <a:r>
              <a:rPr lang="ru-RU" altLang="ru-RU" sz="2200" smtClean="0">
                <a:latin typeface="Times New Roman" panose="02020603050405020304" pitchFamily="18" charset="0"/>
              </a:rPr>
              <a:t>Е</a:t>
            </a:r>
            <a:r>
              <a:rPr lang="ru-RU" altLang="ru-RU" sz="2200" smtClean="0">
                <a:latin typeface="Times New Roman" panose="02020603050405020304" pitchFamily="18" charset="0"/>
                <a:cs typeface="Times New Roman" panose="02020603050405020304" pitchFamily="18" charset="0"/>
              </a:rPr>
              <a:t>сли</a:t>
            </a:r>
            <a:r>
              <a:rPr lang="ru-RU" altLang="ru-RU" sz="2200" smtClean="0">
                <a:cs typeface="Times New Roman" panose="02020603050405020304" pitchFamily="18" charset="0"/>
              </a:rPr>
              <a:t> у операндов нет общих атрибутов, то в тело результирующего отношения входят все такие кортежи </a:t>
            </a:r>
            <a:r>
              <a:rPr lang="en-US" altLang="ru-RU" sz="2200" i="1" smtClean="0">
                <a:cs typeface="Arial" panose="020B0604020202020204" pitchFamily="34" charset="0"/>
              </a:rPr>
              <a:t>ts</a:t>
            </a:r>
            <a:r>
              <a:rPr lang="ru-RU" altLang="ru-RU" sz="2200" smtClean="0">
                <a:cs typeface="Times New Roman" panose="02020603050405020304" pitchFamily="18" charset="0"/>
              </a:rPr>
              <a:t>, которые являются объединением кортежей </a:t>
            </a:r>
            <a:r>
              <a:rPr lang="en-US" altLang="ru-RU" sz="2200" i="1" smtClean="0">
                <a:cs typeface="Arial" panose="020B0604020202020204" pitchFamily="34" charset="0"/>
              </a:rPr>
              <a:t>tr</a:t>
            </a:r>
            <a:r>
              <a:rPr lang="ru-RU" altLang="ru-RU" sz="2200" i="1" smtClean="0">
                <a:cs typeface="Arial" panose="020B0604020202020204" pitchFamily="34" charset="0"/>
              </a:rPr>
              <a:t>1</a:t>
            </a:r>
            <a:r>
              <a:rPr lang="ru-RU" altLang="ru-RU" sz="2200" i="1" smtClean="0">
                <a:cs typeface="Times New Roman" panose="02020603050405020304" pitchFamily="18" charset="0"/>
              </a:rPr>
              <a:t> </a:t>
            </a:r>
            <a:r>
              <a:rPr lang="ru-RU" altLang="ru-RU" sz="2200" smtClean="0">
                <a:cs typeface="Times New Roman" panose="02020603050405020304" pitchFamily="18" charset="0"/>
              </a:rPr>
              <a:t>и </a:t>
            </a:r>
            <a:r>
              <a:rPr lang="en-US" altLang="ru-RU" sz="2200" i="1" smtClean="0">
                <a:cs typeface="Arial" panose="020B0604020202020204" pitchFamily="34" charset="0"/>
              </a:rPr>
              <a:t>tr</a:t>
            </a:r>
            <a:r>
              <a:rPr lang="ru-RU" altLang="ru-RU" sz="2200" i="1" smtClean="0">
                <a:cs typeface="Arial" panose="020B0604020202020204" pitchFamily="34" charset="0"/>
              </a:rPr>
              <a:t>2</a:t>
            </a:r>
            <a:r>
              <a:rPr lang="ru-RU" altLang="ru-RU" sz="2200" smtClean="0">
                <a:cs typeface="Times New Roman" panose="02020603050405020304" pitchFamily="18" charset="0"/>
              </a:rPr>
              <a:t>, соответствующих схемам отношений-операндов, и хотя бы один из этих кортежей принадлежит телу одного из операндов</a:t>
            </a:r>
            <a:r>
              <a:rPr lang="ru-RU" altLang="ru-RU" sz="2200" smtClean="0"/>
              <a:t> </a:t>
            </a:r>
          </a:p>
          <a:p>
            <a:pPr eaLnBrk="1" hangingPunct="1">
              <a:lnSpc>
                <a:spcPct val="80000"/>
              </a:lnSpc>
              <a:spcBef>
                <a:spcPct val="40000"/>
              </a:spcBef>
              <a:buSzPct val="140000"/>
              <a:buFont typeface="Wingdings" panose="05000000000000000000" pitchFamily="2" charset="2"/>
              <a:buChar char="§"/>
            </a:pPr>
            <a:r>
              <a:rPr lang="ru-RU" altLang="ru-RU" sz="2200" smtClean="0">
                <a:latin typeface="Times New Roman" panose="02020603050405020304" pitchFamily="18" charset="0"/>
              </a:rPr>
              <a:t>Е</a:t>
            </a:r>
            <a:r>
              <a:rPr lang="ru-RU" altLang="ru-RU" sz="2200" smtClean="0">
                <a:latin typeface="Times New Roman" panose="02020603050405020304" pitchFamily="18" charset="0"/>
                <a:cs typeface="Times New Roman" panose="02020603050405020304" pitchFamily="18" charset="0"/>
              </a:rPr>
              <a:t>сли</a:t>
            </a:r>
            <a:r>
              <a:rPr lang="ru-RU" altLang="ru-RU" sz="2200" smtClean="0">
                <a:cs typeface="Times New Roman" panose="02020603050405020304" pitchFamily="18" charset="0"/>
              </a:rPr>
              <a:t> у операндов имеются общие атрибуты, то в тело результирующего отношения входят все такие кортежи </a:t>
            </a:r>
            <a:r>
              <a:rPr lang="en-US" altLang="ru-RU" sz="2200" i="1" smtClean="0">
                <a:cs typeface="Arial" panose="020B0604020202020204" pitchFamily="34" charset="0"/>
              </a:rPr>
              <a:t>ts</a:t>
            </a:r>
            <a:r>
              <a:rPr lang="ru-RU" altLang="ru-RU" sz="2200" smtClean="0">
                <a:cs typeface="Times New Roman" panose="02020603050405020304" pitchFamily="18" charset="0"/>
              </a:rPr>
              <a:t>, которые являются объединением кортежей </a:t>
            </a:r>
            <a:r>
              <a:rPr lang="en-US" altLang="ru-RU" sz="2200" i="1" smtClean="0">
                <a:cs typeface="Arial" panose="020B0604020202020204" pitchFamily="34" charset="0"/>
              </a:rPr>
              <a:t>tr</a:t>
            </a:r>
            <a:r>
              <a:rPr lang="ru-RU" altLang="ru-RU" sz="2200" i="1" smtClean="0">
                <a:cs typeface="Arial" panose="020B0604020202020204" pitchFamily="34" charset="0"/>
              </a:rPr>
              <a:t>1</a:t>
            </a:r>
            <a:r>
              <a:rPr lang="ru-RU" altLang="ru-RU" sz="2200" i="1" smtClean="0">
                <a:cs typeface="Times New Roman" panose="02020603050405020304" pitchFamily="18" charset="0"/>
              </a:rPr>
              <a:t> </a:t>
            </a:r>
            <a:r>
              <a:rPr lang="ru-RU" altLang="ru-RU" sz="2200" smtClean="0">
                <a:cs typeface="Times New Roman" panose="02020603050405020304" pitchFamily="18" charset="0"/>
              </a:rPr>
              <a:t>и </a:t>
            </a:r>
            <a:r>
              <a:rPr lang="en-US" altLang="ru-RU" sz="2200" i="1" smtClean="0">
                <a:cs typeface="Arial" panose="020B0604020202020204" pitchFamily="34" charset="0"/>
              </a:rPr>
              <a:t>tr</a:t>
            </a:r>
            <a:r>
              <a:rPr lang="ru-RU" altLang="ru-RU" sz="2200" i="1" smtClean="0">
                <a:cs typeface="Arial" panose="020B0604020202020204" pitchFamily="34" charset="0"/>
              </a:rPr>
              <a:t>2</a:t>
            </a:r>
            <a:r>
              <a:rPr lang="ru-RU" altLang="ru-RU" sz="2200" smtClean="0">
                <a:cs typeface="Times New Roman" panose="02020603050405020304" pitchFamily="18" charset="0"/>
              </a:rPr>
              <a:t>, соответствующих схемам отношений-операндов, если хотя бы один из этих кортежей принадлежит телу одного из операндов, и значения общих атрибутов </a:t>
            </a:r>
            <a:r>
              <a:rPr lang="en-US" altLang="ru-RU" sz="2200" i="1" smtClean="0">
                <a:cs typeface="Arial" panose="020B0604020202020204" pitchFamily="34" charset="0"/>
              </a:rPr>
              <a:t>tr</a:t>
            </a:r>
            <a:r>
              <a:rPr lang="ru-RU" altLang="ru-RU" sz="2200" i="1" smtClean="0">
                <a:cs typeface="Arial" panose="020B0604020202020204" pitchFamily="34" charset="0"/>
              </a:rPr>
              <a:t>1</a:t>
            </a:r>
            <a:r>
              <a:rPr lang="ru-RU" altLang="ru-RU" sz="2200" i="1" smtClean="0">
                <a:cs typeface="Times New Roman" panose="02020603050405020304" pitchFamily="18" charset="0"/>
              </a:rPr>
              <a:t> </a:t>
            </a:r>
            <a:r>
              <a:rPr lang="ru-RU" altLang="ru-RU" sz="2200" smtClean="0">
                <a:cs typeface="Times New Roman" panose="02020603050405020304" pitchFamily="18" charset="0"/>
              </a:rPr>
              <a:t>и </a:t>
            </a:r>
            <a:r>
              <a:rPr lang="en-US" altLang="ru-RU" sz="2200" i="1" smtClean="0">
                <a:cs typeface="Arial" panose="020B0604020202020204" pitchFamily="34" charset="0"/>
              </a:rPr>
              <a:t>tr</a:t>
            </a:r>
            <a:r>
              <a:rPr lang="ru-RU" altLang="ru-RU" sz="2200" i="1" smtClean="0">
                <a:cs typeface="Arial" panose="020B0604020202020204" pitchFamily="34" charset="0"/>
              </a:rPr>
              <a:t>2</a:t>
            </a:r>
            <a:r>
              <a:rPr lang="ru-RU" altLang="ru-RU" sz="2200" i="1" smtClean="0">
                <a:cs typeface="Times New Roman" panose="02020603050405020304" pitchFamily="18" charset="0"/>
              </a:rPr>
              <a:t> </a:t>
            </a:r>
            <a:r>
              <a:rPr lang="ru-RU" altLang="ru-RU" sz="2200" smtClean="0">
                <a:cs typeface="Times New Roman" panose="02020603050405020304" pitchFamily="18" charset="0"/>
              </a:rPr>
              <a:t>совпадают</a:t>
            </a:r>
            <a:r>
              <a:rPr lang="ru-RU" altLang="ru-RU" sz="2200" smtClean="0"/>
              <a:t> </a:t>
            </a:r>
          </a:p>
          <a:p>
            <a:pPr eaLnBrk="1" hangingPunct="1">
              <a:lnSpc>
                <a:spcPct val="80000"/>
              </a:lnSpc>
              <a:spcBef>
                <a:spcPct val="40000"/>
              </a:spcBef>
              <a:buSzPct val="140000"/>
              <a:buFont typeface="Wingdings" panose="05000000000000000000" pitchFamily="2" charset="2"/>
              <a:buChar char="§"/>
            </a:pPr>
            <a:r>
              <a:rPr lang="ru-RU" altLang="ru-RU" sz="2200" smtClean="0">
                <a:latin typeface="Times New Roman" panose="02020603050405020304" pitchFamily="18" charset="0"/>
              </a:rPr>
              <a:t>Е</a:t>
            </a:r>
            <a:r>
              <a:rPr lang="ru-RU" altLang="ru-RU" sz="2200" smtClean="0">
                <a:latin typeface="Times New Roman" panose="02020603050405020304" pitchFamily="18" charset="0"/>
                <a:cs typeface="Times New Roman" panose="02020603050405020304" pitchFamily="18" charset="0"/>
              </a:rPr>
              <a:t>сли </a:t>
            </a:r>
            <a:r>
              <a:rPr lang="ru-RU" altLang="ru-RU" sz="2200" smtClean="0">
                <a:cs typeface="Times New Roman" panose="02020603050405020304" pitchFamily="18" charset="0"/>
              </a:rPr>
              <a:t>же схемы отношений-операндов совпадают, то тело отношения-результата является объединением тел операндов</a:t>
            </a:r>
            <a:r>
              <a:rPr lang="ru-RU" altLang="ru-RU" sz="2200" smtClean="0"/>
              <a:t>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48</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F2D14445-B064-45D4-8C11-5CCC12AA5612}" type="datetime1">
              <a:rPr lang="ru-RU" altLang="en-US" smtClean="0"/>
              <a:t>20.11.2019</a:t>
            </a:fld>
            <a:endParaRPr lang="ru-RU" altLang="en-US"/>
          </a:p>
        </p:txBody>
      </p:sp>
      <p:sp>
        <p:nvSpPr>
          <p:cNvPr id="52227" name="Rectangle 2"/>
          <p:cNvSpPr>
            <a:spLocks noGrp="1" noChangeArrowheads="1"/>
          </p:cNvSpPr>
          <p:nvPr>
            <p:ph type="title"/>
          </p:nvPr>
        </p:nvSpPr>
        <p:spPr/>
        <p:txBody>
          <a:bodyPr/>
          <a:lstStyle/>
          <a:p>
            <a:pPr eaLnBrk="1" hangingPunct="1"/>
            <a:r>
              <a:rPr lang="ru-RU" altLang="ru-RU" sz="2500" smtClean="0"/>
              <a:t>Алгебра </a:t>
            </a:r>
            <a:r>
              <a:rPr lang="en-US" altLang="ru-RU" sz="2500" b="1" smtClean="0"/>
              <a:t>A</a:t>
            </a:r>
            <a:r>
              <a:rPr lang="en-US" altLang="ru-RU" sz="2500" smtClean="0"/>
              <a:t> </a:t>
            </a:r>
            <a:r>
              <a:rPr lang="ru-RU" altLang="ru-RU" sz="2500" smtClean="0"/>
              <a:t>Дейта и Дарвена (15)</a:t>
            </a:r>
            <a:br>
              <a:rPr lang="ru-RU" altLang="ru-RU" sz="2500" smtClean="0"/>
            </a:br>
            <a:r>
              <a:rPr lang="ru-RU" altLang="ru-RU" sz="2500" smtClean="0"/>
              <a:t> </a:t>
            </a:r>
            <a:r>
              <a:rPr lang="ru-RU" altLang="ru-RU" sz="2000" smtClean="0"/>
              <a:t>Базовые операции Алгебры A (13)</a:t>
            </a:r>
          </a:p>
        </p:txBody>
      </p:sp>
      <p:sp>
        <p:nvSpPr>
          <p:cNvPr id="52228" name="Rectangle 3"/>
          <p:cNvSpPr>
            <a:spLocks noGrp="1" noChangeArrowheads="1"/>
          </p:cNvSpPr>
          <p:nvPr>
            <p:ph type="body" idx="1"/>
          </p:nvPr>
        </p:nvSpPr>
        <p:spPr/>
        <p:txBody>
          <a:bodyPr/>
          <a:lstStyle/>
          <a:p>
            <a:pPr eaLnBrk="1" hangingPunct="1">
              <a:lnSpc>
                <a:spcPct val="80000"/>
              </a:lnSpc>
              <a:spcBef>
                <a:spcPct val="40000"/>
              </a:spcBef>
              <a:buSzPct val="140000"/>
              <a:buFont typeface="Wingdings" panose="05000000000000000000" pitchFamily="2" charset="2"/>
              <a:buChar char="§"/>
            </a:pPr>
            <a:r>
              <a:rPr lang="ru-RU" altLang="ru-RU" sz="2400" smtClean="0">
                <a:cs typeface="Times New Roman" panose="02020603050405020304" pitchFamily="18" charset="0"/>
              </a:rPr>
              <a:t>Операция </a:t>
            </a:r>
            <a:r>
              <a:rPr lang="ru-RU" altLang="ru-RU" sz="2400" smtClean="0"/>
              <a:t>◄</a:t>
            </a:r>
            <a:r>
              <a:rPr lang="ru-RU" altLang="ru-RU" sz="2400" smtClean="0">
                <a:cs typeface="Arial" panose="020B0604020202020204" pitchFamily="34" charset="0"/>
              </a:rPr>
              <a:t>OR</a:t>
            </a:r>
            <a:r>
              <a:rPr lang="ru-RU" altLang="ru-RU" sz="2400" smtClean="0"/>
              <a:t>►</a:t>
            </a:r>
            <a:r>
              <a:rPr lang="ru-RU" altLang="ru-RU" sz="2400" smtClean="0">
                <a:cs typeface="Times New Roman" panose="02020603050405020304" pitchFamily="18" charset="0"/>
              </a:rPr>
              <a:t> является реляционной </a:t>
            </a:r>
            <a:r>
              <a:rPr lang="ru-RU" altLang="ru-RU" sz="2400" i="1" smtClean="0">
                <a:cs typeface="Times New Roman" panose="02020603050405020304" pitchFamily="18" charset="0"/>
              </a:rPr>
              <a:t>дизъюнкцией</a:t>
            </a:r>
            <a:r>
              <a:rPr lang="ru-RU" altLang="ru-RU" sz="2400" smtClean="0">
                <a:cs typeface="Times New Roman" panose="02020603050405020304" pitchFamily="18" charset="0"/>
              </a:rPr>
              <a:t>, являясь обобщением того, что ранее называлось объединением</a:t>
            </a:r>
            <a:r>
              <a:rPr lang="ru-RU" altLang="ru-RU" sz="2400" smtClean="0"/>
              <a:t> </a:t>
            </a:r>
          </a:p>
          <a:p>
            <a:pPr eaLnBrk="1" hangingPunct="1">
              <a:lnSpc>
                <a:spcPct val="80000"/>
              </a:lnSpc>
              <a:spcBef>
                <a:spcPct val="40000"/>
              </a:spcBef>
              <a:buSzPct val="140000"/>
              <a:buFont typeface="Wingdings" panose="05000000000000000000" pitchFamily="2" charset="2"/>
              <a:buChar char="§"/>
            </a:pPr>
            <a:r>
              <a:rPr lang="ru-RU" altLang="ru-RU" sz="2400" smtClean="0">
                <a:cs typeface="Times New Roman" panose="02020603050405020304" pitchFamily="18" charset="0"/>
              </a:rPr>
              <a:t>Заголовок </a:t>
            </a:r>
            <a:r>
              <a:rPr lang="ru-RU" altLang="ru-RU" sz="2400" i="1" smtClean="0">
                <a:cs typeface="Arial" panose="020B0604020202020204" pitchFamily="34" charset="0"/>
              </a:rPr>
              <a:t>s</a:t>
            </a:r>
            <a:r>
              <a:rPr lang="ru-RU" altLang="ru-RU" sz="2400" smtClean="0">
                <a:cs typeface="Times New Roman" panose="02020603050405020304" pitchFamily="18" charset="0"/>
              </a:rPr>
              <a:t> есть объединение заголовков </a:t>
            </a:r>
            <a:r>
              <a:rPr lang="ru-RU" altLang="ru-RU" sz="2400" i="1" smtClean="0">
                <a:cs typeface="Arial" panose="020B0604020202020204" pitchFamily="34" charset="0"/>
              </a:rPr>
              <a:t>r1</a:t>
            </a:r>
            <a:r>
              <a:rPr lang="ru-RU" altLang="ru-RU" sz="2400" smtClean="0">
                <a:cs typeface="Times New Roman" panose="02020603050405020304" pitchFamily="18" charset="0"/>
              </a:rPr>
              <a:t> и </a:t>
            </a:r>
            <a:r>
              <a:rPr lang="ru-RU" altLang="ru-RU" sz="2400" i="1" smtClean="0">
                <a:cs typeface="Arial" panose="020B0604020202020204" pitchFamily="34" charset="0"/>
              </a:rPr>
              <a:t>r2</a:t>
            </a:r>
            <a:r>
              <a:rPr lang="ru-RU" altLang="ru-RU" sz="2400" smtClean="0"/>
              <a:t> </a:t>
            </a:r>
          </a:p>
          <a:p>
            <a:pPr eaLnBrk="1" hangingPunct="1">
              <a:lnSpc>
                <a:spcPct val="80000"/>
              </a:lnSpc>
              <a:spcBef>
                <a:spcPct val="40000"/>
              </a:spcBef>
              <a:buSzPct val="140000"/>
              <a:buFont typeface="Wingdings" panose="05000000000000000000" pitchFamily="2" charset="2"/>
              <a:buChar char="§"/>
            </a:pPr>
            <a:r>
              <a:rPr lang="ru-RU" altLang="ru-RU" sz="2400" smtClean="0">
                <a:cs typeface="Times New Roman" panose="02020603050405020304" pitchFamily="18" charset="0"/>
              </a:rPr>
              <a:t>Тело </a:t>
            </a:r>
            <a:r>
              <a:rPr lang="ru-RU" altLang="ru-RU" sz="2400" i="1" smtClean="0">
                <a:cs typeface="Arial" panose="020B0604020202020204" pitchFamily="34" charset="0"/>
              </a:rPr>
              <a:t>s</a:t>
            </a:r>
            <a:r>
              <a:rPr lang="ru-RU" altLang="ru-RU" sz="2400" smtClean="0">
                <a:cs typeface="Times New Roman" panose="02020603050405020304" pitchFamily="18" charset="0"/>
              </a:rPr>
              <a:t> состоит из всех кортежей, соответствующих заголовку </a:t>
            </a:r>
            <a:r>
              <a:rPr lang="ru-RU" altLang="ru-RU" sz="2400" i="1" smtClean="0">
                <a:cs typeface="Arial" panose="020B0604020202020204" pitchFamily="34" charset="0"/>
              </a:rPr>
              <a:t>s</a:t>
            </a:r>
            <a:r>
              <a:rPr lang="ru-RU" altLang="ru-RU" sz="2400" smtClean="0">
                <a:cs typeface="Arial" panose="020B0604020202020204" pitchFamily="34" charset="0"/>
              </a:rPr>
              <a:t> </a:t>
            </a:r>
            <a:r>
              <a:rPr lang="ru-RU" altLang="ru-RU" sz="2400" smtClean="0">
                <a:cs typeface="Times New Roman" panose="02020603050405020304" pitchFamily="18" charset="0"/>
              </a:rPr>
              <a:t>и являющихся надмножеством либо некоторого кортежа из тела </a:t>
            </a:r>
            <a:r>
              <a:rPr lang="ru-RU" altLang="ru-RU" sz="2400" i="1" smtClean="0">
                <a:cs typeface="Arial" panose="020B0604020202020204" pitchFamily="34" charset="0"/>
              </a:rPr>
              <a:t>r1</a:t>
            </a:r>
            <a:r>
              <a:rPr lang="ru-RU" altLang="ru-RU" sz="2400" smtClean="0">
                <a:cs typeface="Times New Roman" panose="02020603050405020304" pitchFamily="18" charset="0"/>
              </a:rPr>
              <a:t>, либо некоторого кортежа из тела </a:t>
            </a:r>
            <a:r>
              <a:rPr lang="ru-RU" altLang="ru-RU" sz="2400" i="1" smtClean="0">
                <a:cs typeface="Arial" panose="020B0604020202020204" pitchFamily="34" charset="0"/>
              </a:rPr>
              <a:t>r2</a:t>
            </a:r>
            <a:r>
              <a:rPr lang="ru-RU" altLang="ru-RU" sz="2400" smtClean="0"/>
              <a:t>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49</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70E827B8-C6D7-424A-8A39-AF7027366C9A}" type="datetime1">
              <a:rPr lang="ru-RU" altLang="en-US" smtClean="0"/>
              <a:t>20.11.2019</a:t>
            </a:fld>
            <a:endParaRPr lang="ru-RU" altLang="en-US"/>
          </a:p>
        </p:txBody>
      </p:sp>
      <p:sp>
        <p:nvSpPr>
          <p:cNvPr id="7171" name="Rectangle 2"/>
          <p:cNvSpPr>
            <a:spLocks noGrp="1" noChangeArrowheads="1"/>
          </p:cNvSpPr>
          <p:nvPr>
            <p:ph type="title"/>
          </p:nvPr>
        </p:nvSpPr>
        <p:spPr/>
        <p:txBody>
          <a:bodyPr/>
          <a:lstStyle/>
          <a:p>
            <a:pPr eaLnBrk="1" hangingPunct="1"/>
            <a:r>
              <a:rPr lang="ru-RU" altLang="ru-RU" smtClean="0"/>
              <a:t>Введение (1)</a:t>
            </a:r>
          </a:p>
        </p:txBody>
      </p:sp>
      <p:sp>
        <p:nvSpPr>
          <p:cNvPr id="7172" name="Rectangle 3"/>
          <p:cNvSpPr>
            <a:spLocks noGrp="1" noChangeArrowheads="1"/>
          </p:cNvSpPr>
          <p:nvPr>
            <p:ph type="body" idx="1"/>
          </p:nvPr>
        </p:nvSpPr>
        <p:spPr/>
        <p:txBody>
          <a:bodyPr/>
          <a:lstStyle/>
          <a:p>
            <a:pPr eaLnBrk="1" hangingPunct="1"/>
            <a:r>
              <a:rPr lang="ru-RU" altLang="ru-RU" smtClean="0">
                <a:cs typeface="Times New Roman" panose="02020603050405020304" pitchFamily="18" charset="0"/>
              </a:rPr>
              <a:t>Два базовых механизма манипулирования реляционными данными</a:t>
            </a:r>
          </a:p>
          <a:p>
            <a:pPr eaLnBrk="1" hangingPunct="1"/>
            <a:r>
              <a:rPr lang="ru-RU" altLang="ru-RU" smtClean="0">
                <a:cs typeface="Times New Roman" panose="02020603050405020304" pitchFamily="18" charset="0"/>
              </a:rPr>
              <a:t>Основанная на теории множеств реляционная алгебра</a:t>
            </a:r>
          </a:p>
          <a:p>
            <a:pPr eaLnBrk="1" hangingPunct="1"/>
            <a:r>
              <a:rPr lang="ru-RU" altLang="ru-RU" smtClean="0">
                <a:cs typeface="Times New Roman" panose="02020603050405020304" pitchFamily="18" charset="0"/>
              </a:rPr>
              <a:t>Базирующееся на математической логике реляционное исчисление:</a:t>
            </a:r>
          </a:p>
          <a:p>
            <a:pPr lvl="1" eaLnBrk="1" hangingPunct="1">
              <a:buFont typeface="Wingdings" panose="05000000000000000000" pitchFamily="2" charset="2"/>
              <a:buChar char="Ø"/>
            </a:pPr>
            <a:r>
              <a:rPr lang="ru-RU" altLang="ru-RU" sz="2400" smtClean="0">
                <a:cs typeface="Times New Roman" panose="02020603050405020304" pitchFamily="18" charset="0"/>
              </a:rPr>
              <a:t>исчисление кортежей</a:t>
            </a:r>
          </a:p>
          <a:p>
            <a:pPr lvl="1" eaLnBrk="1" hangingPunct="1">
              <a:buFont typeface="Wingdings" panose="05000000000000000000" pitchFamily="2" charset="2"/>
              <a:buChar char="Ø"/>
            </a:pPr>
            <a:r>
              <a:rPr lang="ru-RU" altLang="ru-RU" sz="2400" smtClean="0">
                <a:cs typeface="Times New Roman" panose="02020603050405020304" pitchFamily="18" charset="0"/>
              </a:rPr>
              <a:t>исчисление доменов</a:t>
            </a:r>
            <a:r>
              <a:rPr lang="ru-RU" altLang="ru-RU" sz="3000" smtClean="0"/>
              <a:t> </a:t>
            </a:r>
          </a:p>
          <a:p>
            <a:pPr eaLnBrk="1" hangingPunct="1">
              <a:buFont typeface="Wingdings" panose="05000000000000000000" pitchFamily="2" charset="2"/>
              <a:buNone/>
            </a:pPr>
            <a:endParaRPr lang="ru-RU" altLang="ru-RU" smtClean="0">
              <a:cs typeface="Times New Roman" panose="02020603050405020304" pitchFamily="18" charset="0"/>
            </a:endParaRP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5</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Дата 2"/>
          <p:cNvSpPr>
            <a:spLocks noGrp="1"/>
          </p:cNvSpPr>
          <p:nvPr>
            <p:ph type="dt" sz="quarter" idx="10"/>
          </p:nvPr>
        </p:nvSpPr>
        <p:spPr/>
        <p:txBody>
          <a:bodyPr/>
          <a:lstStyle/>
          <a:p>
            <a:pPr>
              <a:defRPr/>
            </a:pPr>
            <a:fld id="{CD331D9C-2162-4CC0-BEAE-07F161D15B3D}" type="datetime1">
              <a:rPr lang="ru-RU" altLang="en-US" smtClean="0"/>
              <a:t>20.11.2019</a:t>
            </a:fld>
            <a:endParaRPr lang="ru-RU" altLang="en-US"/>
          </a:p>
        </p:txBody>
      </p:sp>
      <p:sp>
        <p:nvSpPr>
          <p:cNvPr id="53251" name="Rectangle 2"/>
          <p:cNvSpPr>
            <a:spLocks noGrp="1" noChangeArrowheads="1"/>
          </p:cNvSpPr>
          <p:nvPr>
            <p:ph type="title"/>
          </p:nvPr>
        </p:nvSpPr>
        <p:spPr/>
        <p:txBody>
          <a:bodyPr/>
          <a:lstStyle/>
          <a:p>
            <a:pPr eaLnBrk="1" hangingPunct="1"/>
            <a:r>
              <a:rPr lang="ru-RU" altLang="ru-RU" sz="2500" smtClean="0"/>
              <a:t>Алгебра </a:t>
            </a:r>
            <a:r>
              <a:rPr lang="en-US" altLang="ru-RU" sz="2500" b="1" smtClean="0"/>
              <a:t>A</a:t>
            </a:r>
            <a:r>
              <a:rPr lang="en-US" altLang="ru-RU" sz="2500" smtClean="0"/>
              <a:t> </a:t>
            </a:r>
            <a:r>
              <a:rPr lang="ru-RU" altLang="ru-RU" sz="2500" smtClean="0"/>
              <a:t>Дейта и Дарвена (16)</a:t>
            </a:r>
            <a:br>
              <a:rPr lang="ru-RU" altLang="ru-RU" sz="2500" smtClean="0"/>
            </a:br>
            <a:r>
              <a:rPr lang="ru-RU" altLang="ru-RU" sz="2500" smtClean="0"/>
              <a:t> </a:t>
            </a:r>
            <a:r>
              <a:rPr lang="ru-RU" altLang="ru-RU" sz="2000" smtClean="0"/>
              <a:t>Базовые операции Алгебры A (14)</a:t>
            </a:r>
          </a:p>
        </p:txBody>
      </p:sp>
      <p:sp>
        <p:nvSpPr>
          <p:cNvPr id="53252" name="Rectangle 3"/>
          <p:cNvSpPr>
            <a:spLocks noChangeArrowheads="1"/>
          </p:cNvSpPr>
          <p:nvPr/>
        </p:nvSpPr>
        <p:spPr bwMode="auto">
          <a:xfrm>
            <a:off x="611188" y="1341438"/>
            <a:ext cx="2438400"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200" b="1">
                <a:latin typeface="Times New Roman" panose="02020603050405020304" pitchFamily="18" charset="0"/>
                <a:cs typeface="Times New Roman" panose="02020603050405020304" pitchFamily="18" charset="0"/>
              </a:rPr>
              <a:t>ПРОЕКТЫ_1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grpSp>
        <p:nvGrpSpPr>
          <p:cNvPr id="53253" name="Group 24"/>
          <p:cNvGrpSpPr>
            <a:grpSpLocks/>
          </p:cNvGrpSpPr>
          <p:nvPr/>
        </p:nvGrpSpPr>
        <p:grpSpPr bwMode="auto">
          <a:xfrm>
            <a:off x="539750" y="1773238"/>
            <a:ext cx="2454275" cy="609600"/>
            <a:chOff x="-3" y="-3"/>
            <a:chExt cx="1546" cy="1158"/>
          </a:xfrm>
        </p:grpSpPr>
        <p:grpSp>
          <p:nvGrpSpPr>
            <p:cNvPr id="53408" name="Group 22"/>
            <p:cNvGrpSpPr>
              <a:grpSpLocks/>
            </p:cNvGrpSpPr>
            <p:nvPr/>
          </p:nvGrpSpPr>
          <p:grpSpPr bwMode="auto">
            <a:xfrm>
              <a:off x="0" y="0"/>
              <a:ext cx="1540" cy="1152"/>
              <a:chOff x="0" y="0"/>
              <a:chExt cx="1540" cy="1152"/>
            </a:xfrm>
          </p:grpSpPr>
          <p:grpSp>
            <p:nvGrpSpPr>
              <p:cNvPr id="53410" name="Group 11"/>
              <p:cNvGrpSpPr>
                <a:grpSpLocks/>
              </p:cNvGrpSpPr>
              <p:nvPr/>
            </p:nvGrpSpPr>
            <p:grpSpPr bwMode="auto">
              <a:xfrm>
                <a:off x="0" y="0"/>
                <a:ext cx="806" cy="384"/>
                <a:chOff x="0" y="0"/>
                <a:chExt cx="806" cy="384"/>
              </a:xfrm>
            </p:grpSpPr>
            <p:sp>
              <p:nvSpPr>
                <p:cNvPr id="53426" name="Rectangle 4"/>
                <p:cNvSpPr>
                  <a:spLocks noChangeArrowheads="1"/>
                </p:cNvSpPr>
                <p:nvPr/>
              </p:nvSpPr>
              <p:spPr bwMode="auto">
                <a:xfrm>
                  <a:off x="43" y="0"/>
                  <a:ext cx="72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ПРОЕКТ_НАЗВ</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427" name="Rectangle 10"/>
                <p:cNvSpPr>
                  <a:spLocks noChangeArrowheads="1"/>
                </p:cNvSpPr>
                <p:nvPr/>
              </p:nvSpPr>
              <p:spPr bwMode="auto">
                <a:xfrm>
                  <a:off x="0" y="0"/>
                  <a:ext cx="80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3411" name="Group 13"/>
              <p:cNvGrpSpPr>
                <a:grpSpLocks/>
              </p:cNvGrpSpPr>
              <p:nvPr/>
            </p:nvGrpSpPr>
            <p:grpSpPr bwMode="auto">
              <a:xfrm>
                <a:off x="806" y="0"/>
                <a:ext cx="734" cy="384"/>
                <a:chOff x="806" y="0"/>
                <a:chExt cx="734" cy="384"/>
              </a:xfrm>
            </p:grpSpPr>
            <p:sp>
              <p:nvSpPr>
                <p:cNvPr id="53424" name="Rectangle 5"/>
                <p:cNvSpPr>
                  <a:spLocks noChangeArrowheads="1"/>
                </p:cNvSpPr>
                <p:nvPr/>
              </p:nvSpPr>
              <p:spPr bwMode="auto">
                <a:xfrm>
                  <a:off x="849" y="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ПРОЕКТ_РУК</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425" name="Rectangle 12"/>
                <p:cNvSpPr>
                  <a:spLocks noChangeArrowheads="1"/>
                </p:cNvSpPr>
                <p:nvPr/>
              </p:nvSpPr>
              <p:spPr bwMode="auto">
                <a:xfrm>
                  <a:off x="806" y="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3412" name="Group 15"/>
              <p:cNvGrpSpPr>
                <a:grpSpLocks/>
              </p:cNvGrpSpPr>
              <p:nvPr/>
            </p:nvGrpSpPr>
            <p:grpSpPr bwMode="auto">
              <a:xfrm>
                <a:off x="0" y="384"/>
                <a:ext cx="806" cy="384"/>
                <a:chOff x="0" y="384"/>
                <a:chExt cx="806" cy="384"/>
              </a:xfrm>
            </p:grpSpPr>
            <p:sp>
              <p:nvSpPr>
                <p:cNvPr id="53422" name="Rectangle 6"/>
                <p:cNvSpPr>
                  <a:spLocks noChangeArrowheads="1"/>
                </p:cNvSpPr>
                <p:nvPr/>
              </p:nvSpPr>
              <p:spPr bwMode="auto">
                <a:xfrm>
                  <a:off x="43" y="384"/>
                  <a:ext cx="72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ПРОЕКТ 1</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423" name="Rectangle 14"/>
                <p:cNvSpPr>
                  <a:spLocks noChangeArrowheads="1"/>
                </p:cNvSpPr>
                <p:nvPr/>
              </p:nvSpPr>
              <p:spPr bwMode="auto">
                <a:xfrm>
                  <a:off x="0" y="384"/>
                  <a:ext cx="80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3413" name="Group 17"/>
              <p:cNvGrpSpPr>
                <a:grpSpLocks/>
              </p:cNvGrpSpPr>
              <p:nvPr/>
            </p:nvGrpSpPr>
            <p:grpSpPr bwMode="auto">
              <a:xfrm>
                <a:off x="806" y="384"/>
                <a:ext cx="734" cy="384"/>
                <a:chOff x="806" y="384"/>
                <a:chExt cx="734" cy="384"/>
              </a:xfrm>
            </p:grpSpPr>
            <p:sp>
              <p:nvSpPr>
                <p:cNvPr id="53420" name="Rectangle 7"/>
                <p:cNvSpPr>
                  <a:spLocks noChangeArrowheads="1"/>
                </p:cNvSpPr>
                <p:nvPr/>
              </p:nvSpPr>
              <p:spPr bwMode="auto">
                <a:xfrm>
                  <a:off x="849" y="38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421" name="Rectangle 16"/>
                <p:cNvSpPr>
                  <a:spLocks noChangeArrowheads="1"/>
                </p:cNvSpPr>
                <p:nvPr/>
              </p:nvSpPr>
              <p:spPr bwMode="auto">
                <a:xfrm>
                  <a:off x="806" y="38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3414" name="Group 19"/>
              <p:cNvGrpSpPr>
                <a:grpSpLocks/>
              </p:cNvGrpSpPr>
              <p:nvPr/>
            </p:nvGrpSpPr>
            <p:grpSpPr bwMode="auto">
              <a:xfrm>
                <a:off x="0" y="768"/>
                <a:ext cx="806" cy="384"/>
                <a:chOff x="0" y="768"/>
                <a:chExt cx="806" cy="384"/>
              </a:xfrm>
            </p:grpSpPr>
            <p:sp>
              <p:nvSpPr>
                <p:cNvPr id="53418" name="Rectangle 8"/>
                <p:cNvSpPr>
                  <a:spLocks noChangeArrowheads="1"/>
                </p:cNvSpPr>
                <p:nvPr/>
              </p:nvSpPr>
              <p:spPr bwMode="auto">
                <a:xfrm>
                  <a:off x="43" y="768"/>
                  <a:ext cx="72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ПРОЕКТ 2</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419" name="Rectangle 18"/>
                <p:cNvSpPr>
                  <a:spLocks noChangeArrowheads="1"/>
                </p:cNvSpPr>
                <p:nvPr/>
              </p:nvSpPr>
              <p:spPr bwMode="auto">
                <a:xfrm>
                  <a:off x="0" y="768"/>
                  <a:ext cx="80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3415" name="Group 21"/>
              <p:cNvGrpSpPr>
                <a:grpSpLocks/>
              </p:cNvGrpSpPr>
              <p:nvPr/>
            </p:nvGrpSpPr>
            <p:grpSpPr bwMode="auto">
              <a:xfrm>
                <a:off x="806" y="768"/>
                <a:ext cx="734" cy="384"/>
                <a:chOff x="806" y="768"/>
                <a:chExt cx="734" cy="384"/>
              </a:xfrm>
            </p:grpSpPr>
            <p:sp>
              <p:nvSpPr>
                <p:cNvPr id="53416" name="Rectangle 9"/>
                <p:cNvSpPr>
                  <a:spLocks noChangeArrowheads="1"/>
                </p:cNvSpPr>
                <p:nvPr/>
              </p:nvSpPr>
              <p:spPr bwMode="auto">
                <a:xfrm>
                  <a:off x="849" y="768"/>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Иваненко</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417" name="Rectangle 20"/>
                <p:cNvSpPr>
                  <a:spLocks noChangeArrowheads="1"/>
                </p:cNvSpPr>
                <p:nvPr/>
              </p:nvSpPr>
              <p:spPr bwMode="auto">
                <a:xfrm>
                  <a:off x="806" y="768"/>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53409" name="Rectangle 23"/>
            <p:cNvSpPr>
              <a:spLocks noChangeArrowheads="1"/>
            </p:cNvSpPr>
            <p:nvPr/>
          </p:nvSpPr>
          <p:spPr bwMode="auto">
            <a:xfrm>
              <a:off x="-3" y="-3"/>
              <a:ext cx="1546" cy="1158"/>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sp>
        <p:nvSpPr>
          <p:cNvPr id="53254" name="Rectangle 25"/>
          <p:cNvSpPr>
            <a:spLocks noChangeArrowheads="1"/>
          </p:cNvSpPr>
          <p:nvPr/>
        </p:nvSpPr>
        <p:spPr bwMode="auto">
          <a:xfrm>
            <a:off x="539750" y="2492375"/>
            <a:ext cx="2590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200" b="1">
                <a:latin typeface="Times New Roman" panose="02020603050405020304" pitchFamily="18" charset="0"/>
                <a:cs typeface="Times New Roman" panose="02020603050405020304" pitchFamily="18" charset="0"/>
              </a:rPr>
              <a:t>НОМЕРА_ПРОЕКТОВ</a:t>
            </a:r>
            <a:r>
              <a:rPr lang="ru-RU" altLang="ru-RU" sz="1100">
                <a:latin typeface="Times New Roman" panose="02020603050405020304" pitchFamily="18" charset="0"/>
              </a:rPr>
              <a:t> </a:t>
            </a:r>
            <a:endParaRPr lang="ru-RU" altLang="ru-RU" sz="2400">
              <a:latin typeface="Times New Roman" panose="02020603050405020304" pitchFamily="18" charset="0"/>
            </a:endParaRPr>
          </a:p>
        </p:txBody>
      </p:sp>
      <p:grpSp>
        <p:nvGrpSpPr>
          <p:cNvPr id="53255" name="Group 37"/>
          <p:cNvGrpSpPr>
            <a:grpSpLocks/>
          </p:cNvGrpSpPr>
          <p:nvPr/>
        </p:nvGrpSpPr>
        <p:grpSpPr bwMode="auto">
          <a:xfrm>
            <a:off x="1258888" y="2781300"/>
            <a:ext cx="1006475" cy="609600"/>
            <a:chOff x="-3" y="-3"/>
            <a:chExt cx="596" cy="1158"/>
          </a:xfrm>
        </p:grpSpPr>
        <p:grpSp>
          <p:nvGrpSpPr>
            <p:cNvPr id="53397" name="Group 35"/>
            <p:cNvGrpSpPr>
              <a:grpSpLocks/>
            </p:cNvGrpSpPr>
            <p:nvPr/>
          </p:nvGrpSpPr>
          <p:grpSpPr bwMode="auto">
            <a:xfrm>
              <a:off x="0" y="0"/>
              <a:ext cx="590" cy="1152"/>
              <a:chOff x="0" y="0"/>
              <a:chExt cx="590" cy="1152"/>
            </a:xfrm>
          </p:grpSpPr>
          <p:grpSp>
            <p:nvGrpSpPr>
              <p:cNvPr id="53399" name="Group 30"/>
              <p:cNvGrpSpPr>
                <a:grpSpLocks/>
              </p:cNvGrpSpPr>
              <p:nvPr/>
            </p:nvGrpSpPr>
            <p:grpSpPr bwMode="auto">
              <a:xfrm>
                <a:off x="0" y="0"/>
                <a:ext cx="590" cy="384"/>
                <a:chOff x="0" y="0"/>
                <a:chExt cx="590" cy="384"/>
              </a:xfrm>
            </p:grpSpPr>
            <p:sp>
              <p:nvSpPr>
                <p:cNvPr id="53406" name="Rectangle 26"/>
                <p:cNvSpPr>
                  <a:spLocks noChangeArrowheads="1"/>
                </p:cNvSpPr>
                <p:nvPr/>
              </p:nvSpPr>
              <p:spPr bwMode="auto">
                <a:xfrm>
                  <a:off x="43" y="0"/>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ПРО_НОМ</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407" name="Rectangle 29"/>
                <p:cNvSpPr>
                  <a:spLocks noChangeArrowheads="1"/>
                </p:cNvSpPr>
                <p:nvPr/>
              </p:nvSpPr>
              <p:spPr bwMode="auto">
                <a:xfrm>
                  <a:off x="0" y="0"/>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3400" name="Group 32"/>
              <p:cNvGrpSpPr>
                <a:grpSpLocks/>
              </p:cNvGrpSpPr>
              <p:nvPr/>
            </p:nvGrpSpPr>
            <p:grpSpPr bwMode="auto">
              <a:xfrm>
                <a:off x="0" y="384"/>
                <a:ext cx="590" cy="384"/>
                <a:chOff x="0" y="384"/>
                <a:chExt cx="590" cy="384"/>
              </a:xfrm>
            </p:grpSpPr>
            <p:sp>
              <p:nvSpPr>
                <p:cNvPr id="53404" name="Rectangle 27"/>
                <p:cNvSpPr>
                  <a:spLocks noChangeArrowheads="1"/>
                </p:cNvSpPr>
                <p:nvPr/>
              </p:nvSpPr>
              <p:spPr bwMode="auto">
                <a:xfrm>
                  <a:off x="43" y="384"/>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405" name="Rectangle 31"/>
                <p:cNvSpPr>
                  <a:spLocks noChangeArrowheads="1"/>
                </p:cNvSpPr>
                <p:nvPr/>
              </p:nvSpPr>
              <p:spPr bwMode="auto">
                <a:xfrm>
                  <a:off x="0" y="384"/>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3401" name="Group 34"/>
              <p:cNvGrpSpPr>
                <a:grpSpLocks/>
              </p:cNvGrpSpPr>
              <p:nvPr/>
            </p:nvGrpSpPr>
            <p:grpSpPr bwMode="auto">
              <a:xfrm>
                <a:off x="0" y="768"/>
                <a:ext cx="590" cy="384"/>
                <a:chOff x="0" y="768"/>
                <a:chExt cx="590" cy="384"/>
              </a:xfrm>
            </p:grpSpPr>
            <p:sp>
              <p:nvSpPr>
                <p:cNvPr id="53402" name="Rectangle 28"/>
                <p:cNvSpPr>
                  <a:spLocks noChangeArrowheads="1"/>
                </p:cNvSpPr>
                <p:nvPr/>
              </p:nvSpPr>
              <p:spPr bwMode="auto">
                <a:xfrm>
                  <a:off x="43" y="768"/>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403" name="Rectangle 33"/>
                <p:cNvSpPr>
                  <a:spLocks noChangeArrowheads="1"/>
                </p:cNvSpPr>
                <p:nvPr/>
              </p:nvSpPr>
              <p:spPr bwMode="auto">
                <a:xfrm>
                  <a:off x="0" y="768"/>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53398" name="Rectangle 36"/>
            <p:cNvSpPr>
              <a:spLocks noChangeArrowheads="1"/>
            </p:cNvSpPr>
            <p:nvPr/>
          </p:nvSpPr>
          <p:spPr bwMode="auto">
            <a:xfrm>
              <a:off x="-3" y="-3"/>
              <a:ext cx="596" cy="1158"/>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sp>
        <p:nvSpPr>
          <p:cNvPr id="53256" name="Rectangle 38"/>
          <p:cNvSpPr>
            <a:spLocks noChangeArrowheads="1"/>
          </p:cNvSpPr>
          <p:nvPr/>
        </p:nvSpPr>
        <p:spPr bwMode="auto">
          <a:xfrm>
            <a:off x="395288" y="3500438"/>
            <a:ext cx="4648200" cy="201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Clr>
                <a:schemeClr val="accent1"/>
              </a:buClr>
              <a:buFont typeface="Wingdings" panose="05000000000000000000" pitchFamily="2" charset="2"/>
              <a:buChar char="§"/>
            </a:pPr>
            <a:r>
              <a:rPr lang="ru-RU" altLang="ru-RU" dirty="0">
                <a:latin typeface="Times New Roman" panose="02020603050405020304" pitchFamily="18" charset="0"/>
                <a:cs typeface="Times New Roman" panose="02020603050405020304" pitchFamily="18" charset="0"/>
              </a:rPr>
              <a:t> </a:t>
            </a:r>
            <a:r>
              <a:rPr lang="ru-RU" altLang="ru-RU" dirty="0">
                <a:cs typeface="Arial" panose="020B0604020202020204" pitchFamily="34" charset="0"/>
              </a:rPr>
              <a:t>Предположим, что домен атрибута ПРОЕКТ_НАЗВ</a:t>
            </a:r>
            <a:r>
              <a:rPr lang="ru-RU" altLang="ru-RU" b="1" dirty="0">
                <a:cs typeface="Arial" panose="020B0604020202020204" pitchFamily="34" charset="0"/>
              </a:rPr>
              <a:t> </a:t>
            </a:r>
            <a:r>
              <a:rPr lang="ru-RU" altLang="ru-RU" dirty="0">
                <a:cs typeface="Arial" panose="020B0604020202020204" pitchFamily="34" charset="0"/>
              </a:rPr>
              <a:t>включает значения “</a:t>
            </a:r>
            <a:r>
              <a:rPr lang="ru-RU" altLang="ru-RU" i="1" dirty="0">
                <a:cs typeface="Arial" panose="020B0604020202020204" pitchFamily="34" charset="0"/>
              </a:rPr>
              <a:t>ПРОЕКТ_1</a:t>
            </a:r>
            <a:r>
              <a:rPr lang="ru-RU" altLang="ru-RU" dirty="0">
                <a:cs typeface="Arial" panose="020B0604020202020204" pitchFamily="34" charset="0"/>
              </a:rPr>
              <a:t>”, “</a:t>
            </a:r>
            <a:r>
              <a:rPr lang="ru-RU" altLang="ru-RU" i="1" dirty="0">
                <a:cs typeface="Arial" panose="020B0604020202020204" pitchFamily="34" charset="0"/>
              </a:rPr>
              <a:t>ПРОЕКТ_2</a:t>
            </a:r>
            <a:r>
              <a:rPr lang="ru-RU" altLang="ru-RU" dirty="0">
                <a:cs typeface="Arial" panose="020B0604020202020204" pitchFamily="34" charset="0"/>
              </a:rPr>
              <a:t>”, “</a:t>
            </a:r>
            <a:r>
              <a:rPr lang="ru-RU" altLang="ru-RU" i="1" dirty="0">
                <a:cs typeface="Arial" panose="020B0604020202020204" pitchFamily="34" charset="0"/>
              </a:rPr>
              <a:t>ПРОЕКТ_3</a:t>
            </a:r>
            <a:r>
              <a:rPr lang="ru-RU" altLang="ru-RU" dirty="0">
                <a:cs typeface="Arial" panose="020B0604020202020204" pitchFamily="34" charset="0"/>
              </a:rPr>
              <a:t>”, домен атрибута ПРОЕКТ_РУК</a:t>
            </a:r>
            <a:r>
              <a:rPr lang="ru-RU" altLang="ru-RU" b="1" dirty="0">
                <a:cs typeface="Arial" panose="020B0604020202020204" pitchFamily="34" charset="0"/>
              </a:rPr>
              <a:t> </a:t>
            </a:r>
            <a:r>
              <a:rPr lang="ru-RU" altLang="ru-RU" dirty="0">
                <a:cs typeface="Arial" panose="020B0604020202020204" pitchFamily="34" charset="0"/>
              </a:rPr>
              <a:t>ограничен значениями “</a:t>
            </a:r>
            <a:r>
              <a:rPr lang="ru-RU" altLang="ru-RU" i="1" dirty="0">
                <a:cs typeface="Arial" panose="020B0604020202020204" pitchFamily="34" charset="0"/>
              </a:rPr>
              <a:t>Иванов</a:t>
            </a:r>
            <a:r>
              <a:rPr lang="ru-RU" altLang="ru-RU" dirty="0">
                <a:cs typeface="Arial" panose="020B0604020202020204" pitchFamily="34" charset="0"/>
              </a:rPr>
              <a:t>”, “</a:t>
            </a:r>
            <a:r>
              <a:rPr lang="ru-RU" altLang="ru-RU" i="1" dirty="0">
                <a:cs typeface="Arial" panose="020B0604020202020204" pitchFamily="34" charset="0"/>
              </a:rPr>
              <a:t>Иваненко</a:t>
            </a:r>
            <a:r>
              <a:rPr lang="ru-RU" altLang="ru-RU" dirty="0">
                <a:cs typeface="Arial" panose="020B0604020202020204" pitchFamily="34" charset="0"/>
              </a:rPr>
              <a:t>”, а доменом атрибута ПРО_НОМ</a:t>
            </a:r>
            <a:r>
              <a:rPr lang="ru-RU" altLang="ru-RU" b="1" dirty="0">
                <a:cs typeface="Arial" panose="020B0604020202020204" pitchFamily="34" charset="0"/>
              </a:rPr>
              <a:t> </a:t>
            </a:r>
            <a:r>
              <a:rPr lang="ru-RU" altLang="ru-RU" dirty="0">
                <a:cs typeface="Arial" panose="020B0604020202020204" pitchFamily="34" charset="0"/>
              </a:rPr>
              <a:t>является множество {1, 2, 3} </a:t>
            </a:r>
          </a:p>
        </p:txBody>
      </p:sp>
      <p:sp>
        <p:nvSpPr>
          <p:cNvPr id="53257" name="Rectangle 39"/>
          <p:cNvSpPr>
            <a:spLocks noChangeArrowheads="1"/>
          </p:cNvSpPr>
          <p:nvPr/>
        </p:nvSpPr>
        <p:spPr bwMode="auto">
          <a:xfrm>
            <a:off x="4859338" y="1484313"/>
            <a:ext cx="3657600"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200" b="1">
                <a:latin typeface="Times New Roman" panose="02020603050405020304" pitchFamily="18" charset="0"/>
                <a:cs typeface="Times New Roman" panose="02020603050405020304" pitchFamily="18" charset="0"/>
              </a:rPr>
              <a:t>ПРОЕКТЫ</a:t>
            </a:r>
            <a:r>
              <a:rPr lang="ru-RU" altLang="ru-RU" sz="1200" b="1">
                <a:latin typeface="Times New Roman" panose="02020603050405020304" pitchFamily="18" charset="0"/>
              </a:rPr>
              <a:t>_1 </a:t>
            </a:r>
            <a:r>
              <a:rPr lang="ru-RU" altLang="ru-RU" sz="1200"/>
              <a:t>◄</a:t>
            </a:r>
            <a:r>
              <a:rPr lang="en-US" altLang="ru-RU" sz="1200">
                <a:cs typeface="Arial" panose="020B0604020202020204" pitchFamily="34" charset="0"/>
              </a:rPr>
              <a:t>OR</a:t>
            </a:r>
            <a:r>
              <a:rPr lang="ru-RU" altLang="ru-RU" sz="1200"/>
              <a:t>►</a:t>
            </a:r>
            <a:r>
              <a:rPr lang="ru-RU" altLang="ru-RU" sz="1200">
                <a:latin typeface="Times New Roman" panose="02020603050405020304" pitchFamily="18" charset="0"/>
                <a:cs typeface="Times New Roman" panose="02020603050405020304" pitchFamily="18" charset="0"/>
              </a:rPr>
              <a:t> </a:t>
            </a:r>
            <a:r>
              <a:rPr lang="ru-RU" altLang="ru-RU" sz="1200" b="1">
                <a:latin typeface="Times New Roman" panose="02020603050405020304" pitchFamily="18" charset="0"/>
                <a:cs typeface="Times New Roman" panose="02020603050405020304" pitchFamily="18" charset="0"/>
              </a:rPr>
              <a:t>НОМЕРА_ПРОЕКТОВ</a:t>
            </a:r>
            <a:endParaRPr lang="ru-RU" altLang="ru-RU" sz="1000">
              <a:latin typeface="Courier New" panose="02070309020205020404" pitchFamily="49" charset="0"/>
              <a:cs typeface="Courier New" panose="02070309020205020404" pitchFamily="49" charset="0"/>
            </a:endParaRPr>
          </a:p>
          <a:p>
            <a:endParaRPr lang="ru-RU" altLang="ru-RU" sz="2400">
              <a:latin typeface="Times New Roman" panose="02020603050405020304" pitchFamily="18" charset="0"/>
            </a:endParaRPr>
          </a:p>
        </p:txBody>
      </p:sp>
      <p:grpSp>
        <p:nvGrpSpPr>
          <p:cNvPr id="53258" name="Group 177"/>
          <p:cNvGrpSpPr>
            <a:grpSpLocks/>
          </p:cNvGrpSpPr>
          <p:nvPr/>
        </p:nvGrpSpPr>
        <p:grpSpPr bwMode="auto">
          <a:xfrm>
            <a:off x="5003800" y="1773238"/>
            <a:ext cx="3390900" cy="3581400"/>
            <a:chOff x="-3" y="-3"/>
            <a:chExt cx="2136" cy="5766"/>
          </a:xfrm>
        </p:grpSpPr>
        <p:grpSp>
          <p:nvGrpSpPr>
            <p:cNvPr id="53260" name="Group 175"/>
            <p:cNvGrpSpPr>
              <a:grpSpLocks/>
            </p:cNvGrpSpPr>
            <p:nvPr/>
          </p:nvGrpSpPr>
          <p:grpSpPr bwMode="auto">
            <a:xfrm>
              <a:off x="0" y="0"/>
              <a:ext cx="2130" cy="5760"/>
              <a:chOff x="0" y="0"/>
              <a:chExt cx="2130" cy="5760"/>
            </a:xfrm>
          </p:grpSpPr>
          <p:grpSp>
            <p:nvGrpSpPr>
              <p:cNvPr id="53262" name="Group 86"/>
              <p:cNvGrpSpPr>
                <a:grpSpLocks/>
              </p:cNvGrpSpPr>
              <p:nvPr/>
            </p:nvGrpSpPr>
            <p:grpSpPr bwMode="auto">
              <a:xfrm>
                <a:off x="0" y="0"/>
                <a:ext cx="806" cy="384"/>
                <a:chOff x="0" y="0"/>
                <a:chExt cx="806" cy="384"/>
              </a:xfrm>
            </p:grpSpPr>
            <p:sp>
              <p:nvSpPr>
                <p:cNvPr id="53395" name="Rectangle 40"/>
                <p:cNvSpPr>
                  <a:spLocks noChangeArrowheads="1"/>
                </p:cNvSpPr>
                <p:nvPr/>
              </p:nvSpPr>
              <p:spPr bwMode="auto">
                <a:xfrm>
                  <a:off x="43" y="0"/>
                  <a:ext cx="72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ПРОЕКТ_НАЗВ</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396" name="Rectangle 85"/>
                <p:cNvSpPr>
                  <a:spLocks noChangeArrowheads="1"/>
                </p:cNvSpPr>
                <p:nvPr/>
              </p:nvSpPr>
              <p:spPr bwMode="auto">
                <a:xfrm>
                  <a:off x="0" y="0"/>
                  <a:ext cx="80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3263" name="Group 88"/>
              <p:cNvGrpSpPr>
                <a:grpSpLocks/>
              </p:cNvGrpSpPr>
              <p:nvPr/>
            </p:nvGrpSpPr>
            <p:grpSpPr bwMode="auto">
              <a:xfrm>
                <a:off x="806" y="0"/>
                <a:ext cx="734" cy="384"/>
                <a:chOff x="806" y="0"/>
                <a:chExt cx="734" cy="384"/>
              </a:xfrm>
            </p:grpSpPr>
            <p:sp>
              <p:nvSpPr>
                <p:cNvPr id="53393" name="Rectangle 41"/>
                <p:cNvSpPr>
                  <a:spLocks noChangeArrowheads="1"/>
                </p:cNvSpPr>
                <p:nvPr/>
              </p:nvSpPr>
              <p:spPr bwMode="auto">
                <a:xfrm>
                  <a:off x="849" y="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ПРОЕКТ_РУК</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394" name="Rectangle 87"/>
                <p:cNvSpPr>
                  <a:spLocks noChangeArrowheads="1"/>
                </p:cNvSpPr>
                <p:nvPr/>
              </p:nvSpPr>
              <p:spPr bwMode="auto">
                <a:xfrm>
                  <a:off x="806" y="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3264" name="Group 90"/>
              <p:cNvGrpSpPr>
                <a:grpSpLocks/>
              </p:cNvGrpSpPr>
              <p:nvPr/>
            </p:nvGrpSpPr>
            <p:grpSpPr bwMode="auto">
              <a:xfrm>
                <a:off x="1540" y="0"/>
                <a:ext cx="590" cy="384"/>
                <a:chOff x="1540" y="0"/>
                <a:chExt cx="590" cy="384"/>
              </a:xfrm>
            </p:grpSpPr>
            <p:sp>
              <p:nvSpPr>
                <p:cNvPr id="53391" name="Rectangle 42"/>
                <p:cNvSpPr>
                  <a:spLocks noChangeArrowheads="1"/>
                </p:cNvSpPr>
                <p:nvPr/>
              </p:nvSpPr>
              <p:spPr bwMode="auto">
                <a:xfrm>
                  <a:off x="1583" y="0"/>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ПРО_НОМ</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392" name="Rectangle 89"/>
                <p:cNvSpPr>
                  <a:spLocks noChangeArrowheads="1"/>
                </p:cNvSpPr>
                <p:nvPr/>
              </p:nvSpPr>
              <p:spPr bwMode="auto">
                <a:xfrm>
                  <a:off x="1540" y="0"/>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3265" name="Group 92"/>
              <p:cNvGrpSpPr>
                <a:grpSpLocks/>
              </p:cNvGrpSpPr>
              <p:nvPr/>
            </p:nvGrpSpPr>
            <p:grpSpPr bwMode="auto">
              <a:xfrm>
                <a:off x="0" y="384"/>
                <a:ext cx="806" cy="384"/>
                <a:chOff x="0" y="384"/>
                <a:chExt cx="806" cy="384"/>
              </a:xfrm>
            </p:grpSpPr>
            <p:sp>
              <p:nvSpPr>
                <p:cNvPr id="53389" name="Rectangle 43"/>
                <p:cNvSpPr>
                  <a:spLocks noChangeArrowheads="1"/>
                </p:cNvSpPr>
                <p:nvPr/>
              </p:nvSpPr>
              <p:spPr bwMode="auto">
                <a:xfrm>
                  <a:off x="43" y="384"/>
                  <a:ext cx="72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ПРОЕКТ 1</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390" name="Rectangle 91"/>
                <p:cNvSpPr>
                  <a:spLocks noChangeArrowheads="1"/>
                </p:cNvSpPr>
                <p:nvPr/>
              </p:nvSpPr>
              <p:spPr bwMode="auto">
                <a:xfrm>
                  <a:off x="0" y="384"/>
                  <a:ext cx="80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3266" name="Group 94"/>
              <p:cNvGrpSpPr>
                <a:grpSpLocks/>
              </p:cNvGrpSpPr>
              <p:nvPr/>
            </p:nvGrpSpPr>
            <p:grpSpPr bwMode="auto">
              <a:xfrm>
                <a:off x="806" y="384"/>
                <a:ext cx="734" cy="384"/>
                <a:chOff x="806" y="384"/>
                <a:chExt cx="734" cy="384"/>
              </a:xfrm>
            </p:grpSpPr>
            <p:sp>
              <p:nvSpPr>
                <p:cNvPr id="53387" name="Rectangle 44"/>
                <p:cNvSpPr>
                  <a:spLocks noChangeArrowheads="1"/>
                </p:cNvSpPr>
                <p:nvPr/>
              </p:nvSpPr>
              <p:spPr bwMode="auto">
                <a:xfrm>
                  <a:off x="849" y="38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388" name="Rectangle 93"/>
                <p:cNvSpPr>
                  <a:spLocks noChangeArrowheads="1"/>
                </p:cNvSpPr>
                <p:nvPr/>
              </p:nvSpPr>
              <p:spPr bwMode="auto">
                <a:xfrm>
                  <a:off x="806" y="38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3267" name="Group 96"/>
              <p:cNvGrpSpPr>
                <a:grpSpLocks/>
              </p:cNvGrpSpPr>
              <p:nvPr/>
            </p:nvGrpSpPr>
            <p:grpSpPr bwMode="auto">
              <a:xfrm>
                <a:off x="1540" y="384"/>
                <a:ext cx="590" cy="384"/>
                <a:chOff x="1540" y="384"/>
                <a:chExt cx="590" cy="384"/>
              </a:xfrm>
            </p:grpSpPr>
            <p:sp>
              <p:nvSpPr>
                <p:cNvPr id="53385" name="Rectangle 45"/>
                <p:cNvSpPr>
                  <a:spLocks noChangeArrowheads="1"/>
                </p:cNvSpPr>
                <p:nvPr/>
              </p:nvSpPr>
              <p:spPr bwMode="auto">
                <a:xfrm>
                  <a:off x="1583" y="384"/>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386" name="Rectangle 95"/>
                <p:cNvSpPr>
                  <a:spLocks noChangeArrowheads="1"/>
                </p:cNvSpPr>
                <p:nvPr/>
              </p:nvSpPr>
              <p:spPr bwMode="auto">
                <a:xfrm>
                  <a:off x="1540" y="384"/>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3268" name="Group 98"/>
              <p:cNvGrpSpPr>
                <a:grpSpLocks/>
              </p:cNvGrpSpPr>
              <p:nvPr/>
            </p:nvGrpSpPr>
            <p:grpSpPr bwMode="auto">
              <a:xfrm>
                <a:off x="0" y="768"/>
                <a:ext cx="806" cy="384"/>
                <a:chOff x="0" y="768"/>
                <a:chExt cx="806" cy="384"/>
              </a:xfrm>
            </p:grpSpPr>
            <p:sp>
              <p:nvSpPr>
                <p:cNvPr id="53383" name="Rectangle 46"/>
                <p:cNvSpPr>
                  <a:spLocks noChangeArrowheads="1"/>
                </p:cNvSpPr>
                <p:nvPr/>
              </p:nvSpPr>
              <p:spPr bwMode="auto">
                <a:xfrm>
                  <a:off x="43" y="768"/>
                  <a:ext cx="72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ПРОЕКТ 2</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384" name="Rectangle 97"/>
                <p:cNvSpPr>
                  <a:spLocks noChangeArrowheads="1"/>
                </p:cNvSpPr>
                <p:nvPr/>
              </p:nvSpPr>
              <p:spPr bwMode="auto">
                <a:xfrm>
                  <a:off x="0" y="768"/>
                  <a:ext cx="80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3269" name="Group 100"/>
              <p:cNvGrpSpPr>
                <a:grpSpLocks/>
              </p:cNvGrpSpPr>
              <p:nvPr/>
            </p:nvGrpSpPr>
            <p:grpSpPr bwMode="auto">
              <a:xfrm>
                <a:off x="806" y="768"/>
                <a:ext cx="734" cy="384"/>
                <a:chOff x="806" y="768"/>
                <a:chExt cx="734" cy="384"/>
              </a:xfrm>
            </p:grpSpPr>
            <p:sp>
              <p:nvSpPr>
                <p:cNvPr id="53381" name="Rectangle 47"/>
                <p:cNvSpPr>
                  <a:spLocks noChangeArrowheads="1"/>
                </p:cNvSpPr>
                <p:nvPr/>
              </p:nvSpPr>
              <p:spPr bwMode="auto">
                <a:xfrm>
                  <a:off x="849" y="768"/>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382" name="Rectangle 99"/>
                <p:cNvSpPr>
                  <a:spLocks noChangeArrowheads="1"/>
                </p:cNvSpPr>
                <p:nvPr/>
              </p:nvSpPr>
              <p:spPr bwMode="auto">
                <a:xfrm>
                  <a:off x="806" y="768"/>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3270" name="Group 102"/>
              <p:cNvGrpSpPr>
                <a:grpSpLocks/>
              </p:cNvGrpSpPr>
              <p:nvPr/>
            </p:nvGrpSpPr>
            <p:grpSpPr bwMode="auto">
              <a:xfrm>
                <a:off x="1540" y="768"/>
                <a:ext cx="590" cy="384"/>
                <a:chOff x="1540" y="768"/>
                <a:chExt cx="590" cy="384"/>
              </a:xfrm>
            </p:grpSpPr>
            <p:sp>
              <p:nvSpPr>
                <p:cNvPr id="53379" name="Rectangle 48"/>
                <p:cNvSpPr>
                  <a:spLocks noChangeArrowheads="1"/>
                </p:cNvSpPr>
                <p:nvPr/>
              </p:nvSpPr>
              <p:spPr bwMode="auto">
                <a:xfrm>
                  <a:off x="1583" y="768"/>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380" name="Rectangle 101"/>
                <p:cNvSpPr>
                  <a:spLocks noChangeArrowheads="1"/>
                </p:cNvSpPr>
                <p:nvPr/>
              </p:nvSpPr>
              <p:spPr bwMode="auto">
                <a:xfrm>
                  <a:off x="1540" y="768"/>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3271" name="Group 104"/>
              <p:cNvGrpSpPr>
                <a:grpSpLocks/>
              </p:cNvGrpSpPr>
              <p:nvPr/>
            </p:nvGrpSpPr>
            <p:grpSpPr bwMode="auto">
              <a:xfrm>
                <a:off x="0" y="1152"/>
                <a:ext cx="806" cy="384"/>
                <a:chOff x="0" y="1152"/>
                <a:chExt cx="806" cy="384"/>
              </a:xfrm>
            </p:grpSpPr>
            <p:sp>
              <p:nvSpPr>
                <p:cNvPr id="53377" name="Rectangle 49"/>
                <p:cNvSpPr>
                  <a:spLocks noChangeArrowheads="1"/>
                </p:cNvSpPr>
                <p:nvPr/>
              </p:nvSpPr>
              <p:spPr bwMode="auto">
                <a:xfrm>
                  <a:off x="43" y="1152"/>
                  <a:ext cx="72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ПРОЕКТ 3</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378" name="Rectangle 103"/>
                <p:cNvSpPr>
                  <a:spLocks noChangeArrowheads="1"/>
                </p:cNvSpPr>
                <p:nvPr/>
              </p:nvSpPr>
              <p:spPr bwMode="auto">
                <a:xfrm>
                  <a:off x="0" y="1152"/>
                  <a:ext cx="80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3272" name="Group 106"/>
              <p:cNvGrpSpPr>
                <a:grpSpLocks/>
              </p:cNvGrpSpPr>
              <p:nvPr/>
            </p:nvGrpSpPr>
            <p:grpSpPr bwMode="auto">
              <a:xfrm>
                <a:off x="806" y="1152"/>
                <a:ext cx="734" cy="384"/>
                <a:chOff x="806" y="1152"/>
                <a:chExt cx="734" cy="384"/>
              </a:xfrm>
            </p:grpSpPr>
            <p:sp>
              <p:nvSpPr>
                <p:cNvPr id="53375" name="Rectangle 50"/>
                <p:cNvSpPr>
                  <a:spLocks noChangeArrowheads="1"/>
                </p:cNvSpPr>
                <p:nvPr/>
              </p:nvSpPr>
              <p:spPr bwMode="auto">
                <a:xfrm>
                  <a:off x="849" y="1152"/>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376" name="Rectangle 105"/>
                <p:cNvSpPr>
                  <a:spLocks noChangeArrowheads="1"/>
                </p:cNvSpPr>
                <p:nvPr/>
              </p:nvSpPr>
              <p:spPr bwMode="auto">
                <a:xfrm>
                  <a:off x="806" y="1152"/>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3273" name="Group 108"/>
              <p:cNvGrpSpPr>
                <a:grpSpLocks/>
              </p:cNvGrpSpPr>
              <p:nvPr/>
            </p:nvGrpSpPr>
            <p:grpSpPr bwMode="auto">
              <a:xfrm>
                <a:off x="1540" y="1152"/>
                <a:ext cx="590" cy="384"/>
                <a:chOff x="1540" y="1152"/>
                <a:chExt cx="590" cy="384"/>
              </a:xfrm>
            </p:grpSpPr>
            <p:sp>
              <p:nvSpPr>
                <p:cNvPr id="53373" name="Rectangle 51"/>
                <p:cNvSpPr>
                  <a:spLocks noChangeArrowheads="1"/>
                </p:cNvSpPr>
                <p:nvPr/>
              </p:nvSpPr>
              <p:spPr bwMode="auto">
                <a:xfrm>
                  <a:off x="1583" y="1152"/>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374" name="Rectangle 107"/>
                <p:cNvSpPr>
                  <a:spLocks noChangeArrowheads="1"/>
                </p:cNvSpPr>
                <p:nvPr/>
              </p:nvSpPr>
              <p:spPr bwMode="auto">
                <a:xfrm>
                  <a:off x="1540" y="1152"/>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3274" name="Group 110"/>
              <p:cNvGrpSpPr>
                <a:grpSpLocks/>
              </p:cNvGrpSpPr>
              <p:nvPr/>
            </p:nvGrpSpPr>
            <p:grpSpPr bwMode="auto">
              <a:xfrm>
                <a:off x="0" y="1536"/>
                <a:ext cx="806" cy="384"/>
                <a:chOff x="0" y="1536"/>
                <a:chExt cx="806" cy="384"/>
              </a:xfrm>
            </p:grpSpPr>
            <p:sp>
              <p:nvSpPr>
                <p:cNvPr id="53371" name="Rectangle 52"/>
                <p:cNvSpPr>
                  <a:spLocks noChangeArrowheads="1"/>
                </p:cNvSpPr>
                <p:nvPr/>
              </p:nvSpPr>
              <p:spPr bwMode="auto">
                <a:xfrm>
                  <a:off x="43" y="1536"/>
                  <a:ext cx="72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ПРОЕКТ 1</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372" name="Rectangle 109"/>
                <p:cNvSpPr>
                  <a:spLocks noChangeArrowheads="1"/>
                </p:cNvSpPr>
                <p:nvPr/>
              </p:nvSpPr>
              <p:spPr bwMode="auto">
                <a:xfrm>
                  <a:off x="0" y="1536"/>
                  <a:ext cx="80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3275" name="Group 112"/>
              <p:cNvGrpSpPr>
                <a:grpSpLocks/>
              </p:cNvGrpSpPr>
              <p:nvPr/>
            </p:nvGrpSpPr>
            <p:grpSpPr bwMode="auto">
              <a:xfrm>
                <a:off x="806" y="1536"/>
                <a:ext cx="734" cy="384"/>
                <a:chOff x="806" y="1536"/>
                <a:chExt cx="734" cy="384"/>
              </a:xfrm>
            </p:grpSpPr>
            <p:sp>
              <p:nvSpPr>
                <p:cNvPr id="53369" name="Rectangle 53"/>
                <p:cNvSpPr>
                  <a:spLocks noChangeArrowheads="1"/>
                </p:cNvSpPr>
                <p:nvPr/>
              </p:nvSpPr>
              <p:spPr bwMode="auto">
                <a:xfrm>
                  <a:off x="849" y="1536"/>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Иваненко</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370" name="Rectangle 111"/>
                <p:cNvSpPr>
                  <a:spLocks noChangeArrowheads="1"/>
                </p:cNvSpPr>
                <p:nvPr/>
              </p:nvSpPr>
              <p:spPr bwMode="auto">
                <a:xfrm>
                  <a:off x="806" y="1536"/>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3276" name="Group 114"/>
              <p:cNvGrpSpPr>
                <a:grpSpLocks/>
              </p:cNvGrpSpPr>
              <p:nvPr/>
            </p:nvGrpSpPr>
            <p:grpSpPr bwMode="auto">
              <a:xfrm>
                <a:off x="1540" y="1536"/>
                <a:ext cx="590" cy="384"/>
                <a:chOff x="1540" y="1536"/>
                <a:chExt cx="590" cy="384"/>
              </a:xfrm>
            </p:grpSpPr>
            <p:sp>
              <p:nvSpPr>
                <p:cNvPr id="53367" name="Rectangle 54"/>
                <p:cNvSpPr>
                  <a:spLocks noChangeArrowheads="1"/>
                </p:cNvSpPr>
                <p:nvPr/>
              </p:nvSpPr>
              <p:spPr bwMode="auto">
                <a:xfrm>
                  <a:off x="1583" y="1536"/>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368" name="Rectangle 113"/>
                <p:cNvSpPr>
                  <a:spLocks noChangeArrowheads="1"/>
                </p:cNvSpPr>
                <p:nvPr/>
              </p:nvSpPr>
              <p:spPr bwMode="auto">
                <a:xfrm>
                  <a:off x="1540" y="1536"/>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3277" name="Group 116"/>
              <p:cNvGrpSpPr>
                <a:grpSpLocks/>
              </p:cNvGrpSpPr>
              <p:nvPr/>
            </p:nvGrpSpPr>
            <p:grpSpPr bwMode="auto">
              <a:xfrm>
                <a:off x="0" y="1920"/>
                <a:ext cx="806" cy="384"/>
                <a:chOff x="0" y="1920"/>
                <a:chExt cx="806" cy="384"/>
              </a:xfrm>
            </p:grpSpPr>
            <p:sp>
              <p:nvSpPr>
                <p:cNvPr id="53365" name="Rectangle 55"/>
                <p:cNvSpPr>
                  <a:spLocks noChangeArrowheads="1"/>
                </p:cNvSpPr>
                <p:nvPr/>
              </p:nvSpPr>
              <p:spPr bwMode="auto">
                <a:xfrm>
                  <a:off x="43" y="1920"/>
                  <a:ext cx="72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ПРОЕКТ 2</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366" name="Rectangle 115"/>
                <p:cNvSpPr>
                  <a:spLocks noChangeArrowheads="1"/>
                </p:cNvSpPr>
                <p:nvPr/>
              </p:nvSpPr>
              <p:spPr bwMode="auto">
                <a:xfrm>
                  <a:off x="0" y="1920"/>
                  <a:ext cx="80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3278" name="Group 118"/>
              <p:cNvGrpSpPr>
                <a:grpSpLocks/>
              </p:cNvGrpSpPr>
              <p:nvPr/>
            </p:nvGrpSpPr>
            <p:grpSpPr bwMode="auto">
              <a:xfrm>
                <a:off x="806" y="1920"/>
                <a:ext cx="734" cy="384"/>
                <a:chOff x="806" y="1920"/>
                <a:chExt cx="734" cy="384"/>
              </a:xfrm>
            </p:grpSpPr>
            <p:sp>
              <p:nvSpPr>
                <p:cNvPr id="53363" name="Rectangle 56"/>
                <p:cNvSpPr>
                  <a:spLocks noChangeArrowheads="1"/>
                </p:cNvSpPr>
                <p:nvPr/>
              </p:nvSpPr>
              <p:spPr bwMode="auto">
                <a:xfrm>
                  <a:off x="849" y="192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Иваненко</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364" name="Rectangle 117"/>
                <p:cNvSpPr>
                  <a:spLocks noChangeArrowheads="1"/>
                </p:cNvSpPr>
                <p:nvPr/>
              </p:nvSpPr>
              <p:spPr bwMode="auto">
                <a:xfrm>
                  <a:off x="806" y="192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3279" name="Group 120"/>
              <p:cNvGrpSpPr>
                <a:grpSpLocks/>
              </p:cNvGrpSpPr>
              <p:nvPr/>
            </p:nvGrpSpPr>
            <p:grpSpPr bwMode="auto">
              <a:xfrm>
                <a:off x="1540" y="1920"/>
                <a:ext cx="590" cy="384"/>
                <a:chOff x="1540" y="1920"/>
                <a:chExt cx="590" cy="384"/>
              </a:xfrm>
            </p:grpSpPr>
            <p:sp>
              <p:nvSpPr>
                <p:cNvPr id="53361" name="Rectangle 57"/>
                <p:cNvSpPr>
                  <a:spLocks noChangeArrowheads="1"/>
                </p:cNvSpPr>
                <p:nvPr/>
              </p:nvSpPr>
              <p:spPr bwMode="auto">
                <a:xfrm>
                  <a:off x="1583" y="1920"/>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362" name="Rectangle 119"/>
                <p:cNvSpPr>
                  <a:spLocks noChangeArrowheads="1"/>
                </p:cNvSpPr>
                <p:nvPr/>
              </p:nvSpPr>
              <p:spPr bwMode="auto">
                <a:xfrm>
                  <a:off x="1540" y="1920"/>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3280" name="Group 122"/>
              <p:cNvGrpSpPr>
                <a:grpSpLocks/>
              </p:cNvGrpSpPr>
              <p:nvPr/>
            </p:nvGrpSpPr>
            <p:grpSpPr bwMode="auto">
              <a:xfrm>
                <a:off x="0" y="2304"/>
                <a:ext cx="806" cy="384"/>
                <a:chOff x="0" y="2304"/>
                <a:chExt cx="806" cy="384"/>
              </a:xfrm>
            </p:grpSpPr>
            <p:sp>
              <p:nvSpPr>
                <p:cNvPr id="53359" name="Rectangle 58"/>
                <p:cNvSpPr>
                  <a:spLocks noChangeArrowheads="1"/>
                </p:cNvSpPr>
                <p:nvPr/>
              </p:nvSpPr>
              <p:spPr bwMode="auto">
                <a:xfrm>
                  <a:off x="43" y="2304"/>
                  <a:ext cx="72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ПРОЕКТ 3</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360" name="Rectangle 121"/>
                <p:cNvSpPr>
                  <a:spLocks noChangeArrowheads="1"/>
                </p:cNvSpPr>
                <p:nvPr/>
              </p:nvSpPr>
              <p:spPr bwMode="auto">
                <a:xfrm>
                  <a:off x="0" y="2304"/>
                  <a:ext cx="80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3281" name="Group 124"/>
              <p:cNvGrpSpPr>
                <a:grpSpLocks/>
              </p:cNvGrpSpPr>
              <p:nvPr/>
            </p:nvGrpSpPr>
            <p:grpSpPr bwMode="auto">
              <a:xfrm>
                <a:off x="806" y="2304"/>
                <a:ext cx="734" cy="384"/>
                <a:chOff x="806" y="2304"/>
                <a:chExt cx="734" cy="384"/>
              </a:xfrm>
            </p:grpSpPr>
            <p:sp>
              <p:nvSpPr>
                <p:cNvPr id="53357" name="Rectangle 59"/>
                <p:cNvSpPr>
                  <a:spLocks noChangeArrowheads="1"/>
                </p:cNvSpPr>
                <p:nvPr/>
              </p:nvSpPr>
              <p:spPr bwMode="auto">
                <a:xfrm>
                  <a:off x="849" y="230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Иваненко</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358" name="Rectangle 123"/>
                <p:cNvSpPr>
                  <a:spLocks noChangeArrowheads="1"/>
                </p:cNvSpPr>
                <p:nvPr/>
              </p:nvSpPr>
              <p:spPr bwMode="auto">
                <a:xfrm>
                  <a:off x="806" y="230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3282" name="Group 126"/>
              <p:cNvGrpSpPr>
                <a:grpSpLocks/>
              </p:cNvGrpSpPr>
              <p:nvPr/>
            </p:nvGrpSpPr>
            <p:grpSpPr bwMode="auto">
              <a:xfrm>
                <a:off x="1540" y="2304"/>
                <a:ext cx="590" cy="384"/>
                <a:chOff x="1540" y="2304"/>
                <a:chExt cx="590" cy="384"/>
              </a:xfrm>
            </p:grpSpPr>
            <p:sp>
              <p:nvSpPr>
                <p:cNvPr id="53355" name="Rectangle 60"/>
                <p:cNvSpPr>
                  <a:spLocks noChangeArrowheads="1"/>
                </p:cNvSpPr>
                <p:nvPr/>
              </p:nvSpPr>
              <p:spPr bwMode="auto">
                <a:xfrm>
                  <a:off x="1583" y="2304"/>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356" name="Rectangle 125"/>
                <p:cNvSpPr>
                  <a:spLocks noChangeArrowheads="1"/>
                </p:cNvSpPr>
                <p:nvPr/>
              </p:nvSpPr>
              <p:spPr bwMode="auto">
                <a:xfrm>
                  <a:off x="1540" y="2304"/>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3283" name="Group 128"/>
              <p:cNvGrpSpPr>
                <a:grpSpLocks/>
              </p:cNvGrpSpPr>
              <p:nvPr/>
            </p:nvGrpSpPr>
            <p:grpSpPr bwMode="auto">
              <a:xfrm>
                <a:off x="0" y="2688"/>
                <a:ext cx="806" cy="384"/>
                <a:chOff x="0" y="2688"/>
                <a:chExt cx="806" cy="384"/>
              </a:xfrm>
            </p:grpSpPr>
            <p:sp>
              <p:nvSpPr>
                <p:cNvPr id="53353" name="Rectangle 61"/>
                <p:cNvSpPr>
                  <a:spLocks noChangeArrowheads="1"/>
                </p:cNvSpPr>
                <p:nvPr/>
              </p:nvSpPr>
              <p:spPr bwMode="auto">
                <a:xfrm>
                  <a:off x="43" y="2688"/>
                  <a:ext cx="72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ПРОЕКТ 1</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354" name="Rectangle 127"/>
                <p:cNvSpPr>
                  <a:spLocks noChangeArrowheads="1"/>
                </p:cNvSpPr>
                <p:nvPr/>
              </p:nvSpPr>
              <p:spPr bwMode="auto">
                <a:xfrm>
                  <a:off x="0" y="2688"/>
                  <a:ext cx="80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3284" name="Group 130"/>
              <p:cNvGrpSpPr>
                <a:grpSpLocks/>
              </p:cNvGrpSpPr>
              <p:nvPr/>
            </p:nvGrpSpPr>
            <p:grpSpPr bwMode="auto">
              <a:xfrm>
                <a:off x="806" y="2688"/>
                <a:ext cx="734" cy="384"/>
                <a:chOff x="806" y="2688"/>
                <a:chExt cx="734" cy="384"/>
              </a:xfrm>
            </p:grpSpPr>
            <p:sp>
              <p:nvSpPr>
                <p:cNvPr id="53351" name="Rectangle 62"/>
                <p:cNvSpPr>
                  <a:spLocks noChangeArrowheads="1"/>
                </p:cNvSpPr>
                <p:nvPr/>
              </p:nvSpPr>
              <p:spPr bwMode="auto">
                <a:xfrm>
                  <a:off x="849" y="2688"/>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352" name="Rectangle 129"/>
                <p:cNvSpPr>
                  <a:spLocks noChangeArrowheads="1"/>
                </p:cNvSpPr>
                <p:nvPr/>
              </p:nvSpPr>
              <p:spPr bwMode="auto">
                <a:xfrm>
                  <a:off x="806" y="2688"/>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3285" name="Group 132"/>
              <p:cNvGrpSpPr>
                <a:grpSpLocks/>
              </p:cNvGrpSpPr>
              <p:nvPr/>
            </p:nvGrpSpPr>
            <p:grpSpPr bwMode="auto">
              <a:xfrm>
                <a:off x="1540" y="2688"/>
                <a:ext cx="590" cy="384"/>
                <a:chOff x="1540" y="2688"/>
                <a:chExt cx="590" cy="384"/>
              </a:xfrm>
            </p:grpSpPr>
            <p:sp>
              <p:nvSpPr>
                <p:cNvPr id="53349" name="Rectangle 63"/>
                <p:cNvSpPr>
                  <a:spLocks noChangeArrowheads="1"/>
                </p:cNvSpPr>
                <p:nvPr/>
              </p:nvSpPr>
              <p:spPr bwMode="auto">
                <a:xfrm>
                  <a:off x="1583" y="2688"/>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350" name="Rectangle 131"/>
                <p:cNvSpPr>
                  <a:spLocks noChangeArrowheads="1"/>
                </p:cNvSpPr>
                <p:nvPr/>
              </p:nvSpPr>
              <p:spPr bwMode="auto">
                <a:xfrm>
                  <a:off x="1540" y="2688"/>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3286" name="Group 134"/>
              <p:cNvGrpSpPr>
                <a:grpSpLocks/>
              </p:cNvGrpSpPr>
              <p:nvPr/>
            </p:nvGrpSpPr>
            <p:grpSpPr bwMode="auto">
              <a:xfrm>
                <a:off x="0" y="3072"/>
                <a:ext cx="806" cy="384"/>
                <a:chOff x="0" y="3072"/>
                <a:chExt cx="806" cy="384"/>
              </a:xfrm>
            </p:grpSpPr>
            <p:sp>
              <p:nvSpPr>
                <p:cNvPr id="53347" name="Rectangle 64"/>
                <p:cNvSpPr>
                  <a:spLocks noChangeArrowheads="1"/>
                </p:cNvSpPr>
                <p:nvPr/>
              </p:nvSpPr>
              <p:spPr bwMode="auto">
                <a:xfrm>
                  <a:off x="43" y="3072"/>
                  <a:ext cx="72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ПРОЕКТ 2</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348" name="Rectangle 133"/>
                <p:cNvSpPr>
                  <a:spLocks noChangeArrowheads="1"/>
                </p:cNvSpPr>
                <p:nvPr/>
              </p:nvSpPr>
              <p:spPr bwMode="auto">
                <a:xfrm>
                  <a:off x="0" y="3072"/>
                  <a:ext cx="80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3287" name="Group 136"/>
              <p:cNvGrpSpPr>
                <a:grpSpLocks/>
              </p:cNvGrpSpPr>
              <p:nvPr/>
            </p:nvGrpSpPr>
            <p:grpSpPr bwMode="auto">
              <a:xfrm>
                <a:off x="806" y="3072"/>
                <a:ext cx="734" cy="384"/>
                <a:chOff x="806" y="3072"/>
                <a:chExt cx="734" cy="384"/>
              </a:xfrm>
            </p:grpSpPr>
            <p:sp>
              <p:nvSpPr>
                <p:cNvPr id="53345" name="Rectangle 65"/>
                <p:cNvSpPr>
                  <a:spLocks noChangeArrowheads="1"/>
                </p:cNvSpPr>
                <p:nvPr/>
              </p:nvSpPr>
              <p:spPr bwMode="auto">
                <a:xfrm>
                  <a:off x="849" y="3072"/>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346" name="Rectangle 135"/>
                <p:cNvSpPr>
                  <a:spLocks noChangeArrowheads="1"/>
                </p:cNvSpPr>
                <p:nvPr/>
              </p:nvSpPr>
              <p:spPr bwMode="auto">
                <a:xfrm>
                  <a:off x="806" y="3072"/>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3288" name="Group 138"/>
              <p:cNvGrpSpPr>
                <a:grpSpLocks/>
              </p:cNvGrpSpPr>
              <p:nvPr/>
            </p:nvGrpSpPr>
            <p:grpSpPr bwMode="auto">
              <a:xfrm>
                <a:off x="1540" y="3072"/>
                <a:ext cx="590" cy="384"/>
                <a:chOff x="1540" y="3072"/>
                <a:chExt cx="590" cy="384"/>
              </a:xfrm>
            </p:grpSpPr>
            <p:sp>
              <p:nvSpPr>
                <p:cNvPr id="53343" name="Rectangle 66"/>
                <p:cNvSpPr>
                  <a:spLocks noChangeArrowheads="1"/>
                </p:cNvSpPr>
                <p:nvPr/>
              </p:nvSpPr>
              <p:spPr bwMode="auto">
                <a:xfrm>
                  <a:off x="1583" y="3072"/>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344" name="Rectangle 137"/>
                <p:cNvSpPr>
                  <a:spLocks noChangeArrowheads="1"/>
                </p:cNvSpPr>
                <p:nvPr/>
              </p:nvSpPr>
              <p:spPr bwMode="auto">
                <a:xfrm>
                  <a:off x="1540" y="3072"/>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3289" name="Group 140"/>
              <p:cNvGrpSpPr>
                <a:grpSpLocks/>
              </p:cNvGrpSpPr>
              <p:nvPr/>
            </p:nvGrpSpPr>
            <p:grpSpPr bwMode="auto">
              <a:xfrm>
                <a:off x="0" y="3456"/>
                <a:ext cx="806" cy="384"/>
                <a:chOff x="0" y="3456"/>
                <a:chExt cx="806" cy="384"/>
              </a:xfrm>
            </p:grpSpPr>
            <p:sp>
              <p:nvSpPr>
                <p:cNvPr id="53341" name="Rectangle 67"/>
                <p:cNvSpPr>
                  <a:spLocks noChangeArrowheads="1"/>
                </p:cNvSpPr>
                <p:nvPr/>
              </p:nvSpPr>
              <p:spPr bwMode="auto">
                <a:xfrm>
                  <a:off x="43" y="3456"/>
                  <a:ext cx="72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ПРОЕКТ 3</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342" name="Rectangle 139"/>
                <p:cNvSpPr>
                  <a:spLocks noChangeArrowheads="1"/>
                </p:cNvSpPr>
                <p:nvPr/>
              </p:nvSpPr>
              <p:spPr bwMode="auto">
                <a:xfrm>
                  <a:off x="0" y="3456"/>
                  <a:ext cx="80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3290" name="Group 142"/>
              <p:cNvGrpSpPr>
                <a:grpSpLocks/>
              </p:cNvGrpSpPr>
              <p:nvPr/>
            </p:nvGrpSpPr>
            <p:grpSpPr bwMode="auto">
              <a:xfrm>
                <a:off x="806" y="3456"/>
                <a:ext cx="734" cy="384"/>
                <a:chOff x="806" y="3456"/>
                <a:chExt cx="734" cy="384"/>
              </a:xfrm>
            </p:grpSpPr>
            <p:sp>
              <p:nvSpPr>
                <p:cNvPr id="53339" name="Rectangle 68"/>
                <p:cNvSpPr>
                  <a:spLocks noChangeArrowheads="1"/>
                </p:cNvSpPr>
                <p:nvPr/>
              </p:nvSpPr>
              <p:spPr bwMode="auto">
                <a:xfrm>
                  <a:off x="849" y="3456"/>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340" name="Rectangle 141"/>
                <p:cNvSpPr>
                  <a:spLocks noChangeArrowheads="1"/>
                </p:cNvSpPr>
                <p:nvPr/>
              </p:nvSpPr>
              <p:spPr bwMode="auto">
                <a:xfrm>
                  <a:off x="806" y="3456"/>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3291" name="Group 144"/>
              <p:cNvGrpSpPr>
                <a:grpSpLocks/>
              </p:cNvGrpSpPr>
              <p:nvPr/>
            </p:nvGrpSpPr>
            <p:grpSpPr bwMode="auto">
              <a:xfrm>
                <a:off x="1540" y="3456"/>
                <a:ext cx="590" cy="384"/>
                <a:chOff x="1540" y="3456"/>
                <a:chExt cx="590" cy="384"/>
              </a:xfrm>
            </p:grpSpPr>
            <p:sp>
              <p:nvSpPr>
                <p:cNvPr id="53337" name="Rectangle 69"/>
                <p:cNvSpPr>
                  <a:spLocks noChangeArrowheads="1"/>
                </p:cNvSpPr>
                <p:nvPr/>
              </p:nvSpPr>
              <p:spPr bwMode="auto">
                <a:xfrm>
                  <a:off x="1583" y="3456"/>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338" name="Rectangle 143"/>
                <p:cNvSpPr>
                  <a:spLocks noChangeArrowheads="1"/>
                </p:cNvSpPr>
                <p:nvPr/>
              </p:nvSpPr>
              <p:spPr bwMode="auto">
                <a:xfrm>
                  <a:off x="1540" y="3456"/>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3292" name="Group 146"/>
              <p:cNvGrpSpPr>
                <a:grpSpLocks/>
              </p:cNvGrpSpPr>
              <p:nvPr/>
            </p:nvGrpSpPr>
            <p:grpSpPr bwMode="auto">
              <a:xfrm>
                <a:off x="0" y="3840"/>
                <a:ext cx="806" cy="384"/>
                <a:chOff x="0" y="3840"/>
                <a:chExt cx="806" cy="384"/>
              </a:xfrm>
            </p:grpSpPr>
            <p:sp>
              <p:nvSpPr>
                <p:cNvPr id="53335" name="Rectangle 70"/>
                <p:cNvSpPr>
                  <a:spLocks noChangeArrowheads="1"/>
                </p:cNvSpPr>
                <p:nvPr/>
              </p:nvSpPr>
              <p:spPr bwMode="auto">
                <a:xfrm>
                  <a:off x="43" y="3840"/>
                  <a:ext cx="72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ПРОЕКТ 1</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336" name="Rectangle 145"/>
                <p:cNvSpPr>
                  <a:spLocks noChangeArrowheads="1"/>
                </p:cNvSpPr>
                <p:nvPr/>
              </p:nvSpPr>
              <p:spPr bwMode="auto">
                <a:xfrm>
                  <a:off x="0" y="3840"/>
                  <a:ext cx="80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3293" name="Group 148"/>
              <p:cNvGrpSpPr>
                <a:grpSpLocks/>
              </p:cNvGrpSpPr>
              <p:nvPr/>
            </p:nvGrpSpPr>
            <p:grpSpPr bwMode="auto">
              <a:xfrm>
                <a:off x="806" y="3840"/>
                <a:ext cx="734" cy="384"/>
                <a:chOff x="806" y="3840"/>
                <a:chExt cx="734" cy="384"/>
              </a:xfrm>
            </p:grpSpPr>
            <p:sp>
              <p:nvSpPr>
                <p:cNvPr id="53333" name="Rectangle 71"/>
                <p:cNvSpPr>
                  <a:spLocks noChangeArrowheads="1"/>
                </p:cNvSpPr>
                <p:nvPr/>
              </p:nvSpPr>
              <p:spPr bwMode="auto">
                <a:xfrm>
                  <a:off x="849" y="384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Иваненко</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334" name="Rectangle 147"/>
                <p:cNvSpPr>
                  <a:spLocks noChangeArrowheads="1"/>
                </p:cNvSpPr>
                <p:nvPr/>
              </p:nvSpPr>
              <p:spPr bwMode="auto">
                <a:xfrm>
                  <a:off x="806" y="384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3294" name="Group 150"/>
              <p:cNvGrpSpPr>
                <a:grpSpLocks/>
              </p:cNvGrpSpPr>
              <p:nvPr/>
            </p:nvGrpSpPr>
            <p:grpSpPr bwMode="auto">
              <a:xfrm>
                <a:off x="1540" y="3840"/>
                <a:ext cx="590" cy="384"/>
                <a:chOff x="1540" y="3840"/>
                <a:chExt cx="590" cy="384"/>
              </a:xfrm>
            </p:grpSpPr>
            <p:sp>
              <p:nvSpPr>
                <p:cNvPr id="53331" name="Rectangle 72"/>
                <p:cNvSpPr>
                  <a:spLocks noChangeArrowheads="1"/>
                </p:cNvSpPr>
                <p:nvPr/>
              </p:nvSpPr>
              <p:spPr bwMode="auto">
                <a:xfrm>
                  <a:off x="1583" y="3840"/>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332" name="Rectangle 149"/>
                <p:cNvSpPr>
                  <a:spLocks noChangeArrowheads="1"/>
                </p:cNvSpPr>
                <p:nvPr/>
              </p:nvSpPr>
              <p:spPr bwMode="auto">
                <a:xfrm>
                  <a:off x="1540" y="3840"/>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3295" name="Group 152"/>
              <p:cNvGrpSpPr>
                <a:grpSpLocks/>
              </p:cNvGrpSpPr>
              <p:nvPr/>
            </p:nvGrpSpPr>
            <p:grpSpPr bwMode="auto">
              <a:xfrm>
                <a:off x="0" y="4224"/>
                <a:ext cx="806" cy="384"/>
                <a:chOff x="0" y="4224"/>
                <a:chExt cx="806" cy="384"/>
              </a:xfrm>
            </p:grpSpPr>
            <p:sp>
              <p:nvSpPr>
                <p:cNvPr id="53329" name="Rectangle 73"/>
                <p:cNvSpPr>
                  <a:spLocks noChangeArrowheads="1"/>
                </p:cNvSpPr>
                <p:nvPr/>
              </p:nvSpPr>
              <p:spPr bwMode="auto">
                <a:xfrm>
                  <a:off x="43" y="4224"/>
                  <a:ext cx="72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ПРОЕКТ 2</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330" name="Rectangle 151"/>
                <p:cNvSpPr>
                  <a:spLocks noChangeArrowheads="1"/>
                </p:cNvSpPr>
                <p:nvPr/>
              </p:nvSpPr>
              <p:spPr bwMode="auto">
                <a:xfrm>
                  <a:off x="0" y="4224"/>
                  <a:ext cx="80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3296" name="Group 154"/>
              <p:cNvGrpSpPr>
                <a:grpSpLocks/>
              </p:cNvGrpSpPr>
              <p:nvPr/>
            </p:nvGrpSpPr>
            <p:grpSpPr bwMode="auto">
              <a:xfrm>
                <a:off x="806" y="4224"/>
                <a:ext cx="734" cy="384"/>
                <a:chOff x="806" y="4224"/>
                <a:chExt cx="734" cy="384"/>
              </a:xfrm>
            </p:grpSpPr>
            <p:sp>
              <p:nvSpPr>
                <p:cNvPr id="53327" name="Rectangle 74"/>
                <p:cNvSpPr>
                  <a:spLocks noChangeArrowheads="1"/>
                </p:cNvSpPr>
                <p:nvPr/>
              </p:nvSpPr>
              <p:spPr bwMode="auto">
                <a:xfrm>
                  <a:off x="849" y="422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Иваненко</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328" name="Rectangle 153"/>
                <p:cNvSpPr>
                  <a:spLocks noChangeArrowheads="1"/>
                </p:cNvSpPr>
                <p:nvPr/>
              </p:nvSpPr>
              <p:spPr bwMode="auto">
                <a:xfrm>
                  <a:off x="806" y="422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3297" name="Group 156"/>
              <p:cNvGrpSpPr>
                <a:grpSpLocks/>
              </p:cNvGrpSpPr>
              <p:nvPr/>
            </p:nvGrpSpPr>
            <p:grpSpPr bwMode="auto">
              <a:xfrm>
                <a:off x="1540" y="4224"/>
                <a:ext cx="590" cy="384"/>
                <a:chOff x="1540" y="4224"/>
                <a:chExt cx="590" cy="384"/>
              </a:xfrm>
            </p:grpSpPr>
            <p:sp>
              <p:nvSpPr>
                <p:cNvPr id="53325" name="Rectangle 75"/>
                <p:cNvSpPr>
                  <a:spLocks noChangeArrowheads="1"/>
                </p:cNvSpPr>
                <p:nvPr/>
              </p:nvSpPr>
              <p:spPr bwMode="auto">
                <a:xfrm>
                  <a:off x="1583" y="4224"/>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326" name="Rectangle 155"/>
                <p:cNvSpPr>
                  <a:spLocks noChangeArrowheads="1"/>
                </p:cNvSpPr>
                <p:nvPr/>
              </p:nvSpPr>
              <p:spPr bwMode="auto">
                <a:xfrm>
                  <a:off x="1540" y="4224"/>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3298" name="Group 158"/>
              <p:cNvGrpSpPr>
                <a:grpSpLocks/>
              </p:cNvGrpSpPr>
              <p:nvPr/>
            </p:nvGrpSpPr>
            <p:grpSpPr bwMode="auto">
              <a:xfrm>
                <a:off x="0" y="4608"/>
                <a:ext cx="806" cy="384"/>
                <a:chOff x="0" y="4608"/>
                <a:chExt cx="806" cy="384"/>
              </a:xfrm>
            </p:grpSpPr>
            <p:sp>
              <p:nvSpPr>
                <p:cNvPr id="53323" name="Rectangle 76"/>
                <p:cNvSpPr>
                  <a:spLocks noChangeArrowheads="1"/>
                </p:cNvSpPr>
                <p:nvPr/>
              </p:nvSpPr>
              <p:spPr bwMode="auto">
                <a:xfrm>
                  <a:off x="43" y="4608"/>
                  <a:ext cx="72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ПРОЕКТ 3</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324" name="Rectangle 157"/>
                <p:cNvSpPr>
                  <a:spLocks noChangeArrowheads="1"/>
                </p:cNvSpPr>
                <p:nvPr/>
              </p:nvSpPr>
              <p:spPr bwMode="auto">
                <a:xfrm>
                  <a:off x="0" y="4608"/>
                  <a:ext cx="80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3299" name="Group 160"/>
              <p:cNvGrpSpPr>
                <a:grpSpLocks/>
              </p:cNvGrpSpPr>
              <p:nvPr/>
            </p:nvGrpSpPr>
            <p:grpSpPr bwMode="auto">
              <a:xfrm>
                <a:off x="806" y="4608"/>
                <a:ext cx="734" cy="384"/>
                <a:chOff x="806" y="4608"/>
                <a:chExt cx="734" cy="384"/>
              </a:xfrm>
            </p:grpSpPr>
            <p:sp>
              <p:nvSpPr>
                <p:cNvPr id="53321" name="Rectangle 77"/>
                <p:cNvSpPr>
                  <a:spLocks noChangeArrowheads="1"/>
                </p:cNvSpPr>
                <p:nvPr/>
              </p:nvSpPr>
              <p:spPr bwMode="auto">
                <a:xfrm>
                  <a:off x="849" y="4608"/>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Иваненко</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322" name="Rectangle 159"/>
                <p:cNvSpPr>
                  <a:spLocks noChangeArrowheads="1"/>
                </p:cNvSpPr>
                <p:nvPr/>
              </p:nvSpPr>
              <p:spPr bwMode="auto">
                <a:xfrm>
                  <a:off x="806" y="4608"/>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3300" name="Group 162"/>
              <p:cNvGrpSpPr>
                <a:grpSpLocks/>
              </p:cNvGrpSpPr>
              <p:nvPr/>
            </p:nvGrpSpPr>
            <p:grpSpPr bwMode="auto">
              <a:xfrm>
                <a:off x="1540" y="4608"/>
                <a:ext cx="590" cy="384"/>
                <a:chOff x="1540" y="4608"/>
                <a:chExt cx="590" cy="384"/>
              </a:xfrm>
            </p:grpSpPr>
            <p:sp>
              <p:nvSpPr>
                <p:cNvPr id="53319" name="Rectangle 78"/>
                <p:cNvSpPr>
                  <a:spLocks noChangeArrowheads="1"/>
                </p:cNvSpPr>
                <p:nvPr/>
              </p:nvSpPr>
              <p:spPr bwMode="auto">
                <a:xfrm>
                  <a:off x="1583" y="4608"/>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320" name="Rectangle 161"/>
                <p:cNvSpPr>
                  <a:spLocks noChangeArrowheads="1"/>
                </p:cNvSpPr>
                <p:nvPr/>
              </p:nvSpPr>
              <p:spPr bwMode="auto">
                <a:xfrm>
                  <a:off x="1540" y="4608"/>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3301" name="Group 164"/>
              <p:cNvGrpSpPr>
                <a:grpSpLocks/>
              </p:cNvGrpSpPr>
              <p:nvPr/>
            </p:nvGrpSpPr>
            <p:grpSpPr bwMode="auto">
              <a:xfrm>
                <a:off x="0" y="4992"/>
                <a:ext cx="806" cy="384"/>
                <a:chOff x="0" y="4992"/>
                <a:chExt cx="806" cy="384"/>
              </a:xfrm>
            </p:grpSpPr>
            <p:sp>
              <p:nvSpPr>
                <p:cNvPr id="53317" name="Rectangle 79"/>
                <p:cNvSpPr>
                  <a:spLocks noChangeArrowheads="1"/>
                </p:cNvSpPr>
                <p:nvPr/>
              </p:nvSpPr>
              <p:spPr bwMode="auto">
                <a:xfrm>
                  <a:off x="43" y="4992"/>
                  <a:ext cx="72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ПРОЕКТ 1</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318" name="Rectangle 163"/>
                <p:cNvSpPr>
                  <a:spLocks noChangeArrowheads="1"/>
                </p:cNvSpPr>
                <p:nvPr/>
              </p:nvSpPr>
              <p:spPr bwMode="auto">
                <a:xfrm>
                  <a:off x="0" y="4992"/>
                  <a:ext cx="80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3302" name="Group 166"/>
              <p:cNvGrpSpPr>
                <a:grpSpLocks/>
              </p:cNvGrpSpPr>
              <p:nvPr/>
            </p:nvGrpSpPr>
            <p:grpSpPr bwMode="auto">
              <a:xfrm>
                <a:off x="806" y="4992"/>
                <a:ext cx="734" cy="384"/>
                <a:chOff x="806" y="4992"/>
                <a:chExt cx="734" cy="384"/>
              </a:xfrm>
            </p:grpSpPr>
            <p:sp>
              <p:nvSpPr>
                <p:cNvPr id="53315" name="Rectangle 80"/>
                <p:cNvSpPr>
                  <a:spLocks noChangeArrowheads="1"/>
                </p:cNvSpPr>
                <p:nvPr/>
              </p:nvSpPr>
              <p:spPr bwMode="auto">
                <a:xfrm>
                  <a:off x="849" y="4992"/>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316" name="Rectangle 165"/>
                <p:cNvSpPr>
                  <a:spLocks noChangeArrowheads="1"/>
                </p:cNvSpPr>
                <p:nvPr/>
              </p:nvSpPr>
              <p:spPr bwMode="auto">
                <a:xfrm>
                  <a:off x="806" y="4992"/>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3303" name="Group 168"/>
              <p:cNvGrpSpPr>
                <a:grpSpLocks/>
              </p:cNvGrpSpPr>
              <p:nvPr/>
            </p:nvGrpSpPr>
            <p:grpSpPr bwMode="auto">
              <a:xfrm>
                <a:off x="1540" y="4992"/>
                <a:ext cx="590" cy="384"/>
                <a:chOff x="1540" y="4992"/>
                <a:chExt cx="590" cy="384"/>
              </a:xfrm>
            </p:grpSpPr>
            <p:sp>
              <p:nvSpPr>
                <p:cNvPr id="53313" name="Rectangle 81"/>
                <p:cNvSpPr>
                  <a:spLocks noChangeArrowheads="1"/>
                </p:cNvSpPr>
                <p:nvPr/>
              </p:nvSpPr>
              <p:spPr bwMode="auto">
                <a:xfrm>
                  <a:off x="1583" y="4992"/>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3</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314" name="Rectangle 167"/>
                <p:cNvSpPr>
                  <a:spLocks noChangeArrowheads="1"/>
                </p:cNvSpPr>
                <p:nvPr/>
              </p:nvSpPr>
              <p:spPr bwMode="auto">
                <a:xfrm>
                  <a:off x="1540" y="4992"/>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3304" name="Group 170"/>
              <p:cNvGrpSpPr>
                <a:grpSpLocks/>
              </p:cNvGrpSpPr>
              <p:nvPr/>
            </p:nvGrpSpPr>
            <p:grpSpPr bwMode="auto">
              <a:xfrm>
                <a:off x="0" y="5376"/>
                <a:ext cx="806" cy="384"/>
                <a:chOff x="0" y="5376"/>
                <a:chExt cx="806" cy="384"/>
              </a:xfrm>
            </p:grpSpPr>
            <p:sp>
              <p:nvSpPr>
                <p:cNvPr id="53311" name="Rectangle 82"/>
                <p:cNvSpPr>
                  <a:spLocks noChangeArrowheads="1"/>
                </p:cNvSpPr>
                <p:nvPr/>
              </p:nvSpPr>
              <p:spPr bwMode="auto">
                <a:xfrm>
                  <a:off x="43" y="5376"/>
                  <a:ext cx="72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ПРОЕКТ 2</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312" name="Rectangle 169"/>
                <p:cNvSpPr>
                  <a:spLocks noChangeArrowheads="1"/>
                </p:cNvSpPr>
                <p:nvPr/>
              </p:nvSpPr>
              <p:spPr bwMode="auto">
                <a:xfrm>
                  <a:off x="0" y="5376"/>
                  <a:ext cx="80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3305" name="Group 172"/>
              <p:cNvGrpSpPr>
                <a:grpSpLocks/>
              </p:cNvGrpSpPr>
              <p:nvPr/>
            </p:nvGrpSpPr>
            <p:grpSpPr bwMode="auto">
              <a:xfrm>
                <a:off x="806" y="5376"/>
                <a:ext cx="734" cy="384"/>
                <a:chOff x="806" y="5376"/>
                <a:chExt cx="734" cy="384"/>
              </a:xfrm>
            </p:grpSpPr>
            <p:sp>
              <p:nvSpPr>
                <p:cNvPr id="53309" name="Rectangle 83"/>
                <p:cNvSpPr>
                  <a:spLocks noChangeArrowheads="1"/>
                </p:cNvSpPr>
                <p:nvPr/>
              </p:nvSpPr>
              <p:spPr bwMode="auto">
                <a:xfrm>
                  <a:off x="849" y="5376"/>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Иваненко</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310" name="Rectangle 171"/>
                <p:cNvSpPr>
                  <a:spLocks noChangeArrowheads="1"/>
                </p:cNvSpPr>
                <p:nvPr/>
              </p:nvSpPr>
              <p:spPr bwMode="auto">
                <a:xfrm>
                  <a:off x="806" y="5376"/>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3306" name="Group 174"/>
              <p:cNvGrpSpPr>
                <a:grpSpLocks/>
              </p:cNvGrpSpPr>
              <p:nvPr/>
            </p:nvGrpSpPr>
            <p:grpSpPr bwMode="auto">
              <a:xfrm>
                <a:off x="1540" y="5376"/>
                <a:ext cx="590" cy="384"/>
                <a:chOff x="1540" y="5376"/>
                <a:chExt cx="590" cy="384"/>
              </a:xfrm>
            </p:grpSpPr>
            <p:sp>
              <p:nvSpPr>
                <p:cNvPr id="53307" name="Rectangle 84"/>
                <p:cNvSpPr>
                  <a:spLocks noChangeArrowheads="1"/>
                </p:cNvSpPr>
                <p:nvPr/>
              </p:nvSpPr>
              <p:spPr bwMode="auto">
                <a:xfrm>
                  <a:off x="1583" y="5376"/>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3</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3308" name="Rectangle 173"/>
                <p:cNvSpPr>
                  <a:spLocks noChangeArrowheads="1"/>
                </p:cNvSpPr>
                <p:nvPr/>
              </p:nvSpPr>
              <p:spPr bwMode="auto">
                <a:xfrm>
                  <a:off x="1540" y="5376"/>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53261" name="Rectangle 176"/>
            <p:cNvSpPr>
              <a:spLocks noChangeArrowheads="1"/>
            </p:cNvSpPr>
            <p:nvPr/>
          </p:nvSpPr>
          <p:spPr bwMode="auto">
            <a:xfrm>
              <a:off x="-3" y="-3"/>
              <a:ext cx="2136" cy="5766"/>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sp>
        <p:nvSpPr>
          <p:cNvPr id="53259" name="Rectangle 178"/>
          <p:cNvSpPr>
            <a:spLocks noChangeArrowheads="1"/>
          </p:cNvSpPr>
          <p:nvPr/>
        </p:nvSpPr>
        <p:spPr bwMode="auto">
          <a:xfrm>
            <a:off x="4932363" y="5445125"/>
            <a:ext cx="3810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Clr>
                <a:schemeClr val="accent1"/>
              </a:buClr>
              <a:buFont typeface="Wingdings" panose="05000000000000000000" pitchFamily="2" charset="2"/>
              <a:buChar char="§"/>
            </a:pPr>
            <a:r>
              <a:rPr lang="ru-RU" altLang="ru-RU">
                <a:latin typeface="Times New Roman" panose="02020603050405020304" pitchFamily="18" charset="0"/>
                <a:cs typeface="Times New Roman" panose="02020603050405020304" pitchFamily="18" charset="0"/>
              </a:rPr>
              <a:t> Результат операции </a:t>
            </a:r>
            <a:r>
              <a:rPr lang="ru-RU" altLang="ru-RU"/>
              <a:t>◄</a:t>
            </a:r>
            <a:r>
              <a:rPr lang="en-US" altLang="ru-RU"/>
              <a:t>OR</a:t>
            </a:r>
            <a:r>
              <a:rPr lang="ru-RU" altLang="ru-RU"/>
              <a:t>► </a:t>
            </a:r>
            <a:r>
              <a:rPr lang="ru-RU" altLang="ru-RU">
                <a:latin typeface="Times New Roman" panose="02020603050405020304" pitchFamily="18" charset="0"/>
                <a:cs typeface="Times New Roman" panose="02020603050405020304" pitchFamily="18" charset="0"/>
              </a:rPr>
              <a:t>над операндами без общих атрибутов</a:t>
            </a:r>
            <a:r>
              <a:rPr lang="ru-RU" altLang="ru-RU" sz="1100">
                <a:latin typeface="Times New Roman" panose="02020603050405020304" pitchFamily="18" charset="0"/>
              </a:rPr>
              <a:t> </a:t>
            </a:r>
          </a:p>
        </p:txBody>
      </p:sp>
      <p:sp>
        <p:nvSpPr>
          <p:cNvPr id="2" name="Номер слайда 1"/>
          <p:cNvSpPr>
            <a:spLocks noGrp="1"/>
          </p:cNvSpPr>
          <p:nvPr>
            <p:ph type="sldNum" sz="quarter" idx="12"/>
          </p:nvPr>
        </p:nvSpPr>
        <p:spPr/>
        <p:txBody>
          <a:bodyPr/>
          <a:lstStyle/>
          <a:p>
            <a:fld id="{696E6B9C-D8EC-43A7-9BE7-CEFCAE10240F}" type="slidenum">
              <a:rPr lang="ru-RU" altLang="en-US" smtClean="0"/>
              <a:pPr/>
              <a:t>50</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Дата 2"/>
          <p:cNvSpPr>
            <a:spLocks noGrp="1"/>
          </p:cNvSpPr>
          <p:nvPr>
            <p:ph type="dt" sz="quarter" idx="10"/>
          </p:nvPr>
        </p:nvSpPr>
        <p:spPr/>
        <p:txBody>
          <a:bodyPr/>
          <a:lstStyle/>
          <a:p>
            <a:pPr>
              <a:defRPr/>
            </a:pPr>
            <a:fld id="{029F82AC-3904-4CAA-81BC-6CD632755623}" type="datetime1">
              <a:rPr lang="ru-RU" altLang="en-US" smtClean="0"/>
              <a:t>20.11.2019</a:t>
            </a:fld>
            <a:endParaRPr lang="ru-RU" altLang="en-US"/>
          </a:p>
        </p:txBody>
      </p:sp>
      <p:sp>
        <p:nvSpPr>
          <p:cNvPr id="54275" name="Rectangle 2"/>
          <p:cNvSpPr>
            <a:spLocks noGrp="1" noChangeArrowheads="1"/>
          </p:cNvSpPr>
          <p:nvPr>
            <p:ph type="title"/>
          </p:nvPr>
        </p:nvSpPr>
        <p:spPr/>
        <p:txBody>
          <a:bodyPr/>
          <a:lstStyle/>
          <a:p>
            <a:pPr eaLnBrk="1" hangingPunct="1"/>
            <a:r>
              <a:rPr lang="ru-RU" altLang="ru-RU" sz="2500" smtClean="0"/>
              <a:t>Алгебра </a:t>
            </a:r>
            <a:r>
              <a:rPr lang="en-US" altLang="ru-RU" sz="2500" b="1" smtClean="0"/>
              <a:t>A</a:t>
            </a:r>
            <a:r>
              <a:rPr lang="en-US" altLang="ru-RU" sz="2500" smtClean="0"/>
              <a:t> </a:t>
            </a:r>
            <a:r>
              <a:rPr lang="ru-RU" altLang="ru-RU" sz="2500" smtClean="0"/>
              <a:t>Дейта и Дарвена (17)</a:t>
            </a:r>
            <a:br>
              <a:rPr lang="ru-RU" altLang="ru-RU" sz="2500" smtClean="0"/>
            </a:br>
            <a:r>
              <a:rPr lang="ru-RU" altLang="ru-RU" sz="2500" smtClean="0"/>
              <a:t> </a:t>
            </a:r>
            <a:r>
              <a:rPr lang="ru-RU" altLang="ru-RU" sz="2000" smtClean="0"/>
              <a:t>Базовые операции Алгебры A (15)</a:t>
            </a:r>
          </a:p>
        </p:txBody>
      </p:sp>
      <p:sp>
        <p:nvSpPr>
          <p:cNvPr id="54276" name="Rectangle 3"/>
          <p:cNvSpPr>
            <a:spLocks noChangeArrowheads="1"/>
          </p:cNvSpPr>
          <p:nvPr/>
        </p:nvSpPr>
        <p:spPr bwMode="auto">
          <a:xfrm>
            <a:off x="533400" y="1981200"/>
            <a:ext cx="2438400"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200" b="1">
                <a:latin typeface="Times New Roman" panose="02020603050405020304" pitchFamily="18" charset="0"/>
                <a:cs typeface="Times New Roman" panose="02020603050405020304" pitchFamily="18" charset="0"/>
              </a:rPr>
              <a:t>ПРОЕКТЫ_1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grpSp>
        <p:nvGrpSpPr>
          <p:cNvPr id="54277" name="Group 4"/>
          <p:cNvGrpSpPr>
            <a:grpSpLocks/>
          </p:cNvGrpSpPr>
          <p:nvPr/>
        </p:nvGrpSpPr>
        <p:grpSpPr bwMode="auto">
          <a:xfrm>
            <a:off x="609600" y="2286000"/>
            <a:ext cx="2454275" cy="609600"/>
            <a:chOff x="-3" y="-3"/>
            <a:chExt cx="1546" cy="1158"/>
          </a:xfrm>
        </p:grpSpPr>
        <p:grpSp>
          <p:nvGrpSpPr>
            <p:cNvPr id="54327" name="Group 5"/>
            <p:cNvGrpSpPr>
              <a:grpSpLocks/>
            </p:cNvGrpSpPr>
            <p:nvPr/>
          </p:nvGrpSpPr>
          <p:grpSpPr bwMode="auto">
            <a:xfrm>
              <a:off x="0" y="0"/>
              <a:ext cx="1540" cy="1152"/>
              <a:chOff x="0" y="0"/>
              <a:chExt cx="1540" cy="1152"/>
            </a:xfrm>
          </p:grpSpPr>
          <p:grpSp>
            <p:nvGrpSpPr>
              <p:cNvPr id="54329" name="Group 6"/>
              <p:cNvGrpSpPr>
                <a:grpSpLocks/>
              </p:cNvGrpSpPr>
              <p:nvPr/>
            </p:nvGrpSpPr>
            <p:grpSpPr bwMode="auto">
              <a:xfrm>
                <a:off x="0" y="0"/>
                <a:ext cx="806" cy="384"/>
                <a:chOff x="0" y="0"/>
                <a:chExt cx="806" cy="384"/>
              </a:xfrm>
            </p:grpSpPr>
            <p:sp>
              <p:nvSpPr>
                <p:cNvPr id="54345" name="Rectangle 7"/>
                <p:cNvSpPr>
                  <a:spLocks noChangeArrowheads="1"/>
                </p:cNvSpPr>
                <p:nvPr/>
              </p:nvSpPr>
              <p:spPr bwMode="auto">
                <a:xfrm>
                  <a:off x="43" y="0"/>
                  <a:ext cx="72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000">
                      <a:latin typeface="Times New Roman" panose="02020603050405020304" pitchFamily="18" charset="0"/>
                      <a:cs typeface="Times New Roman" panose="02020603050405020304" pitchFamily="18" charset="0"/>
                    </a:rPr>
                    <a:t>ПРО_НОМ</a:t>
                  </a:r>
                </a:p>
              </p:txBody>
            </p:sp>
            <p:sp>
              <p:nvSpPr>
                <p:cNvPr id="54346" name="Rectangle 8"/>
                <p:cNvSpPr>
                  <a:spLocks noChangeArrowheads="1"/>
                </p:cNvSpPr>
                <p:nvPr/>
              </p:nvSpPr>
              <p:spPr bwMode="auto">
                <a:xfrm>
                  <a:off x="0" y="0"/>
                  <a:ext cx="80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4330" name="Group 9"/>
              <p:cNvGrpSpPr>
                <a:grpSpLocks/>
              </p:cNvGrpSpPr>
              <p:nvPr/>
            </p:nvGrpSpPr>
            <p:grpSpPr bwMode="auto">
              <a:xfrm>
                <a:off x="806" y="0"/>
                <a:ext cx="734" cy="384"/>
                <a:chOff x="806" y="0"/>
                <a:chExt cx="734" cy="384"/>
              </a:xfrm>
            </p:grpSpPr>
            <p:sp>
              <p:nvSpPr>
                <p:cNvPr id="54343" name="Rectangle 10"/>
                <p:cNvSpPr>
                  <a:spLocks noChangeArrowheads="1"/>
                </p:cNvSpPr>
                <p:nvPr/>
              </p:nvSpPr>
              <p:spPr bwMode="auto">
                <a:xfrm>
                  <a:off x="849" y="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ПРОЕКТ_РУК</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4344" name="Rectangle 11"/>
                <p:cNvSpPr>
                  <a:spLocks noChangeArrowheads="1"/>
                </p:cNvSpPr>
                <p:nvPr/>
              </p:nvSpPr>
              <p:spPr bwMode="auto">
                <a:xfrm>
                  <a:off x="806" y="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4331" name="Group 12"/>
              <p:cNvGrpSpPr>
                <a:grpSpLocks/>
              </p:cNvGrpSpPr>
              <p:nvPr/>
            </p:nvGrpSpPr>
            <p:grpSpPr bwMode="auto">
              <a:xfrm>
                <a:off x="0" y="384"/>
                <a:ext cx="806" cy="384"/>
                <a:chOff x="0" y="384"/>
                <a:chExt cx="806" cy="384"/>
              </a:xfrm>
            </p:grpSpPr>
            <p:sp>
              <p:nvSpPr>
                <p:cNvPr id="54341" name="Rectangle 13"/>
                <p:cNvSpPr>
                  <a:spLocks noChangeArrowheads="1"/>
                </p:cNvSpPr>
                <p:nvPr/>
              </p:nvSpPr>
              <p:spPr bwMode="auto">
                <a:xfrm>
                  <a:off x="43" y="384"/>
                  <a:ext cx="72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4342" name="Rectangle 14"/>
                <p:cNvSpPr>
                  <a:spLocks noChangeArrowheads="1"/>
                </p:cNvSpPr>
                <p:nvPr/>
              </p:nvSpPr>
              <p:spPr bwMode="auto">
                <a:xfrm>
                  <a:off x="0" y="384"/>
                  <a:ext cx="80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4332" name="Group 15"/>
              <p:cNvGrpSpPr>
                <a:grpSpLocks/>
              </p:cNvGrpSpPr>
              <p:nvPr/>
            </p:nvGrpSpPr>
            <p:grpSpPr bwMode="auto">
              <a:xfrm>
                <a:off x="806" y="384"/>
                <a:ext cx="734" cy="384"/>
                <a:chOff x="806" y="384"/>
                <a:chExt cx="734" cy="384"/>
              </a:xfrm>
            </p:grpSpPr>
            <p:sp>
              <p:nvSpPr>
                <p:cNvPr id="54339" name="Rectangle 16"/>
                <p:cNvSpPr>
                  <a:spLocks noChangeArrowheads="1"/>
                </p:cNvSpPr>
                <p:nvPr/>
              </p:nvSpPr>
              <p:spPr bwMode="auto">
                <a:xfrm>
                  <a:off x="849" y="38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4340" name="Rectangle 17"/>
                <p:cNvSpPr>
                  <a:spLocks noChangeArrowheads="1"/>
                </p:cNvSpPr>
                <p:nvPr/>
              </p:nvSpPr>
              <p:spPr bwMode="auto">
                <a:xfrm>
                  <a:off x="806" y="38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4333" name="Group 18"/>
              <p:cNvGrpSpPr>
                <a:grpSpLocks/>
              </p:cNvGrpSpPr>
              <p:nvPr/>
            </p:nvGrpSpPr>
            <p:grpSpPr bwMode="auto">
              <a:xfrm>
                <a:off x="0" y="768"/>
                <a:ext cx="806" cy="384"/>
                <a:chOff x="0" y="768"/>
                <a:chExt cx="806" cy="384"/>
              </a:xfrm>
            </p:grpSpPr>
            <p:sp>
              <p:nvSpPr>
                <p:cNvPr id="54337" name="Rectangle 19"/>
                <p:cNvSpPr>
                  <a:spLocks noChangeArrowheads="1"/>
                </p:cNvSpPr>
                <p:nvPr/>
              </p:nvSpPr>
              <p:spPr bwMode="auto">
                <a:xfrm>
                  <a:off x="43" y="768"/>
                  <a:ext cx="720"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4338" name="Rectangle 20"/>
                <p:cNvSpPr>
                  <a:spLocks noChangeArrowheads="1"/>
                </p:cNvSpPr>
                <p:nvPr/>
              </p:nvSpPr>
              <p:spPr bwMode="auto">
                <a:xfrm>
                  <a:off x="0" y="768"/>
                  <a:ext cx="806"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4334" name="Group 21"/>
              <p:cNvGrpSpPr>
                <a:grpSpLocks/>
              </p:cNvGrpSpPr>
              <p:nvPr/>
            </p:nvGrpSpPr>
            <p:grpSpPr bwMode="auto">
              <a:xfrm>
                <a:off x="806" y="768"/>
                <a:ext cx="734" cy="384"/>
                <a:chOff x="806" y="768"/>
                <a:chExt cx="734" cy="384"/>
              </a:xfrm>
            </p:grpSpPr>
            <p:sp>
              <p:nvSpPr>
                <p:cNvPr id="54335" name="Rectangle 22"/>
                <p:cNvSpPr>
                  <a:spLocks noChangeArrowheads="1"/>
                </p:cNvSpPr>
                <p:nvPr/>
              </p:nvSpPr>
              <p:spPr bwMode="auto">
                <a:xfrm>
                  <a:off x="849" y="768"/>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Иваненко</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4336" name="Rectangle 23"/>
                <p:cNvSpPr>
                  <a:spLocks noChangeArrowheads="1"/>
                </p:cNvSpPr>
                <p:nvPr/>
              </p:nvSpPr>
              <p:spPr bwMode="auto">
                <a:xfrm>
                  <a:off x="806" y="768"/>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54328" name="Rectangle 24"/>
            <p:cNvSpPr>
              <a:spLocks noChangeArrowheads="1"/>
            </p:cNvSpPr>
            <p:nvPr/>
          </p:nvSpPr>
          <p:spPr bwMode="auto">
            <a:xfrm>
              <a:off x="-3" y="-3"/>
              <a:ext cx="1546" cy="1158"/>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sp>
        <p:nvSpPr>
          <p:cNvPr id="54278" name="Rectangle 25"/>
          <p:cNvSpPr>
            <a:spLocks noChangeArrowheads="1"/>
          </p:cNvSpPr>
          <p:nvPr/>
        </p:nvSpPr>
        <p:spPr bwMode="auto">
          <a:xfrm>
            <a:off x="609600" y="2971800"/>
            <a:ext cx="2590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200" b="1">
                <a:latin typeface="Times New Roman" panose="02020603050405020304" pitchFamily="18" charset="0"/>
                <a:cs typeface="Times New Roman" panose="02020603050405020304" pitchFamily="18" charset="0"/>
              </a:rPr>
              <a:t>НОМЕРА_ПРОЕКТОВ</a:t>
            </a:r>
            <a:r>
              <a:rPr lang="ru-RU" altLang="ru-RU" sz="1100">
                <a:latin typeface="Times New Roman" panose="02020603050405020304" pitchFamily="18" charset="0"/>
              </a:rPr>
              <a:t> </a:t>
            </a:r>
            <a:endParaRPr lang="ru-RU" altLang="ru-RU" sz="2400">
              <a:latin typeface="Times New Roman" panose="02020603050405020304" pitchFamily="18" charset="0"/>
            </a:endParaRPr>
          </a:p>
        </p:txBody>
      </p:sp>
      <p:grpSp>
        <p:nvGrpSpPr>
          <p:cNvPr id="54279" name="Group 26"/>
          <p:cNvGrpSpPr>
            <a:grpSpLocks/>
          </p:cNvGrpSpPr>
          <p:nvPr/>
        </p:nvGrpSpPr>
        <p:grpSpPr bwMode="auto">
          <a:xfrm>
            <a:off x="1371600" y="3276600"/>
            <a:ext cx="1006475" cy="609600"/>
            <a:chOff x="-3" y="-3"/>
            <a:chExt cx="596" cy="1158"/>
          </a:xfrm>
        </p:grpSpPr>
        <p:grpSp>
          <p:nvGrpSpPr>
            <p:cNvPr id="54316" name="Group 27"/>
            <p:cNvGrpSpPr>
              <a:grpSpLocks/>
            </p:cNvGrpSpPr>
            <p:nvPr/>
          </p:nvGrpSpPr>
          <p:grpSpPr bwMode="auto">
            <a:xfrm>
              <a:off x="0" y="0"/>
              <a:ext cx="590" cy="1152"/>
              <a:chOff x="0" y="0"/>
              <a:chExt cx="590" cy="1152"/>
            </a:xfrm>
          </p:grpSpPr>
          <p:grpSp>
            <p:nvGrpSpPr>
              <p:cNvPr id="54318" name="Group 28"/>
              <p:cNvGrpSpPr>
                <a:grpSpLocks/>
              </p:cNvGrpSpPr>
              <p:nvPr/>
            </p:nvGrpSpPr>
            <p:grpSpPr bwMode="auto">
              <a:xfrm>
                <a:off x="0" y="0"/>
                <a:ext cx="590" cy="384"/>
                <a:chOff x="0" y="0"/>
                <a:chExt cx="590" cy="384"/>
              </a:xfrm>
            </p:grpSpPr>
            <p:sp>
              <p:nvSpPr>
                <p:cNvPr id="54325" name="Rectangle 29"/>
                <p:cNvSpPr>
                  <a:spLocks noChangeArrowheads="1"/>
                </p:cNvSpPr>
                <p:nvPr/>
              </p:nvSpPr>
              <p:spPr bwMode="auto">
                <a:xfrm>
                  <a:off x="43" y="0"/>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ПРО_НОМ</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4326" name="Rectangle 30"/>
                <p:cNvSpPr>
                  <a:spLocks noChangeArrowheads="1"/>
                </p:cNvSpPr>
                <p:nvPr/>
              </p:nvSpPr>
              <p:spPr bwMode="auto">
                <a:xfrm>
                  <a:off x="0" y="0"/>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4319" name="Group 31"/>
              <p:cNvGrpSpPr>
                <a:grpSpLocks/>
              </p:cNvGrpSpPr>
              <p:nvPr/>
            </p:nvGrpSpPr>
            <p:grpSpPr bwMode="auto">
              <a:xfrm>
                <a:off x="0" y="384"/>
                <a:ext cx="590" cy="384"/>
                <a:chOff x="0" y="384"/>
                <a:chExt cx="590" cy="384"/>
              </a:xfrm>
            </p:grpSpPr>
            <p:sp>
              <p:nvSpPr>
                <p:cNvPr id="54323" name="Rectangle 32"/>
                <p:cNvSpPr>
                  <a:spLocks noChangeArrowheads="1"/>
                </p:cNvSpPr>
                <p:nvPr/>
              </p:nvSpPr>
              <p:spPr bwMode="auto">
                <a:xfrm>
                  <a:off x="43" y="384"/>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4324" name="Rectangle 33"/>
                <p:cNvSpPr>
                  <a:spLocks noChangeArrowheads="1"/>
                </p:cNvSpPr>
                <p:nvPr/>
              </p:nvSpPr>
              <p:spPr bwMode="auto">
                <a:xfrm>
                  <a:off x="0" y="384"/>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4320" name="Group 34"/>
              <p:cNvGrpSpPr>
                <a:grpSpLocks/>
              </p:cNvGrpSpPr>
              <p:nvPr/>
            </p:nvGrpSpPr>
            <p:grpSpPr bwMode="auto">
              <a:xfrm>
                <a:off x="0" y="768"/>
                <a:ext cx="590" cy="384"/>
                <a:chOff x="0" y="768"/>
                <a:chExt cx="590" cy="384"/>
              </a:xfrm>
            </p:grpSpPr>
            <p:sp>
              <p:nvSpPr>
                <p:cNvPr id="54321" name="Rectangle 35"/>
                <p:cNvSpPr>
                  <a:spLocks noChangeArrowheads="1"/>
                </p:cNvSpPr>
                <p:nvPr/>
              </p:nvSpPr>
              <p:spPr bwMode="auto">
                <a:xfrm>
                  <a:off x="43" y="768"/>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4322" name="Rectangle 36"/>
                <p:cNvSpPr>
                  <a:spLocks noChangeArrowheads="1"/>
                </p:cNvSpPr>
                <p:nvPr/>
              </p:nvSpPr>
              <p:spPr bwMode="auto">
                <a:xfrm>
                  <a:off x="0" y="768"/>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54317" name="Rectangle 37"/>
            <p:cNvSpPr>
              <a:spLocks noChangeArrowheads="1"/>
            </p:cNvSpPr>
            <p:nvPr/>
          </p:nvSpPr>
          <p:spPr bwMode="auto">
            <a:xfrm>
              <a:off x="-3" y="-3"/>
              <a:ext cx="596" cy="1158"/>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sp>
        <p:nvSpPr>
          <p:cNvPr id="54280" name="Rectangle 38"/>
          <p:cNvSpPr>
            <a:spLocks noChangeArrowheads="1"/>
          </p:cNvSpPr>
          <p:nvPr/>
        </p:nvSpPr>
        <p:spPr bwMode="auto">
          <a:xfrm>
            <a:off x="228600" y="4191000"/>
            <a:ext cx="464820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Clr>
                <a:schemeClr val="accent1"/>
              </a:buClr>
              <a:buFont typeface="Wingdings" panose="05000000000000000000" pitchFamily="2" charset="2"/>
              <a:buChar char="§"/>
            </a:pPr>
            <a:r>
              <a:rPr lang="ru-RU" altLang="ru-RU" dirty="0">
                <a:latin typeface="Times New Roman" panose="02020603050405020304" pitchFamily="18" charset="0"/>
                <a:cs typeface="Times New Roman" panose="02020603050405020304" pitchFamily="18" charset="0"/>
              </a:rPr>
              <a:t> </a:t>
            </a:r>
            <a:r>
              <a:rPr lang="ru-RU" altLang="ru-RU" dirty="0">
                <a:cs typeface="Arial" panose="020B0604020202020204" pitchFamily="34" charset="0"/>
              </a:rPr>
              <a:t>Предположим, домен атрибута ПРОЕКТ_РУК</a:t>
            </a:r>
            <a:r>
              <a:rPr lang="ru-RU" altLang="ru-RU" b="1" dirty="0">
                <a:cs typeface="Arial" panose="020B0604020202020204" pitchFamily="34" charset="0"/>
              </a:rPr>
              <a:t> </a:t>
            </a:r>
            <a:r>
              <a:rPr lang="ru-RU" altLang="ru-RU" dirty="0">
                <a:cs typeface="Arial" panose="020B0604020202020204" pitchFamily="34" charset="0"/>
              </a:rPr>
              <a:t>ограничен значениями “</a:t>
            </a:r>
            <a:r>
              <a:rPr lang="ru-RU" altLang="ru-RU" i="1" dirty="0">
                <a:cs typeface="Arial" panose="020B0604020202020204" pitchFamily="34" charset="0"/>
              </a:rPr>
              <a:t>Иванов</a:t>
            </a:r>
            <a:r>
              <a:rPr lang="ru-RU" altLang="ru-RU" dirty="0">
                <a:cs typeface="Arial" panose="020B0604020202020204" pitchFamily="34" charset="0"/>
              </a:rPr>
              <a:t>”, “</a:t>
            </a:r>
            <a:r>
              <a:rPr lang="ru-RU" altLang="ru-RU" i="1" dirty="0">
                <a:cs typeface="Arial" panose="020B0604020202020204" pitchFamily="34" charset="0"/>
              </a:rPr>
              <a:t>Иваненко</a:t>
            </a:r>
            <a:r>
              <a:rPr lang="ru-RU" altLang="ru-RU" dirty="0">
                <a:cs typeface="Arial" panose="020B0604020202020204" pitchFamily="34" charset="0"/>
              </a:rPr>
              <a:t>”, а доменом атрибута ПРО_НОМ</a:t>
            </a:r>
            <a:r>
              <a:rPr lang="ru-RU" altLang="ru-RU" b="1" dirty="0">
                <a:cs typeface="Arial" panose="020B0604020202020204" pitchFamily="34" charset="0"/>
              </a:rPr>
              <a:t> </a:t>
            </a:r>
            <a:r>
              <a:rPr lang="ru-RU" altLang="ru-RU" dirty="0">
                <a:cs typeface="Arial" panose="020B0604020202020204" pitchFamily="34" charset="0"/>
              </a:rPr>
              <a:t>является множество {1, 2, 3} </a:t>
            </a:r>
          </a:p>
        </p:txBody>
      </p:sp>
      <p:sp>
        <p:nvSpPr>
          <p:cNvPr id="54281" name="Rectangle 39"/>
          <p:cNvSpPr>
            <a:spLocks noChangeArrowheads="1"/>
          </p:cNvSpPr>
          <p:nvPr/>
        </p:nvSpPr>
        <p:spPr bwMode="auto">
          <a:xfrm>
            <a:off x="4953000" y="1981200"/>
            <a:ext cx="3657600" cy="73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200" b="1">
                <a:latin typeface="Times New Roman" panose="02020603050405020304" pitchFamily="18" charset="0"/>
                <a:cs typeface="Times New Roman" panose="02020603050405020304" pitchFamily="18" charset="0"/>
              </a:rPr>
              <a:t>ПРОЕКТЫ</a:t>
            </a:r>
            <a:r>
              <a:rPr lang="ru-RU" altLang="ru-RU" sz="1200" b="1">
                <a:latin typeface="Times New Roman" panose="02020603050405020304" pitchFamily="18" charset="0"/>
              </a:rPr>
              <a:t>_2</a:t>
            </a:r>
            <a:r>
              <a:rPr lang="ru-RU" altLang="ru-RU" sz="1200" b="1">
                <a:latin typeface="Times New Roman" panose="02020603050405020304" pitchFamily="18" charset="0"/>
                <a:cs typeface="Times New Roman" panose="02020603050405020304" pitchFamily="18" charset="0"/>
              </a:rPr>
              <a:t> </a:t>
            </a:r>
            <a:r>
              <a:rPr lang="ru-RU" altLang="ru-RU" sz="1200"/>
              <a:t>◄</a:t>
            </a:r>
            <a:r>
              <a:rPr lang="en-US" altLang="ru-RU" sz="1200"/>
              <a:t>OR</a:t>
            </a:r>
            <a:r>
              <a:rPr lang="ru-RU" altLang="ru-RU" sz="1200"/>
              <a:t>►</a:t>
            </a:r>
            <a:r>
              <a:rPr lang="ru-RU" altLang="ru-RU"/>
              <a:t> </a:t>
            </a:r>
            <a:r>
              <a:rPr lang="ru-RU" altLang="ru-RU" sz="1200" b="1">
                <a:latin typeface="Times New Roman" panose="02020603050405020304" pitchFamily="18" charset="0"/>
                <a:cs typeface="Times New Roman" panose="02020603050405020304" pitchFamily="18" charset="0"/>
              </a:rPr>
              <a:t>НОМЕРА_ПРОЕКТОВ</a:t>
            </a:r>
            <a:endParaRPr lang="ru-RU" altLang="ru-RU" sz="1000">
              <a:latin typeface="Courier New" panose="02070309020205020404" pitchFamily="49" charset="0"/>
              <a:cs typeface="Courier New" panose="02070309020205020404" pitchFamily="49" charset="0"/>
            </a:endParaRPr>
          </a:p>
          <a:p>
            <a:endParaRPr lang="ru-RU" altLang="ru-RU" sz="2400">
              <a:latin typeface="Times New Roman" panose="02020603050405020304" pitchFamily="18" charset="0"/>
            </a:endParaRPr>
          </a:p>
        </p:txBody>
      </p:sp>
      <p:sp>
        <p:nvSpPr>
          <p:cNvPr id="54282" name="Rectangle 178"/>
          <p:cNvSpPr>
            <a:spLocks noChangeArrowheads="1"/>
          </p:cNvSpPr>
          <p:nvPr/>
        </p:nvSpPr>
        <p:spPr bwMode="auto">
          <a:xfrm>
            <a:off x="5029200" y="3962400"/>
            <a:ext cx="38100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Clr>
                <a:schemeClr val="accent1"/>
              </a:buClr>
              <a:buFont typeface="Wingdings" panose="05000000000000000000" pitchFamily="2" charset="2"/>
              <a:buChar char="§"/>
            </a:pPr>
            <a:r>
              <a:rPr lang="ru-RU" altLang="ru-RU" dirty="0">
                <a:latin typeface="Times New Roman" panose="02020603050405020304" pitchFamily="18" charset="0"/>
                <a:cs typeface="Times New Roman" panose="02020603050405020304" pitchFamily="18" charset="0"/>
              </a:rPr>
              <a:t> </a:t>
            </a:r>
            <a:r>
              <a:rPr lang="ru-RU" altLang="ru-RU" dirty="0">
                <a:cs typeface="Arial" panose="020B0604020202020204" pitchFamily="34" charset="0"/>
              </a:rPr>
              <a:t>Результат операции ◄</a:t>
            </a:r>
            <a:r>
              <a:rPr lang="en-US" altLang="ru-RU" dirty="0">
                <a:cs typeface="Arial" panose="020B0604020202020204" pitchFamily="34" charset="0"/>
              </a:rPr>
              <a:t>OR</a:t>
            </a:r>
            <a:r>
              <a:rPr lang="ru-RU" altLang="ru-RU" dirty="0">
                <a:cs typeface="Arial" panose="020B0604020202020204" pitchFamily="34" charset="0"/>
              </a:rPr>
              <a:t>► над операндами, схемы которых частично пересекаются </a:t>
            </a:r>
          </a:p>
        </p:txBody>
      </p:sp>
      <p:grpSp>
        <p:nvGrpSpPr>
          <p:cNvPr id="54283" name="Group 211"/>
          <p:cNvGrpSpPr>
            <a:grpSpLocks/>
          </p:cNvGrpSpPr>
          <p:nvPr/>
        </p:nvGrpSpPr>
        <p:grpSpPr bwMode="auto">
          <a:xfrm>
            <a:off x="5562600" y="2362200"/>
            <a:ext cx="2225675" cy="1371600"/>
            <a:chOff x="-3" y="-3"/>
            <a:chExt cx="1402" cy="1926"/>
          </a:xfrm>
        </p:grpSpPr>
        <p:grpSp>
          <p:nvGrpSpPr>
            <p:cNvPr id="54284" name="Group 209"/>
            <p:cNvGrpSpPr>
              <a:grpSpLocks/>
            </p:cNvGrpSpPr>
            <p:nvPr/>
          </p:nvGrpSpPr>
          <p:grpSpPr bwMode="auto">
            <a:xfrm>
              <a:off x="0" y="0"/>
              <a:ext cx="1396" cy="1920"/>
              <a:chOff x="0" y="0"/>
              <a:chExt cx="1396" cy="1920"/>
            </a:xfrm>
          </p:grpSpPr>
          <p:grpSp>
            <p:nvGrpSpPr>
              <p:cNvPr id="54286" name="Group 190"/>
              <p:cNvGrpSpPr>
                <a:grpSpLocks/>
              </p:cNvGrpSpPr>
              <p:nvPr/>
            </p:nvGrpSpPr>
            <p:grpSpPr bwMode="auto">
              <a:xfrm>
                <a:off x="0" y="0"/>
                <a:ext cx="662" cy="384"/>
                <a:chOff x="0" y="0"/>
                <a:chExt cx="662" cy="384"/>
              </a:xfrm>
            </p:grpSpPr>
            <p:sp>
              <p:nvSpPr>
                <p:cNvPr id="54314" name="Rectangle 179"/>
                <p:cNvSpPr>
                  <a:spLocks noChangeArrowheads="1"/>
                </p:cNvSpPr>
                <p:nvPr/>
              </p:nvSpPr>
              <p:spPr bwMode="auto">
                <a:xfrm>
                  <a:off x="43" y="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ПРО_НОМ</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4315" name="Rectangle 189"/>
                <p:cNvSpPr>
                  <a:spLocks noChangeArrowheads="1"/>
                </p:cNvSpPr>
                <p:nvPr/>
              </p:nvSpPr>
              <p:spPr bwMode="auto">
                <a:xfrm>
                  <a:off x="0" y="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4287" name="Group 192"/>
              <p:cNvGrpSpPr>
                <a:grpSpLocks/>
              </p:cNvGrpSpPr>
              <p:nvPr/>
            </p:nvGrpSpPr>
            <p:grpSpPr bwMode="auto">
              <a:xfrm>
                <a:off x="662" y="0"/>
                <a:ext cx="734" cy="384"/>
                <a:chOff x="662" y="0"/>
                <a:chExt cx="734" cy="384"/>
              </a:xfrm>
            </p:grpSpPr>
            <p:sp>
              <p:nvSpPr>
                <p:cNvPr id="54312" name="Rectangle 180"/>
                <p:cNvSpPr>
                  <a:spLocks noChangeArrowheads="1"/>
                </p:cNvSpPr>
                <p:nvPr/>
              </p:nvSpPr>
              <p:spPr bwMode="auto">
                <a:xfrm>
                  <a:off x="705" y="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ПРОЕКТ_РУК</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4313" name="Rectangle 191"/>
                <p:cNvSpPr>
                  <a:spLocks noChangeArrowheads="1"/>
                </p:cNvSpPr>
                <p:nvPr/>
              </p:nvSpPr>
              <p:spPr bwMode="auto">
                <a:xfrm>
                  <a:off x="662" y="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4288" name="Group 194"/>
              <p:cNvGrpSpPr>
                <a:grpSpLocks/>
              </p:cNvGrpSpPr>
              <p:nvPr/>
            </p:nvGrpSpPr>
            <p:grpSpPr bwMode="auto">
              <a:xfrm>
                <a:off x="0" y="384"/>
                <a:ext cx="662" cy="384"/>
                <a:chOff x="0" y="384"/>
                <a:chExt cx="662" cy="384"/>
              </a:xfrm>
            </p:grpSpPr>
            <p:sp>
              <p:nvSpPr>
                <p:cNvPr id="54310" name="Rectangle 181"/>
                <p:cNvSpPr>
                  <a:spLocks noChangeArrowheads="1"/>
                </p:cNvSpPr>
                <p:nvPr/>
              </p:nvSpPr>
              <p:spPr bwMode="auto">
                <a:xfrm>
                  <a:off x="43" y="38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4311" name="Rectangle 193"/>
                <p:cNvSpPr>
                  <a:spLocks noChangeArrowheads="1"/>
                </p:cNvSpPr>
                <p:nvPr/>
              </p:nvSpPr>
              <p:spPr bwMode="auto">
                <a:xfrm>
                  <a:off x="0" y="38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4289" name="Group 196"/>
              <p:cNvGrpSpPr>
                <a:grpSpLocks/>
              </p:cNvGrpSpPr>
              <p:nvPr/>
            </p:nvGrpSpPr>
            <p:grpSpPr bwMode="auto">
              <a:xfrm>
                <a:off x="662" y="384"/>
                <a:ext cx="734" cy="384"/>
                <a:chOff x="662" y="384"/>
                <a:chExt cx="734" cy="384"/>
              </a:xfrm>
            </p:grpSpPr>
            <p:sp>
              <p:nvSpPr>
                <p:cNvPr id="54308" name="Rectangle 182"/>
                <p:cNvSpPr>
                  <a:spLocks noChangeArrowheads="1"/>
                </p:cNvSpPr>
                <p:nvPr/>
              </p:nvSpPr>
              <p:spPr bwMode="auto">
                <a:xfrm>
                  <a:off x="705" y="38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4309" name="Rectangle 195"/>
                <p:cNvSpPr>
                  <a:spLocks noChangeArrowheads="1"/>
                </p:cNvSpPr>
                <p:nvPr/>
              </p:nvSpPr>
              <p:spPr bwMode="auto">
                <a:xfrm>
                  <a:off x="662" y="38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4290" name="Group 198"/>
              <p:cNvGrpSpPr>
                <a:grpSpLocks/>
              </p:cNvGrpSpPr>
              <p:nvPr/>
            </p:nvGrpSpPr>
            <p:grpSpPr bwMode="auto">
              <a:xfrm>
                <a:off x="0" y="768"/>
                <a:ext cx="662" cy="384"/>
                <a:chOff x="0" y="768"/>
                <a:chExt cx="662" cy="384"/>
              </a:xfrm>
            </p:grpSpPr>
            <p:sp>
              <p:nvSpPr>
                <p:cNvPr id="54306" name="Rectangle 183"/>
                <p:cNvSpPr>
                  <a:spLocks noChangeArrowheads="1"/>
                </p:cNvSpPr>
                <p:nvPr/>
              </p:nvSpPr>
              <p:spPr bwMode="auto">
                <a:xfrm>
                  <a:off x="43" y="76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4307" name="Rectangle 197"/>
                <p:cNvSpPr>
                  <a:spLocks noChangeArrowheads="1"/>
                </p:cNvSpPr>
                <p:nvPr/>
              </p:nvSpPr>
              <p:spPr bwMode="auto">
                <a:xfrm>
                  <a:off x="0" y="76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4291" name="Group 200"/>
              <p:cNvGrpSpPr>
                <a:grpSpLocks/>
              </p:cNvGrpSpPr>
              <p:nvPr/>
            </p:nvGrpSpPr>
            <p:grpSpPr bwMode="auto">
              <a:xfrm>
                <a:off x="662" y="768"/>
                <a:ext cx="734" cy="384"/>
                <a:chOff x="662" y="768"/>
                <a:chExt cx="734" cy="384"/>
              </a:xfrm>
            </p:grpSpPr>
            <p:sp>
              <p:nvSpPr>
                <p:cNvPr id="54304" name="Rectangle 184"/>
                <p:cNvSpPr>
                  <a:spLocks noChangeArrowheads="1"/>
                </p:cNvSpPr>
                <p:nvPr/>
              </p:nvSpPr>
              <p:spPr bwMode="auto">
                <a:xfrm>
                  <a:off x="705" y="768"/>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Иваненко</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4305" name="Rectangle 199"/>
                <p:cNvSpPr>
                  <a:spLocks noChangeArrowheads="1"/>
                </p:cNvSpPr>
                <p:nvPr/>
              </p:nvSpPr>
              <p:spPr bwMode="auto">
                <a:xfrm>
                  <a:off x="662" y="768"/>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4292" name="Group 202"/>
              <p:cNvGrpSpPr>
                <a:grpSpLocks/>
              </p:cNvGrpSpPr>
              <p:nvPr/>
            </p:nvGrpSpPr>
            <p:grpSpPr bwMode="auto">
              <a:xfrm>
                <a:off x="0" y="1152"/>
                <a:ext cx="662" cy="384"/>
                <a:chOff x="0" y="1152"/>
                <a:chExt cx="662" cy="384"/>
              </a:xfrm>
            </p:grpSpPr>
            <p:sp>
              <p:nvSpPr>
                <p:cNvPr id="54302" name="Rectangle 185"/>
                <p:cNvSpPr>
                  <a:spLocks noChangeArrowheads="1"/>
                </p:cNvSpPr>
                <p:nvPr/>
              </p:nvSpPr>
              <p:spPr bwMode="auto">
                <a:xfrm>
                  <a:off x="43" y="115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4303" name="Rectangle 201"/>
                <p:cNvSpPr>
                  <a:spLocks noChangeArrowheads="1"/>
                </p:cNvSpPr>
                <p:nvPr/>
              </p:nvSpPr>
              <p:spPr bwMode="auto">
                <a:xfrm>
                  <a:off x="0" y="115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4293" name="Group 204"/>
              <p:cNvGrpSpPr>
                <a:grpSpLocks/>
              </p:cNvGrpSpPr>
              <p:nvPr/>
            </p:nvGrpSpPr>
            <p:grpSpPr bwMode="auto">
              <a:xfrm>
                <a:off x="662" y="1152"/>
                <a:ext cx="734" cy="384"/>
                <a:chOff x="662" y="1152"/>
                <a:chExt cx="734" cy="384"/>
              </a:xfrm>
            </p:grpSpPr>
            <p:sp>
              <p:nvSpPr>
                <p:cNvPr id="54300" name="Rectangle 186"/>
                <p:cNvSpPr>
                  <a:spLocks noChangeArrowheads="1"/>
                </p:cNvSpPr>
                <p:nvPr/>
              </p:nvSpPr>
              <p:spPr bwMode="auto">
                <a:xfrm>
                  <a:off x="705" y="1152"/>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4301" name="Rectangle 203"/>
                <p:cNvSpPr>
                  <a:spLocks noChangeArrowheads="1"/>
                </p:cNvSpPr>
                <p:nvPr/>
              </p:nvSpPr>
              <p:spPr bwMode="auto">
                <a:xfrm>
                  <a:off x="662" y="1152"/>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4294" name="Group 206"/>
              <p:cNvGrpSpPr>
                <a:grpSpLocks/>
              </p:cNvGrpSpPr>
              <p:nvPr/>
            </p:nvGrpSpPr>
            <p:grpSpPr bwMode="auto">
              <a:xfrm>
                <a:off x="0" y="1536"/>
                <a:ext cx="662" cy="384"/>
                <a:chOff x="0" y="1536"/>
                <a:chExt cx="662" cy="384"/>
              </a:xfrm>
            </p:grpSpPr>
            <p:sp>
              <p:nvSpPr>
                <p:cNvPr id="54298" name="Rectangle 187"/>
                <p:cNvSpPr>
                  <a:spLocks noChangeArrowheads="1"/>
                </p:cNvSpPr>
                <p:nvPr/>
              </p:nvSpPr>
              <p:spPr bwMode="auto">
                <a:xfrm>
                  <a:off x="43" y="153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4299" name="Rectangle 205"/>
                <p:cNvSpPr>
                  <a:spLocks noChangeArrowheads="1"/>
                </p:cNvSpPr>
                <p:nvPr/>
              </p:nvSpPr>
              <p:spPr bwMode="auto">
                <a:xfrm>
                  <a:off x="0" y="153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4295" name="Group 208"/>
              <p:cNvGrpSpPr>
                <a:grpSpLocks/>
              </p:cNvGrpSpPr>
              <p:nvPr/>
            </p:nvGrpSpPr>
            <p:grpSpPr bwMode="auto">
              <a:xfrm>
                <a:off x="662" y="1536"/>
                <a:ext cx="734" cy="384"/>
                <a:chOff x="662" y="1536"/>
                <a:chExt cx="734" cy="384"/>
              </a:xfrm>
            </p:grpSpPr>
            <p:sp>
              <p:nvSpPr>
                <p:cNvPr id="54296" name="Rectangle 188"/>
                <p:cNvSpPr>
                  <a:spLocks noChangeArrowheads="1"/>
                </p:cNvSpPr>
                <p:nvPr/>
              </p:nvSpPr>
              <p:spPr bwMode="auto">
                <a:xfrm>
                  <a:off x="705" y="1536"/>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Иваненко</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54297" name="Rectangle 207"/>
                <p:cNvSpPr>
                  <a:spLocks noChangeArrowheads="1"/>
                </p:cNvSpPr>
                <p:nvPr/>
              </p:nvSpPr>
              <p:spPr bwMode="auto">
                <a:xfrm>
                  <a:off x="662" y="1536"/>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54285" name="Rectangle 210"/>
            <p:cNvSpPr>
              <a:spLocks noChangeArrowheads="1"/>
            </p:cNvSpPr>
            <p:nvPr/>
          </p:nvSpPr>
          <p:spPr bwMode="auto">
            <a:xfrm>
              <a:off x="-3" y="-3"/>
              <a:ext cx="1402" cy="1926"/>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sp>
        <p:nvSpPr>
          <p:cNvPr id="2" name="Номер слайда 1"/>
          <p:cNvSpPr>
            <a:spLocks noGrp="1"/>
          </p:cNvSpPr>
          <p:nvPr>
            <p:ph type="sldNum" sz="quarter" idx="12"/>
          </p:nvPr>
        </p:nvSpPr>
        <p:spPr/>
        <p:txBody>
          <a:bodyPr/>
          <a:lstStyle/>
          <a:p>
            <a:fld id="{696E6B9C-D8EC-43A7-9BE7-CEFCAE10240F}" type="slidenum">
              <a:rPr lang="ru-RU" altLang="en-US" smtClean="0"/>
              <a:pPr/>
              <a:t>51</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227D4655-84AB-4F2F-B193-FEAA20988DDB}" type="datetime1">
              <a:rPr lang="ru-RU" altLang="en-US" smtClean="0"/>
              <a:t>20.11.2019</a:t>
            </a:fld>
            <a:endParaRPr lang="ru-RU" altLang="en-US"/>
          </a:p>
        </p:txBody>
      </p:sp>
      <p:sp>
        <p:nvSpPr>
          <p:cNvPr id="55299" name="Rectangle 2"/>
          <p:cNvSpPr>
            <a:spLocks noGrp="1" noChangeArrowheads="1"/>
          </p:cNvSpPr>
          <p:nvPr>
            <p:ph type="title"/>
          </p:nvPr>
        </p:nvSpPr>
        <p:spPr/>
        <p:txBody>
          <a:bodyPr/>
          <a:lstStyle/>
          <a:p>
            <a:pPr eaLnBrk="1" hangingPunct="1"/>
            <a:r>
              <a:rPr lang="ru-RU" altLang="ru-RU" sz="2500" smtClean="0"/>
              <a:t>Алгебра </a:t>
            </a:r>
            <a:r>
              <a:rPr lang="en-US" altLang="ru-RU" sz="2500" b="1" smtClean="0"/>
              <a:t>A</a:t>
            </a:r>
            <a:r>
              <a:rPr lang="en-US" altLang="ru-RU" sz="2500" smtClean="0"/>
              <a:t> </a:t>
            </a:r>
            <a:r>
              <a:rPr lang="ru-RU" altLang="ru-RU" sz="2500" smtClean="0"/>
              <a:t>Дейта и Дарвена (18)</a:t>
            </a:r>
            <a:br>
              <a:rPr lang="ru-RU" altLang="ru-RU" sz="2500" smtClean="0"/>
            </a:br>
            <a:r>
              <a:rPr lang="ru-RU" altLang="ru-RU" sz="2500" smtClean="0"/>
              <a:t> </a:t>
            </a:r>
            <a:r>
              <a:rPr lang="ru-RU" altLang="ru-RU" sz="2000" smtClean="0"/>
              <a:t>Полнота алгебры (1)</a:t>
            </a:r>
          </a:p>
        </p:txBody>
      </p:sp>
      <p:sp>
        <p:nvSpPr>
          <p:cNvPr id="55300" name="Rectangle 3"/>
          <p:cNvSpPr>
            <a:spLocks noGrp="1" noChangeArrowheads="1"/>
          </p:cNvSpPr>
          <p:nvPr>
            <p:ph type="body" idx="1"/>
          </p:nvPr>
        </p:nvSpPr>
        <p:spPr/>
        <p:txBody>
          <a:bodyPr/>
          <a:lstStyle/>
          <a:p>
            <a:pPr eaLnBrk="1" hangingPunct="1">
              <a:lnSpc>
                <a:spcPct val="70000"/>
              </a:lnSpc>
              <a:spcBef>
                <a:spcPct val="40000"/>
              </a:spcBef>
              <a:buSzPct val="140000"/>
              <a:buFont typeface="Wingdings" panose="05000000000000000000" pitchFamily="2" charset="2"/>
              <a:buChar char="§"/>
            </a:pPr>
            <a:r>
              <a:rPr lang="ru-RU" altLang="ru-RU" sz="2400" dirty="0" smtClean="0">
                <a:cs typeface="Times New Roman" panose="02020603050405020304" pitchFamily="18" charset="0"/>
              </a:rPr>
              <a:t>Покажем, что Алгебра </a:t>
            </a:r>
            <a:r>
              <a:rPr lang="en-US" altLang="ru-RU" sz="2400" dirty="0" smtClean="0">
                <a:cs typeface="Times New Roman" panose="02020603050405020304" pitchFamily="18" charset="0"/>
              </a:rPr>
              <a:t>A</a:t>
            </a:r>
            <a:r>
              <a:rPr lang="ru-RU" altLang="ru-RU" sz="2400" dirty="0" smtClean="0">
                <a:cs typeface="Times New Roman" panose="02020603050405020304" pitchFamily="18" charset="0"/>
              </a:rPr>
              <a:t> является</a:t>
            </a:r>
            <a:r>
              <a:rPr lang="ru-RU" altLang="ru-RU" sz="2400" i="1" dirty="0" smtClean="0">
                <a:cs typeface="Times New Roman" panose="02020603050405020304" pitchFamily="18" charset="0"/>
              </a:rPr>
              <a:t> </a:t>
            </a:r>
            <a:r>
              <a:rPr lang="ru-RU" altLang="ru-RU" sz="2400" dirty="0" smtClean="0">
                <a:cs typeface="Times New Roman" panose="02020603050405020304" pitchFamily="18" charset="0"/>
              </a:rPr>
              <a:t>полной, т.е. на основе введенных операций выражаются все операции алгебры Кодда</a:t>
            </a:r>
            <a:r>
              <a:rPr lang="ru-RU" altLang="ru-RU" sz="2400" dirty="0" smtClean="0"/>
              <a:t> </a:t>
            </a:r>
          </a:p>
          <a:p>
            <a:pPr eaLnBrk="1" hangingPunct="1">
              <a:lnSpc>
                <a:spcPct val="80000"/>
              </a:lnSpc>
              <a:spcBef>
                <a:spcPct val="40000"/>
              </a:spcBef>
              <a:buSzPct val="140000"/>
              <a:buFont typeface="Wingdings" panose="05000000000000000000" pitchFamily="2" charset="2"/>
              <a:buChar char="§"/>
            </a:pPr>
            <a:r>
              <a:rPr lang="ru-RU" altLang="ru-RU" sz="2400" dirty="0" smtClean="0">
                <a:latin typeface="Times New Roman" panose="02020603050405020304" pitchFamily="18" charset="0"/>
              </a:rPr>
              <a:t>И</a:t>
            </a:r>
            <a:r>
              <a:rPr lang="ru-RU" altLang="ru-RU" sz="2400" dirty="0" smtClean="0">
                <a:latin typeface="Times New Roman" panose="02020603050405020304" pitchFamily="18" charset="0"/>
                <a:cs typeface="Times New Roman" panose="02020603050405020304" pitchFamily="18" charset="0"/>
              </a:rPr>
              <a:t>ме</a:t>
            </a:r>
            <a:r>
              <a:rPr lang="ru-RU" altLang="ru-RU" sz="2400" dirty="0" smtClean="0">
                <a:latin typeface="Times New Roman" panose="02020603050405020304" pitchFamily="18" charset="0"/>
              </a:rPr>
              <a:t>ю</a:t>
            </a:r>
            <a:r>
              <a:rPr lang="ru-RU" altLang="ru-RU" sz="2400" dirty="0" smtClean="0">
                <a:latin typeface="Times New Roman" panose="02020603050405020304" pitchFamily="18" charset="0"/>
                <a:cs typeface="Times New Roman" panose="02020603050405020304" pitchFamily="18" charset="0"/>
              </a:rPr>
              <a:t>тся</a:t>
            </a:r>
            <a:r>
              <a:rPr lang="ru-RU" altLang="ru-RU" sz="2400" dirty="0" smtClean="0">
                <a:cs typeface="Times New Roman" panose="02020603050405020304" pitchFamily="18" charset="0"/>
              </a:rPr>
              <a:t> операция </a:t>
            </a:r>
            <a:r>
              <a:rPr lang="ru-RU" altLang="ru-RU" sz="2400" dirty="0" smtClean="0"/>
              <a:t>◄</a:t>
            </a:r>
            <a:r>
              <a:rPr lang="en-US" altLang="ru-RU" sz="2400" dirty="0" smtClean="0">
                <a:cs typeface="Arial" panose="020B0604020202020204" pitchFamily="34" charset="0"/>
              </a:rPr>
              <a:t>REMOVE</a:t>
            </a:r>
            <a:r>
              <a:rPr lang="ru-RU" altLang="ru-RU" sz="2400" dirty="0" smtClean="0"/>
              <a:t>►</a:t>
            </a:r>
            <a:r>
              <a:rPr lang="ru-RU" altLang="ru-RU" sz="2400" dirty="0" smtClean="0">
                <a:cs typeface="Times New Roman" panose="02020603050405020304" pitchFamily="18" charset="0"/>
              </a:rPr>
              <a:t> в качестве аналога операции </a:t>
            </a:r>
            <a:r>
              <a:rPr lang="en-US" altLang="ru-RU" sz="2400" dirty="0" smtClean="0">
                <a:cs typeface="Arial" panose="020B0604020202020204" pitchFamily="34" charset="0"/>
              </a:rPr>
              <a:t>PROJECT</a:t>
            </a:r>
            <a:r>
              <a:rPr lang="ru-RU" altLang="ru-RU" sz="2400" dirty="0" smtClean="0">
                <a:cs typeface="Times New Roman" panose="02020603050405020304" pitchFamily="18" charset="0"/>
              </a:rPr>
              <a:t>, а также операци</a:t>
            </a:r>
            <a:r>
              <a:rPr lang="ru-RU" altLang="ru-RU" sz="2400" dirty="0" smtClean="0"/>
              <a:t>я</a:t>
            </a:r>
            <a:r>
              <a:rPr lang="ru-RU" altLang="ru-RU" sz="2400" dirty="0" smtClean="0">
                <a:cs typeface="Times New Roman" panose="02020603050405020304" pitchFamily="18" charset="0"/>
              </a:rPr>
              <a:t> переименования атрибутов </a:t>
            </a:r>
            <a:r>
              <a:rPr lang="ru-RU" altLang="ru-RU" sz="2400" dirty="0" smtClean="0"/>
              <a:t>◄</a:t>
            </a:r>
            <a:r>
              <a:rPr lang="en-US" altLang="ru-RU" sz="2400" dirty="0" smtClean="0">
                <a:cs typeface="Arial" panose="020B0604020202020204" pitchFamily="34" charset="0"/>
              </a:rPr>
              <a:t>RENAME</a:t>
            </a:r>
            <a:r>
              <a:rPr lang="ru-RU" altLang="ru-RU" sz="2400" dirty="0" smtClean="0"/>
              <a:t>►</a:t>
            </a:r>
          </a:p>
          <a:p>
            <a:pPr eaLnBrk="1" hangingPunct="1">
              <a:lnSpc>
                <a:spcPct val="80000"/>
              </a:lnSpc>
              <a:spcBef>
                <a:spcPct val="40000"/>
              </a:spcBef>
              <a:buSzPct val="140000"/>
              <a:buFont typeface="Wingdings" panose="05000000000000000000" pitchFamily="2" charset="2"/>
              <a:buChar char="§"/>
            </a:pPr>
            <a:r>
              <a:rPr lang="en-US" altLang="ru-RU" sz="2400" dirty="0" smtClean="0">
                <a:cs typeface="Arial" panose="020B0604020202020204" pitchFamily="34" charset="0"/>
              </a:rPr>
              <a:t>UNION</a:t>
            </a:r>
            <a:r>
              <a:rPr lang="ru-RU" altLang="ru-RU" sz="2400" dirty="0" smtClean="0">
                <a:cs typeface="Times New Roman" panose="02020603050405020304" pitchFamily="18" charset="0"/>
              </a:rPr>
              <a:t> является частным случаем операции </a:t>
            </a:r>
            <a:r>
              <a:rPr lang="ru-RU" altLang="ru-RU" sz="2400" dirty="0" smtClean="0"/>
              <a:t>◄</a:t>
            </a:r>
            <a:r>
              <a:rPr lang="en-US" altLang="ru-RU" sz="2400" dirty="0" smtClean="0"/>
              <a:t>OR</a:t>
            </a:r>
            <a:r>
              <a:rPr lang="ru-RU" altLang="ru-RU" sz="2400" dirty="0" smtClean="0"/>
              <a:t>►</a:t>
            </a:r>
            <a:r>
              <a:rPr lang="ru-RU" altLang="ru-RU" sz="2400" dirty="0" smtClean="0">
                <a:cs typeface="Times New Roman" panose="02020603050405020304" pitchFamily="18" charset="0"/>
              </a:rPr>
              <a:t>, </a:t>
            </a:r>
            <a:r>
              <a:rPr lang="en-US" altLang="ru-RU" sz="2400" dirty="0" smtClean="0">
                <a:cs typeface="Arial" panose="020B0604020202020204" pitchFamily="34" charset="0"/>
              </a:rPr>
              <a:t>TIMES</a:t>
            </a:r>
            <a:r>
              <a:rPr lang="ru-RU" altLang="ru-RU" sz="2400" dirty="0" smtClean="0">
                <a:cs typeface="Times New Roman" panose="02020603050405020304" pitchFamily="18" charset="0"/>
              </a:rPr>
              <a:t>, </a:t>
            </a:r>
            <a:r>
              <a:rPr lang="en-US" altLang="ru-RU" sz="2400" dirty="0" smtClean="0">
                <a:cs typeface="Arial" panose="020B0604020202020204" pitchFamily="34" charset="0"/>
              </a:rPr>
              <a:t>INTERSECT</a:t>
            </a:r>
            <a:r>
              <a:rPr lang="ru-RU" altLang="ru-RU" sz="2400" dirty="0" smtClean="0">
                <a:cs typeface="Times New Roman" panose="02020603050405020304" pitchFamily="18" charset="0"/>
              </a:rPr>
              <a:t> и </a:t>
            </a:r>
            <a:r>
              <a:rPr lang="en-US" altLang="ru-RU" sz="2400" dirty="0" smtClean="0">
                <a:cs typeface="Arial" panose="020B0604020202020204" pitchFamily="34" charset="0"/>
              </a:rPr>
              <a:t>NATURAL JOIN</a:t>
            </a:r>
            <a:r>
              <a:rPr lang="ru-RU" altLang="ru-RU" sz="2400" dirty="0" smtClean="0">
                <a:cs typeface="Times New Roman" panose="02020603050405020304" pitchFamily="18" charset="0"/>
              </a:rPr>
              <a:t> – частные случаи операции </a:t>
            </a:r>
            <a:r>
              <a:rPr lang="ru-RU" altLang="ru-RU" sz="2400" dirty="0" smtClean="0"/>
              <a:t>◄</a:t>
            </a:r>
            <a:r>
              <a:rPr lang="en-US" altLang="ru-RU" sz="2400" dirty="0" smtClean="0">
                <a:cs typeface="Arial" panose="020B0604020202020204" pitchFamily="34" charset="0"/>
              </a:rPr>
              <a:t>AND</a:t>
            </a:r>
            <a:r>
              <a:rPr lang="ru-RU" altLang="ru-RU" sz="2400" dirty="0" smtClean="0"/>
              <a:t>► </a:t>
            </a:r>
          </a:p>
          <a:p>
            <a:pPr eaLnBrk="1" hangingPunct="1">
              <a:lnSpc>
                <a:spcPct val="80000"/>
              </a:lnSpc>
              <a:spcBef>
                <a:spcPct val="40000"/>
              </a:spcBef>
              <a:buSzPct val="140000"/>
              <a:buFont typeface="Wingdings" panose="05000000000000000000" pitchFamily="2" charset="2"/>
              <a:buChar char="§"/>
            </a:pPr>
            <a:r>
              <a:rPr lang="ru-RU" altLang="ru-RU" sz="2400" dirty="0">
                <a:cs typeface="Times New Roman" panose="02020603050405020304" pitchFamily="18" charset="0"/>
              </a:rPr>
              <a:t>Осталось </a:t>
            </a:r>
            <a:r>
              <a:rPr lang="ru-RU" altLang="ru-RU" sz="2400" dirty="0" smtClean="0">
                <a:cs typeface="Times New Roman" panose="02020603050405020304" pitchFamily="18" charset="0"/>
              </a:rPr>
              <a:t>показать, что через операции Алгебры </a:t>
            </a:r>
            <a:r>
              <a:rPr lang="en-US" altLang="ru-RU" sz="2400" dirty="0" smtClean="0">
                <a:cs typeface="Times New Roman" panose="02020603050405020304" pitchFamily="18" charset="0"/>
              </a:rPr>
              <a:t>A</a:t>
            </a:r>
            <a:r>
              <a:rPr lang="ru-RU" altLang="ru-RU" sz="2400" dirty="0" smtClean="0">
                <a:cs typeface="Times New Roman" panose="02020603050405020304" pitchFamily="18" charset="0"/>
              </a:rPr>
              <a:t> выражаются операции </a:t>
            </a:r>
            <a:r>
              <a:rPr lang="en-US" altLang="ru-RU" sz="2400" dirty="0" smtClean="0">
                <a:cs typeface="Arial" panose="020B0604020202020204" pitchFamily="34" charset="0"/>
              </a:rPr>
              <a:t>MINUS</a:t>
            </a:r>
            <a:r>
              <a:rPr lang="ru-RU" altLang="ru-RU" sz="2400" dirty="0" smtClean="0">
                <a:cs typeface="Times New Roman" panose="02020603050405020304" pitchFamily="18" charset="0"/>
              </a:rPr>
              <a:t>, ограничения (</a:t>
            </a:r>
            <a:r>
              <a:rPr lang="en-US" altLang="ru-RU" sz="2400" dirty="0" smtClean="0">
                <a:cs typeface="Arial" panose="020B0604020202020204" pitchFamily="34" charset="0"/>
              </a:rPr>
              <a:t>WHERE</a:t>
            </a:r>
            <a:r>
              <a:rPr lang="ru-RU" altLang="ru-RU" sz="2400" dirty="0" smtClean="0">
                <a:cs typeface="Times New Roman" panose="02020603050405020304" pitchFamily="18" charset="0"/>
              </a:rPr>
              <a:t>), соединения общего вида (</a:t>
            </a:r>
            <a:r>
              <a:rPr lang="en-US" altLang="ru-RU" sz="2400" dirty="0" smtClean="0">
                <a:cs typeface="Arial" panose="020B0604020202020204" pitchFamily="34" charset="0"/>
              </a:rPr>
              <a:t>JOIN</a:t>
            </a:r>
            <a:r>
              <a:rPr lang="ru-RU" altLang="ru-RU" sz="2400" dirty="0" smtClean="0">
                <a:cs typeface="Times New Roman" panose="02020603050405020304" pitchFamily="18" charset="0"/>
              </a:rPr>
              <a:t>) и реляционного деления (</a:t>
            </a:r>
            <a:r>
              <a:rPr lang="en-US" altLang="ru-RU" sz="2400" dirty="0" smtClean="0">
                <a:cs typeface="Arial" panose="020B0604020202020204" pitchFamily="34" charset="0"/>
              </a:rPr>
              <a:t>DIVIDE BY</a:t>
            </a:r>
            <a:r>
              <a:rPr lang="ru-RU" altLang="ru-RU" sz="2400" dirty="0" smtClean="0">
                <a:cs typeface="Times New Roman" panose="02020603050405020304" pitchFamily="18" charset="0"/>
              </a:rPr>
              <a:t>)</a:t>
            </a:r>
            <a:r>
              <a:rPr lang="ru-RU" altLang="ru-RU" sz="2400" dirty="0" smtClean="0"/>
              <a:t> </a:t>
            </a:r>
          </a:p>
          <a:p>
            <a:pPr eaLnBrk="1" hangingPunct="1">
              <a:lnSpc>
                <a:spcPct val="80000"/>
              </a:lnSpc>
              <a:spcBef>
                <a:spcPct val="40000"/>
              </a:spcBef>
              <a:buClr>
                <a:schemeClr val="tx1"/>
              </a:buClr>
              <a:buSzPct val="140000"/>
            </a:pPr>
            <a:endParaRPr lang="ru-RU" altLang="ru-RU" sz="2400" dirty="0" smtClean="0"/>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52</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 name="Дата 2"/>
          <p:cNvSpPr>
            <a:spLocks noGrp="1"/>
          </p:cNvSpPr>
          <p:nvPr>
            <p:ph type="dt" sz="quarter" idx="10"/>
          </p:nvPr>
        </p:nvSpPr>
        <p:spPr/>
        <p:txBody>
          <a:bodyPr/>
          <a:lstStyle/>
          <a:p>
            <a:pPr>
              <a:defRPr/>
            </a:pPr>
            <a:fld id="{D356A4E3-572D-42FF-9A59-2A0EEEDAE735}" type="datetime1">
              <a:rPr lang="ru-RU" altLang="en-US" smtClean="0"/>
              <a:t>20.11.2019</a:t>
            </a:fld>
            <a:endParaRPr lang="ru-RU" altLang="en-US"/>
          </a:p>
        </p:txBody>
      </p:sp>
      <p:sp>
        <p:nvSpPr>
          <p:cNvPr id="56323" name="Rectangle 2"/>
          <p:cNvSpPr>
            <a:spLocks noGrp="1" noChangeArrowheads="1"/>
          </p:cNvSpPr>
          <p:nvPr>
            <p:ph type="title"/>
          </p:nvPr>
        </p:nvSpPr>
        <p:spPr/>
        <p:txBody>
          <a:bodyPr/>
          <a:lstStyle/>
          <a:p>
            <a:pPr eaLnBrk="1" hangingPunct="1"/>
            <a:r>
              <a:rPr lang="ru-RU" altLang="ru-RU" sz="2500" smtClean="0"/>
              <a:t>Алгебра </a:t>
            </a:r>
            <a:r>
              <a:rPr lang="en-US" altLang="ru-RU" sz="2500" b="1" smtClean="0"/>
              <a:t>A</a:t>
            </a:r>
            <a:r>
              <a:rPr lang="en-US" altLang="ru-RU" sz="2500" smtClean="0"/>
              <a:t> </a:t>
            </a:r>
            <a:r>
              <a:rPr lang="ru-RU" altLang="ru-RU" sz="2500" smtClean="0"/>
              <a:t>Дейта и Дарвена (18)</a:t>
            </a:r>
            <a:br>
              <a:rPr lang="ru-RU" altLang="ru-RU" sz="2500" smtClean="0"/>
            </a:br>
            <a:r>
              <a:rPr lang="ru-RU" altLang="ru-RU" sz="2500" smtClean="0"/>
              <a:t> </a:t>
            </a:r>
            <a:r>
              <a:rPr lang="ru-RU" altLang="ru-RU" sz="2000" smtClean="0"/>
              <a:t>Полнота алгебры (2)</a:t>
            </a:r>
          </a:p>
        </p:txBody>
      </p:sp>
      <p:sp>
        <p:nvSpPr>
          <p:cNvPr id="56324" name="Rectangle 3"/>
          <p:cNvSpPr>
            <a:spLocks noChangeArrowheads="1"/>
          </p:cNvSpPr>
          <p:nvPr/>
        </p:nvSpPr>
        <p:spPr bwMode="auto">
          <a:xfrm>
            <a:off x="323850" y="1196975"/>
            <a:ext cx="8712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200" b="1">
                <a:latin typeface="Times New Roman" panose="02020603050405020304" pitchFamily="18" charset="0"/>
              </a:rPr>
              <a:t>                                          </a:t>
            </a:r>
            <a:r>
              <a:rPr lang="ru-RU" altLang="ru-RU" sz="1200" b="1">
                <a:latin typeface="Times New Roman" panose="02020603050405020304" pitchFamily="18" charset="0"/>
                <a:cs typeface="Times New Roman" panose="02020603050405020304" pitchFamily="18" charset="0"/>
              </a:rPr>
              <a:t>СОТРУДНИКИ_В_ПРОЕКТЕ_1</a:t>
            </a:r>
            <a:r>
              <a:rPr lang="ru-RU" altLang="ru-RU" sz="1200" b="1">
                <a:latin typeface="Times New Roman" panose="02020603050405020304" pitchFamily="18" charset="0"/>
              </a:rPr>
              <a:t>                     </a:t>
            </a:r>
            <a:r>
              <a:rPr lang="ru-RU" altLang="ru-RU" sz="1200"/>
              <a:t>◄</a:t>
            </a:r>
            <a:r>
              <a:rPr lang="en-US" altLang="ru-RU" sz="1200" b="1">
                <a:cs typeface="Arial" panose="020B0604020202020204" pitchFamily="34" charset="0"/>
              </a:rPr>
              <a:t>NOT</a:t>
            </a:r>
            <a:r>
              <a:rPr lang="ru-RU" altLang="ru-RU" sz="1200"/>
              <a:t>►</a:t>
            </a:r>
            <a:r>
              <a:rPr lang="ru-RU" altLang="ru-RU" sz="1200" b="1">
                <a:latin typeface="Times New Roman" panose="02020603050405020304" pitchFamily="18" charset="0"/>
                <a:cs typeface="Times New Roman" panose="02020603050405020304" pitchFamily="18" charset="0"/>
              </a:rPr>
              <a:t> СОТРУДНИКИ_В_ПРОЕКТЕ_2</a:t>
            </a:r>
          </a:p>
          <a:p>
            <a:pPr eaLnBrk="1" hangingPunct="1"/>
            <a:endParaRPr lang="ru-RU" altLang="ru-RU" sz="1200">
              <a:latin typeface="Times New Roman" panose="02020603050405020304" pitchFamily="18" charset="0"/>
            </a:endParaRPr>
          </a:p>
          <a:p>
            <a:endParaRPr lang="ru-RU" altLang="ru-RU" sz="2400">
              <a:latin typeface="Times New Roman" panose="02020603050405020304" pitchFamily="18" charset="0"/>
            </a:endParaRPr>
          </a:p>
        </p:txBody>
      </p:sp>
      <p:sp>
        <p:nvSpPr>
          <p:cNvPr id="56325" name="Rectangle 79"/>
          <p:cNvSpPr>
            <a:spLocks noChangeArrowheads="1"/>
          </p:cNvSpPr>
          <p:nvPr/>
        </p:nvSpPr>
        <p:spPr bwMode="auto">
          <a:xfrm>
            <a:off x="539750" y="2781300"/>
            <a:ext cx="3816350"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200" b="1">
                <a:latin typeface="Times New Roman" panose="02020603050405020304" pitchFamily="18" charset="0"/>
              </a:rPr>
              <a:t>                                  </a:t>
            </a:r>
            <a:r>
              <a:rPr lang="ru-RU" altLang="ru-RU" sz="1200" b="1">
                <a:latin typeface="Times New Roman" panose="02020603050405020304" pitchFamily="18" charset="0"/>
                <a:cs typeface="Times New Roman" panose="02020603050405020304" pitchFamily="18" charset="0"/>
              </a:rPr>
              <a:t>СОТРУДНИКИ_В_ПРОЕКТЕ_2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grpSp>
        <p:nvGrpSpPr>
          <p:cNvPr id="56326" name="Group 349"/>
          <p:cNvGrpSpPr>
            <a:grpSpLocks/>
          </p:cNvGrpSpPr>
          <p:nvPr/>
        </p:nvGrpSpPr>
        <p:grpSpPr bwMode="auto">
          <a:xfrm>
            <a:off x="4740275" y="1484313"/>
            <a:ext cx="4295775" cy="3621087"/>
            <a:chOff x="-3" y="-3"/>
            <a:chExt cx="3014" cy="6169"/>
          </a:xfrm>
        </p:grpSpPr>
        <p:grpSp>
          <p:nvGrpSpPr>
            <p:cNvPr id="56530" name="Group 347"/>
            <p:cNvGrpSpPr>
              <a:grpSpLocks/>
            </p:cNvGrpSpPr>
            <p:nvPr/>
          </p:nvGrpSpPr>
          <p:grpSpPr bwMode="auto">
            <a:xfrm>
              <a:off x="0" y="0"/>
              <a:ext cx="3008" cy="6163"/>
              <a:chOff x="0" y="0"/>
              <a:chExt cx="3008" cy="6163"/>
            </a:xfrm>
          </p:grpSpPr>
          <p:grpSp>
            <p:nvGrpSpPr>
              <p:cNvPr id="56532" name="Group 220"/>
              <p:cNvGrpSpPr>
                <a:grpSpLocks/>
              </p:cNvGrpSpPr>
              <p:nvPr/>
            </p:nvGrpSpPr>
            <p:grpSpPr bwMode="auto">
              <a:xfrm>
                <a:off x="0" y="0"/>
                <a:ext cx="734" cy="384"/>
                <a:chOff x="0" y="0"/>
                <a:chExt cx="734" cy="384"/>
              </a:xfrm>
            </p:grpSpPr>
            <p:sp>
              <p:nvSpPr>
                <p:cNvPr id="56722" name="Rectangle 155"/>
                <p:cNvSpPr>
                  <a:spLocks noChangeArrowheads="1"/>
                </p:cNvSpPr>
                <p:nvPr/>
              </p:nvSpPr>
              <p:spPr bwMode="auto">
                <a:xfrm>
                  <a:off x="43" y="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800">
                      <a:latin typeface="Times New Roman" panose="02020603050405020304" pitchFamily="18" charset="0"/>
                      <a:cs typeface="Times New Roman" panose="02020603050405020304" pitchFamily="18" charset="0"/>
                    </a:rPr>
                    <a:t>СОТР_НОМЕР </a:t>
                  </a:r>
                </a:p>
                <a:p>
                  <a:endParaRPr lang="ru-RU" altLang="ru-RU" sz="2400">
                    <a:latin typeface="Times New Roman" panose="02020603050405020304" pitchFamily="18" charset="0"/>
                  </a:endParaRPr>
                </a:p>
              </p:txBody>
            </p:sp>
            <p:sp>
              <p:nvSpPr>
                <p:cNvPr id="56723" name="Rectangle 219"/>
                <p:cNvSpPr>
                  <a:spLocks noChangeArrowheads="1"/>
                </p:cNvSpPr>
                <p:nvPr/>
              </p:nvSpPr>
              <p:spPr bwMode="auto">
                <a:xfrm>
                  <a:off x="0" y="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33" name="Group 222"/>
              <p:cNvGrpSpPr>
                <a:grpSpLocks/>
              </p:cNvGrpSpPr>
              <p:nvPr/>
            </p:nvGrpSpPr>
            <p:grpSpPr bwMode="auto">
              <a:xfrm>
                <a:off x="734" y="0"/>
                <a:ext cx="662" cy="384"/>
                <a:chOff x="734" y="0"/>
                <a:chExt cx="662" cy="384"/>
              </a:xfrm>
            </p:grpSpPr>
            <p:sp>
              <p:nvSpPr>
                <p:cNvPr id="56720" name="Rectangle 156"/>
                <p:cNvSpPr>
                  <a:spLocks noChangeArrowheads="1"/>
                </p:cNvSpPr>
                <p:nvPr/>
              </p:nvSpPr>
              <p:spPr bwMode="auto">
                <a:xfrm>
                  <a:off x="777" y="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900">
                      <a:latin typeface="Times New Roman" panose="02020603050405020304" pitchFamily="18" charset="0"/>
                      <a:cs typeface="Times New Roman" panose="02020603050405020304" pitchFamily="18" charset="0"/>
                    </a:rPr>
                    <a:t>СОТР_ИМЯ</a:t>
                  </a:r>
                  <a:r>
                    <a:rPr lang="ru-RU" altLang="ru-RU" sz="1000">
                      <a:latin typeface="Times New Roman" panose="02020603050405020304" pitchFamily="18" charset="0"/>
                      <a:cs typeface="Times New Roman" panose="02020603050405020304" pitchFamily="18" charset="0"/>
                    </a:rPr>
                    <a:t>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721" name="Rectangle 221"/>
                <p:cNvSpPr>
                  <a:spLocks noChangeArrowheads="1"/>
                </p:cNvSpPr>
                <p:nvPr/>
              </p:nvSpPr>
              <p:spPr bwMode="auto">
                <a:xfrm>
                  <a:off x="734" y="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34" name="Group 224"/>
              <p:cNvGrpSpPr>
                <a:grpSpLocks/>
              </p:cNvGrpSpPr>
              <p:nvPr/>
            </p:nvGrpSpPr>
            <p:grpSpPr bwMode="auto">
              <a:xfrm>
                <a:off x="1396" y="0"/>
                <a:ext cx="662" cy="384"/>
                <a:chOff x="1396" y="0"/>
                <a:chExt cx="662" cy="384"/>
              </a:xfrm>
            </p:grpSpPr>
            <p:sp>
              <p:nvSpPr>
                <p:cNvPr id="56718" name="Rectangle 157"/>
                <p:cNvSpPr>
                  <a:spLocks noChangeArrowheads="1"/>
                </p:cNvSpPr>
                <p:nvPr/>
              </p:nvSpPr>
              <p:spPr bwMode="auto">
                <a:xfrm>
                  <a:off x="1439" y="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900">
                      <a:latin typeface="Times New Roman" panose="02020603050405020304" pitchFamily="18" charset="0"/>
                      <a:cs typeface="Times New Roman" panose="02020603050405020304" pitchFamily="18" charset="0"/>
                    </a:rPr>
                    <a:t>СОТР_ЗАРП</a:t>
                  </a:r>
                  <a:r>
                    <a:rPr lang="ru-RU" altLang="ru-RU" sz="1000">
                      <a:latin typeface="Times New Roman" panose="02020603050405020304" pitchFamily="18" charset="0"/>
                      <a:cs typeface="Times New Roman" panose="02020603050405020304" pitchFamily="18" charset="0"/>
                    </a:rPr>
                    <a:t>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719" name="Rectangle 223"/>
                <p:cNvSpPr>
                  <a:spLocks noChangeArrowheads="1"/>
                </p:cNvSpPr>
                <p:nvPr/>
              </p:nvSpPr>
              <p:spPr bwMode="auto">
                <a:xfrm>
                  <a:off x="1396" y="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35" name="Group 226"/>
              <p:cNvGrpSpPr>
                <a:grpSpLocks/>
              </p:cNvGrpSpPr>
              <p:nvPr/>
            </p:nvGrpSpPr>
            <p:grpSpPr bwMode="auto">
              <a:xfrm>
                <a:off x="2058" y="0"/>
                <a:ext cx="950" cy="384"/>
                <a:chOff x="2058" y="0"/>
                <a:chExt cx="950" cy="384"/>
              </a:xfrm>
            </p:grpSpPr>
            <p:sp>
              <p:nvSpPr>
                <p:cNvPr id="56716" name="Rectangle 158"/>
                <p:cNvSpPr>
                  <a:spLocks noChangeArrowheads="1"/>
                </p:cNvSpPr>
                <p:nvPr/>
              </p:nvSpPr>
              <p:spPr bwMode="auto">
                <a:xfrm>
                  <a:off x="2101" y="0"/>
                  <a:ext cx="86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900">
                      <a:latin typeface="Times New Roman" panose="02020603050405020304" pitchFamily="18" charset="0"/>
                      <a:cs typeface="Times New Roman" panose="02020603050405020304" pitchFamily="18" charset="0"/>
                    </a:rPr>
                    <a:t>СОТР_ОТД_НОМЕР</a:t>
                  </a:r>
                  <a:r>
                    <a:rPr lang="ru-RU" altLang="ru-RU" sz="1000">
                      <a:latin typeface="Times New Roman" panose="02020603050405020304" pitchFamily="18" charset="0"/>
                      <a:cs typeface="Times New Roman" panose="02020603050405020304" pitchFamily="18" charset="0"/>
                    </a:rPr>
                    <a:t>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717" name="Rectangle 225"/>
                <p:cNvSpPr>
                  <a:spLocks noChangeArrowheads="1"/>
                </p:cNvSpPr>
                <p:nvPr/>
              </p:nvSpPr>
              <p:spPr bwMode="auto">
                <a:xfrm>
                  <a:off x="2058" y="0"/>
                  <a:ext cx="95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36" name="Group 228"/>
              <p:cNvGrpSpPr>
                <a:grpSpLocks/>
              </p:cNvGrpSpPr>
              <p:nvPr/>
            </p:nvGrpSpPr>
            <p:grpSpPr bwMode="auto">
              <a:xfrm>
                <a:off x="0" y="384"/>
                <a:ext cx="734" cy="384"/>
                <a:chOff x="0" y="384"/>
                <a:chExt cx="734" cy="384"/>
              </a:xfrm>
            </p:grpSpPr>
            <p:sp>
              <p:nvSpPr>
                <p:cNvPr id="56714" name="Rectangle 159"/>
                <p:cNvSpPr>
                  <a:spLocks noChangeArrowheads="1"/>
                </p:cNvSpPr>
                <p:nvPr/>
              </p:nvSpPr>
              <p:spPr bwMode="auto">
                <a:xfrm>
                  <a:off x="43" y="38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715" name="Rectangle 227"/>
                <p:cNvSpPr>
                  <a:spLocks noChangeArrowheads="1"/>
                </p:cNvSpPr>
                <p:nvPr/>
              </p:nvSpPr>
              <p:spPr bwMode="auto">
                <a:xfrm>
                  <a:off x="0" y="38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37" name="Group 230"/>
              <p:cNvGrpSpPr>
                <a:grpSpLocks/>
              </p:cNvGrpSpPr>
              <p:nvPr/>
            </p:nvGrpSpPr>
            <p:grpSpPr bwMode="auto">
              <a:xfrm>
                <a:off x="734" y="384"/>
                <a:ext cx="662" cy="384"/>
                <a:chOff x="734" y="384"/>
                <a:chExt cx="662" cy="384"/>
              </a:xfrm>
            </p:grpSpPr>
            <p:sp>
              <p:nvSpPr>
                <p:cNvPr id="56712" name="Rectangle 160"/>
                <p:cNvSpPr>
                  <a:spLocks noChangeArrowheads="1"/>
                </p:cNvSpPr>
                <p:nvPr/>
              </p:nvSpPr>
              <p:spPr bwMode="auto">
                <a:xfrm>
                  <a:off x="777" y="38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713" name="Rectangle 229"/>
                <p:cNvSpPr>
                  <a:spLocks noChangeArrowheads="1"/>
                </p:cNvSpPr>
                <p:nvPr/>
              </p:nvSpPr>
              <p:spPr bwMode="auto">
                <a:xfrm>
                  <a:off x="734" y="38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38" name="Group 232"/>
              <p:cNvGrpSpPr>
                <a:grpSpLocks/>
              </p:cNvGrpSpPr>
              <p:nvPr/>
            </p:nvGrpSpPr>
            <p:grpSpPr bwMode="auto">
              <a:xfrm>
                <a:off x="1396" y="384"/>
                <a:ext cx="662" cy="384"/>
                <a:chOff x="1396" y="384"/>
                <a:chExt cx="662" cy="384"/>
              </a:xfrm>
            </p:grpSpPr>
            <p:sp>
              <p:nvSpPr>
                <p:cNvPr id="56710" name="Rectangle 161"/>
                <p:cNvSpPr>
                  <a:spLocks noChangeArrowheads="1"/>
                </p:cNvSpPr>
                <p:nvPr/>
              </p:nvSpPr>
              <p:spPr bwMode="auto">
                <a:xfrm>
                  <a:off x="1439" y="38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711" name="Rectangle 231"/>
                <p:cNvSpPr>
                  <a:spLocks noChangeArrowheads="1"/>
                </p:cNvSpPr>
                <p:nvPr/>
              </p:nvSpPr>
              <p:spPr bwMode="auto">
                <a:xfrm>
                  <a:off x="1396" y="38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39" name="Group 234"/>
              <p:cNvGrpSpPr>
                <a:grpSpLocks/>
              </p:cNvGrpSpPr>
              <p:nvPr/>
            </p:nvGrpSpPr>
            <p:grpSpPr bwMode="auto">
              <a:xfrm>
                <a:off x="2058" y="384"/>
                <a:ext cx="950" cy="384"/>
                <a:chOff x="2058" y="384"/>
                <a:chExt cx="950" cy="384"/>
              </a:xfrm>
            </p:grpSpPr>
            <p:sp>
              <p:nvSpPr>
                <p:cNvPr id="56708" name="Rectangle 162"/>
                <p:cNvSpPr>
                  <a:spLocks noChangeArrowheads="1"/>
                </p:cNvSpPr>
                <p:nvPr/>
              </p:nvSpPr>
              <p:spPr bwMode="auto">
                <a:xfrm>
                  <a:off x="2101" y="384"/>
                  <a:ext cx="86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709" name="Rectangle 233"/>
                <p:cNvSpPr>
                  <a:spLocks noChangeArrowheads="1"/>
                </p:cNvSpPr>
                <p:nvPr/>
              </p:nvSpPr>
              <p:spPr bwMode="auto">
                <a:xfrm>
                  <a:off x="2058" y="384"/>
                  <a:ext cx="95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40" name="Group 236"/>
              <p:cNvGrpSpPr>
                <a:grpSpLocks/>
              </p:cNvGrpSpPr>
              <p:nvPr/>
            </p:nvGrpSpPr>
            <p:grpSpPr bwMode="auto">
              <a:xfrm>
                <a:off x="0" y="768"/>
                <a:ext cx="734" cy="384"/>
                <a:chOff x="0" y="768"/>
                <a:chExt cx="734" cy="384"/>
              </a:xfrm>
            </p:grpSpPr>
            <p:sp>
              <p:nvSpPr>
                <p:cNvPr id="56706" name="Rectangle 163"/>
                <p:cNvSpPr>
                  <a:spLocks noChangeArrowheads="1"/>
                </p:cNvSpPr>
                <p:nvPr/>
              </p:nvSpPr>
              <p:spPr bwMode="auto">
                <a:xfrm>
                  <a:off x="43" y="768"/>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2936</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707" name="Rectangle 235"/>
                <p:cNvSpPr>
                  <a:spLocks noChangeArrowheads="1"/>
                </p:cNvSpPr>
                <p:nvPr/>
              </p:nvSpPr>
              <p:spPr bwMode="auto">
                <a:xfrm>
                  <a:off x="0" y="768"/>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41" name="Group 238"/>
              <p:cNvGrpSpPr>
                <a:grpSpLocks/>
              </p:cNvGrpSpPr>
              <p:nvPr/>
            </p:nvGrpSpPr>
            <p:grpSpPr bwMode="auto">
              <a:xfrm>
                <a:off x="734" y="768"/>
                <a:ext cx="662" cy="384"/>
                <a:chOff x="734" y="768"/>
                <a:chExt cx="662" cy="384"/>
              </a:xfrm>
            </p:grpSpPr>
            <p:sp>
              <p:nvSpPr>
                <p:cNvPr id="56704" name="Rectangle 164"/>
                <p:cNvSpPr>
                  <a:spLocks noChangeArrowheads="1"/>
                </p:cNvSpPr>
                <p:nvPr/>
              </p:nvSpPr>
              <p:spPr bwMode="auto">
                <a:xfrm>
                  <a:off x="777" y="76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705" name="Rectangle 237"/>
                <p:cNvSpPr>
                  <a:spLocks noChangeArrowheads="1"/>
                </p:cNvSpPr>
                <p:nvPr/>
              </p:nvSpPr>
              <p:spPr bwMode="auto">
                <a:xfrm>
                  <a:off x="734" y="76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42" name="Group 240"/>
              <p:cNvGrpSpPr>
                <a:grpSpLocks/>
              </p:cNvGrpSpPr>
              <p:nvPr/>
            </p:nvGrpSpPr>
            <p:grpSpPr bwMode="auto">
              <a:xfrm>
                <a:off x="1396" y="768"/>
                <a:ext cx="662" cy="384"/>
                <a:chOff x="1396" y="768"/>
                <a:chExt cx="662" cy="384"/>
              </a:xfrm>
            </p:grpSpPr>
            <p:sp>
              <p:nvSpPr>
                <p:cNvPr id="56702" name="Rectangle 165"/>
                <p:cNvSpPr>
                  <a:spLocks noChangeArrowheads="1"/>
                </p:cNvSpPr>
                <p:nvPr/>
              </p:nvSpPr>
              <p:spPr bwMode="auto">
                <a:xfrm>
                  <a:off x="1439" y="76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703" name="Rectangle 239"/>
                <p:cNvSpPr>
                  <a:spLocks noChangeArrowheads="1"/>
                </p:cNvSpPr>
                <p:nvPr/>
              </p:nvSpPr>
              <p:spPr bwMode="auto">
                <a:xfrm>
                  <a:off x="1396" y="76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43" name="Group 242"/>
              <p:cNvGrpSpPr>
                <a:grpSpLocks/>
              </p:cNvGrpSpPr>
              <p:nvPr/>
            </p:nvGrpSpPr>
            <p:grpSpPr bwMode="auto">
              <a:xfrm>
                <a:off x="2058" y="768"/>
                <a:ext cx="950" cy="384"/>
                <a:chOff x="2058" y="768"/>
                <a:chExt cx="950" cy="384"/>
              </a:xfrm>
            </p:grpSpPr>
            <p:sp>
              <p:nvSpPr>
                <p:cNvPr id="56700" name="Rectangle 166"/>
                <p:cNvSpPr>
                  <a:spLocks noChangeArrowheads="1"/>
                </p:cNvSpPr>
                <p:nvPr/>
              </p:nvSpPr>
              <p:spPr bwMode="auto">
                <a:xfrm>
                  <a:off x="2101" y="768"/>
                  <a:ext cx="86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701" name="Rectangle 241"/>
                <p:cNvSpPr>
                  <a:spLocks noChangeArrowheads="1"/>
                </p:cNvSpPr>
                <p:nvPr/>
              </p:nvSpPr>
              <p:spPr bwMode="auto">
                <a:xfrm>
                  <a:off x="2058" y="768"/>
                  <a:ext cx="95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44" name="Group 244"/>
              <p:cNvGrpSpPr>
                <a:grpSpLocks/>
              </p:cNvGrpSpPr>
              <p:nvPr/>
            </p:nvGrpSpPr>
            <p:grpSpPr bwMode="auto">
              <a:xfrm>
                <a:off x="0" y="1152"/>
                <a:ext cx="734" cy="384"/>
                <a:chOff x="0" y="1152"/>
                <a:chExt cx="734" cy="384"/>
              </a:xfrm>
            </p:grpSpPr>
            <p:sp>
              <p:nvSpPr>
                <p:cNvPr id="56698" name="Rectangle 167"/>
                <p:cNvSpPr>
                  <a:spLocks noChangeArrowheads="1"/>
                </p:cNvSpPr>
                <p:nvPr/>
              </p:nvSpPr>
              <p:spPr bwMode="auto">
                <a:xfrm>
                  <a:off x="43" y="1152"/>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2937</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699" name="Rectangle 243"/>
                <p:cNvSpPr>
                  <a:spLocks noChangeArrowheads="1"/>
                </p:cNvSpPr>
                <p:nvPr/>
              </p:nvSpPr>
              <p:spPr bwMode="auto">
                <a:xfrm>
                  <a:off x="0" y="1152"/>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45" name="Group 246"/>
              <p:cNvGrpSpPr>
                <a:grpSpLocks/>
              </p:cNvGrpSpPr>
              <p:nvPr/>
            </p:nvGrpSpPr>
            <p:grpSpPr bwMode="auto">
              <a:xfrm>
                <a:off x="734" y="1152"/>
                <a:ext cx="662" cy="384"/>
                <a:chOff x="734" y="1152"/>
                <a:chExt cx="662" cy="384"/>
              </a:xfrm>
            </p:grpSpPr>
            <p:sp>
              <p:nvSpPr>
                <p:cNvPr id="56696" name="Rectangle 168"/>
                <p:cNvSpPr>
                  <a:spLocks noChangeArrowheads="1"/>
                </p:cNvSpPr>
                <p:nvPr/>
              </p:nvSpPr>
              <p:spPr bwMode="auto">
                <a:xfrm>
                  <a:off x="777" y="115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697" name="Rectangle 245"/>
                <p:cNvSpPr>
                  <a:spLocks noChangeArrowheads="1"/>
                </p:cNvSpPr>
                <p:nvPr/>
              </p:nvSpPr>
              <p:spPr bwMode="auto">
                <a:xfrm>
                  <a:off x="734" y="115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46" name="Group 248"/>
              <p:cNvGrpSpPr>
                <a:grpSpLocks/>
              </p:cNvGrpSpPr>
              <p:nvPr/>
            </p:nvGrpSpPr>
            <p:grpSpPr bwMode="auto">
              <a:xfrm>
                <a:off x="1396" y="1152"/>
                <a:ext cx="662" cy="384"/>
                <a:chOff x="1396" y="1152"/>
                <a:chExt cx="662" cy="384"/>
              </a:xfrm>
            </p:grpSpPr>
            <p:sp>
              <p:nvSpPr>
                <p:cNvPr id="56694" name="Rectangle 169"/>
                <p:cNvSpPr>
                  <a:spLocks noChangeArrowheads="1"/>
                </p:cNvSpPr>
                <p:nvPr/>
              </p:nvSpPr>
              <p:spPr bwMode="auto">
                <a:xfrm>
                  <a:off x="1439" y="115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695" name="Rectangle 247"/>
                <p:cNvSpPr>
                  <a:spLocks noChangeArrowheads="1"/>
                </p:cNvSpPr>
                <p:nvPr/>
              </p:nvSpPr>
              <p:spPr bwMode="auto">
                <a:xfrm>
                  <a:off x="1396" y="115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47" name="Group 250"/>
              <p:cNvGrpSpPr>
                <a:grpSpLocks/>
              </p:cNvGrpSpPr>
              <p:nvPr/>
            </p:nvGrpSpPr>
            <p:grpSpPr bwMode="auto">
              <a:xfrm>
                <a:off x="2058" y="1152"/>
                <a:ext cx="950" cy="384"/>
                <a:chOff x="2058" y="1152"/>
                <a:chExt cx="950" cy="384"/>
              </a:xfrm>
            </p:grpSpPr>
            <p:sp>
              <p:nvSpPr>
                <p:cNvPr id="56692" name="Rectangle 170"/>
                <p:cNvSpPr>
                  <a:spLocks noChangeArrowheads="1"/>
                </p:cNvSpPr>
                <p:nvPr/>
              </p:nvSpPr>
              <p:spPr bwMode="auto">
                <a:xfrm>
                  <a:off x="2101" y="1152"/>
                  <a:ext cx="86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693" name="Rectangle 249"/>
                <p:cNvSpPr>
                  <a:spLocks noChangeArrowheads="1"/>
                </p:cNvSpPr>
                <p:nvPr/>
              </p:nvSpPr>
              <p:spPr bwMode="auto">
                <a:xfrm>
                  <a:off x="2058" y="1152"/>
                  <a:ext cx="95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48" name="Group 252"/>
              <p:cNvGrpSpPr>
                <a:grpSpLocks/>
              </p:cNvGrpSpPr>
              <p:nvPr/>
            </p:nvGrpSpPr>
            <p:grpSpPr bwMode="auto">
              <a:xfrm>
                <a:off x="0" y="1536"/>
                <a:ext cx="734" cy="384"/>
                <a:chOff x="0" y="1536"/>
                <a:chExt cx="734" cy="384"/>
              </a:xfrm>
            </p:grpSpPr>
            <p:sp>
              <p:nvSpPr>
                <p:cNvPr id="56690" name="Rectangle 171"/>
                <p:cNvSpPr>
                  <a:spLocks noChangeArrowheads="1"/>
                </p:cNvSpPr>
                <p:nvPr/>
              </p:nvSpPr>
              <p:spPr bwMode="auto">
                <a:xfrm>
                  <a:off x="43" y="1536"/>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2937</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691" name="Rectangle 251"/>
                <p:cNvSpPr>
                  <a:spLocks noChangeArrowheads="1"/>
                </p:cNvSpPr>
                <p:nvPr/>
              </p:nvSpPr>
              <p:spPr bwMode="auto">
                <a:xfrm>
                  <a:off x="0" y="1536"/>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49" name="Group 254"/>
              <p:cNvGrpSpPr>
                <a:grpSpLocks/>
              </p:cNvGrpSpPr>
              <p:nvPr/>
            </p:nvGrpSpPr>
            <p:grpSpPr bwMode="auto">
              <a:xfrm>
                <a:off x="734" y="1536"/>
                <a:ext cx="662" cy="384"/>
                <a:chOff x="734" y="1536"/>
                <a:chExt cx="662" cy="384"/>
              </a:xfrm>
            </p:grpSpPr>
            <p:sp>
              <p:nvSpPr>
                <p:cNvPr id="56688" name="Rectangle 172"/>
                <p:cNvSpPr>
                  <a:spLocks noChangeArrowheads="1"/>
                </p:cNvSpPr>
                <p:nvPr/>
              </p:nvSpPr>
              <p:spPr bwMode="auto">
                <a:xfrm>
                  <a:off x="777" y="153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689" name="Rectangle 253"/>
                <p:cNvSpPr>
                  <a:spLocks noChangeArrowheads="1"/>
                </p:cNvSpPr>
                <p:nvPr/>
              </p:nvSpPr>
              <p:spPr bwMode="auto">
                <a:xfrm>
                  <a:off x="734" y="153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50" name="Group 256"/>
              <p:cNvGrpSpPr>
                <a:grpSpLocks/>
              </p:cNvGrpSpPr>
              <p:nvPr/>
            </p:nvGrpSpPr>
            <p:grpSpPr bwMode="auto">
              <a:xfrm>
                <a:off x="1396" y="1536"/>
                <a:ext cx="662" cy="384"/>
                <a:chOff x="1396" y="1536"/>
                <a:chExt cx="662" cy="384"/>
              </a:xfrm>
            </p:grpSpPr>
            <p:sp>
              <p:nvSpPr>
                <p:cNvPr id="56686" name="Rectangle 173"/>
                <p:cNvSpPr>
                  <a:spLocks noChangeArrowheads="1"/>
                </p:cNvSpPr>
                <p:nvPr/>
              </p:nvSpPr>
              <p:spPr bwMode="auto">
                <a:xfrm>
                  <a:off x="1439" y="153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687" name="Rectangle 255"/>
                <p:cNvSpPr>
                  <a:spLocks noChangeArrowheads="1"/>
                </p:cNvSpPr>
                <p:nvPr/>
              </p:nvSpPr>
              <p:spPr bwMode="auto">
                <a:xfrm>
                  <a:off x="1396" y="153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51" name="Group 258"/>
              <p:cNvGrpSpPr>
                <a:grpSpLocks/>
              </p:cNvGrpSpPr>
              <p:nvPr/>
            </p:nvGrpSpPr>
            <p:grpSpPr bwMode="auto">
              <a:xfrm>
                <a:off x="2058" y="1536"/>
                <a:ext cx="950" cy="384"/>
                <a:chOff x="2058" y="1536"/>
                <a:chExt cx="950" cy="384"/>
              </a:xfrm>
            </p:grpSpPr>
            <p:sp>
              <p:nvSpPr>
                <p:cNvPr id="56684" name="Rectangle 174"/>
                <p:cNvSpPr>
                  <a:spLocks noChangeArrowheads="1"/>
                </p:cNvSpPr>
                <p:nvPr/>
              </p:nvSpPr>
              <p:spPr bwMode="auto">
                <a:xfrm>
                  <a:off x="2101" y="1536"/>
                  <a:ext cx="86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685" name="Rectangle 257"/>
                <p:cNvSpPr>
                  <a:spLocks noChangeArrowheads="1"/>
                </p:cNvSpPr>
                <p:nvPr/>
              </p:nvSpPr>
              <p:spPr bwMode="auto">
                <a:xfrm>
                  <a:off x="2058" y="1536"/>
                  <a:ext cx="95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52" name="Group 260"/>
              <p:cNvGrpSpPr>
                <a:grpSpLocks/>
              </p:cNvGrpSpPr>
              <p:nvPr/>
            </p:nvGrpSpPr>
            <p:grpSpPr bwMode="auto">
              <a:xfrm>
                <a:off x="0" y="1920"/>
                <a:ext cx="734" cy="384"/>
                <a:chOff x="0" y="1920"/>
                <a:chExt cx="734" cy="384"/>
              </a:xfrm>
            </p:grpSpPr>
            <p:sp>
              <p:nvSpPr>
                <p:cNvPr id="56682" name="Rectangle 175"/>
                <p:cNvSpPr>
                  <a:spLocks noChangeArrowheads="1"/>
                </p:cNvSpPr>
                <p:nvPr/>
              </p:nvSpPr>
              <p:spPr bwMode="auto">
                <a:xfrm>
                  <a:off x="43" y="192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683" name="Rectangle 259"/>
                <p:cNvSpPr>
                  <a:spLocks noChangeArrowheads="1"/>
                </p:cNvSpPr>
                <p:nvPr/>
              </p:nvSpPr>
              <p:spPr bwMode="auto">
                <a:xfrm>
                  <a:off x="0" y="192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53" name="Group 262"/>
              <p:cNvGrpSpPr>
                <a:grpSpLocks/>
              </p:cNvGrpSpPr>
              <p:nvPr/>
            </p:nvGrpSpPr>
            <p:grpSpPr bwMode="auto">
              <a:xfrm>
                <a:off x="734" y="1920"/>
                <a:ext cx="662" cy="384"/>
                <a:chOff x="734" y="1920"/>
                <a:chExt cx="662" cy="384"/>
              </a:xfrm>
            </p:grpSpPr>
            <p:sp>
              <p:nvSpPr>
                <p:cNvPr id="56680" name="Rectangle 176"/>
                <p:cNvSpPr>
                  <a:spLocks noChangeArrowheads="1"/>
                </p:cNvSpPr>
                <p:nvPr/>
              </p:nvSpPr>
              <p:spPr bwMode="auto">
                <a:xfrm>
                  <a:off x="777" y="192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681" name="Rectangle 261"/>
                <p:cNvSpPr>
                  <a:spLocks noChangeArrowheads="1"/>
                </p:cNvSpPr>
                <p:nvPr/>
              </p:nvSpPr>
              <p:spPr bwMode="auto">
                <a:xfrm>
                  <a:off x="734" y="192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54" name="Group 264"/>
              <p:cNvGrpSpPr>
                <a:grpSpLocks/>
              </p:cNvGrpSpPr>
              <p:nvPr/>
            </p:nvGrpSpPr>
            <p:grpSpPr bwMode="auto">
              <a:xfrm>
                <a:off x="1396" y="1920"/>
                <a:ext cx="662" cy="384"/>
                <a:chOff x="1396" y="1920"/>
                <a:chExt cx="662" cy="384"/>
              </a:xfrm>
            </p:grpSpPr>
            <p:sp>
              <p:nvSpPr>
                <p:cNvPr id="56678" name="Rectangle 177"/>
                <p:cNvSpPr>
                  <a:spLocks noChangeArrowheads="1"/>
                </p:cNvSpPr>
                <p:nvPr/>
              </p:nvSpPr>
              <p:spPr bwMode="auto">
                <a:xfrm>
                  <a:off x="1439" y="192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14,400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679" name="Rectangle 263"/>
                <p:cNvSpPr>
                  <a:spLocks noChangeArrowheads="1"/>
                </p:cNvSpPr>
                <p:nvPr/>
              </p:nvSpPr>
              <p:spPr bwMode="auto">
                <a:xfrm>
                  <a:off x="1396" y="192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55" name="Group 266"/>
              <p:cNvGrpSpPr>
                <a:grpSpLocks/>
              </p:cNvGrpSpPr>
              <p:nvPr/>
            </p:nvGrpSpPr>
            <p:grpSpPr bwMode="auto">
              <a:xfrm>
                <a:off x="2058" y="1920"/>
                <a:ext cx="950" cy="384"/>
                <a:chOff x="2058" y="1920"/>
                <a:chExt cx="950" cy="384"/>
              </a:xfrm>
            </p:grpSpPr>
            <p:sp>
              <p:nvSpPr>
                <p:cNvPr id="56676" name="Rectangle 178"/>
                <p:cNvSpPr>
                  <a:spLocks noChangeArrowheads="1"/>
                </p:cNvSpPr>
                <p:nvPr/>
              </p:nvSpPr>
              <p:spPr bwMode="auto">
                <a:xfrm>
                  <a:off x="2101" y="1920"/>
                  <a:ext cx="86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677" name="Rectangle 265"/>
                <p:cNvSpPr>
                  <a:spLocks noChangeArrowheads="1"/>
                </p:cNvSpPr>
                <p:nvPr/>
              </p:nvSpPr>
              <p:spPr bwMode="auto">
                <a:xfrm>
                  <a:off x="2058" y="1920"/>
                  <a:ext cx="95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56" name="Group 268"/>
              <p:cNvGrpSpPr>
                <a:grpSpLocks/>
              </p:cNvGrpSpPr>
              <p:nvPr/>
            </p:nvGrpSpPr>
            <p:grpSpPr bwMode="auto">
              <a:xfrm>
                <a:off x="0" y="2304"/>
                <a:ext cx="734" cy="384"/>
                <a:chOff x="0" y="2304"/>
                <a:chExt cx="734" cy="384"/>
              </a:xfrm>
            </p:grpSpPr>
            <p:sp>
              <p:nvSpPr>
                <p:cNvPr id="56674" name="Rectangle 179"/>
                <p:cNvSpPr>
                  <a:spLocks noChangeArrowheads="1"/>
                </p:cNvSpPr>
                <p:nvPr/>
              </p:nvSpPr>
              <p:spPr bwMode="auto">
                <a:xfrm>
                  <a:off x="43" y="230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675" name="Rectangle 267"/>
                <p:cNvSpPr>
                  <a:spLocks noChangeArrowheads="1"/>
                </p:cNvSpPr>
                <p:nvPr/>
              </p:nvSpPr>
              <p:spPr bwMode="auto">
                <a:xfrm>
                  <a:off x="0" y="230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57" name="Group 270"/>
              <p:cNvGrpSpPr>
                <a:grpSpLocks/>
              </p:cNvGrpSpPr>
              <p:nvPr/>
            </p:nvGrpSpPr>
            <p:grpSpPr bwMode="auto">
              <a:xfrm>
                <a:off x="734" y="2304"/>
                <a:ext cx="662" cy="384"/>
                <a:chOff x="734" y="2304"/>
                <a:chExt cx="662" cy="384"/>
              </a:xfrm>
            </p:grpSpPr>
            <p:sp>
              <p:nvSpPr>
                <p:cNvPr id="56672" name="Rectangle 180"/>
                <p:cNvSpPr>
                  <a:spLocks noChangeArrowheads="1"/>
                </p:cNvSpPr>
                <p:nvPr/>
              </p:nvSpPr>
              <p:spPr bwMode="auto">
                <a:xfrm>
                  <a:off x="777" y="230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673" name="Rectangle 269"/>
                <p:cNvSpPr>
                  <a:spLocks noChangeArrowheads="1"/>
                </p:cNvSpPr>
                <p:nvPr/>
              </p:nvSpPr>
              <p:spPr bwMode="auto">
                <a:xfrm>
                  <a:off x="734" y="230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58" name="Group 272"/>
              <p:cNvGrpSpPr>
                <a:grpSpLocks/>
              </p:cNvGrpSpPr>
              <p:nvPr/>
            </p:nvGrpSpPr>
            <p:grpSpPr bwMode="auto">
              <a:xfrm>
                <a:off x="1396" y="2304"/>
                <a:ext cx="662" cy="384"/>
                <a:chOff x="1396" y="2304"/>
                <a:chExt cx="662" cy="384"/>
              </a:xfrm>
            </p:grpSpPr>
            <p:sp>
              <p:nvSpPr>
                <p:cNvPr id="56670" name="Rectangle 181"/>
                <p:cNvSpPr>
                  <a:spLocks noChangeArrowheads="1"/>
                </p:cNvSpPr>
                <p:nvPr/>
              </p:nvSpPr>
              <p:spPr bwMode="auto">
                <a:xfrm>
                  <a:off x="1439" y="230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671" name="Rectangle 271"/>
                <p:cNvSpPr>
                  <a:spLocks noChangeArrowheads="1"/>
                </p:cNvSpPr>
                <p:nvPr/>
              </p:nvSpPr>
              <p:spPr bwMode="auto">
                <a:xfrm>
                  <a:off x="1396" y="230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59" name="Group 274"/>
              <p:cNvGrpSpPr>
                <a:grpSpLocks/>
              </p:cNvGrpSpPr>
              <p:nvPr/>
            </p:nvGrpSpPr>
            <p:grpSpPr bwMode="auto">
              <a:xfrm>
                <a:off x="2058" y="2304"/>
                <a:ext cx="950" cy="384"/>
                <a:chOff x="2058" y="2304"/>
                <a:chExt cx="950" cy="384"/>
              </a:xfrm>
            </p:grpSpPr>
            <p:sp>
              <p:nvSpPr>
                <p:cNvPr id="56668" name="Rectangle 182"/>
                <p:cNvSpPr>
                  <a:spLocks noChangeArrowheads="1"/>
                </p:cNvSpPr>
                <p:nvPr/>
              </p:nvSpPr>
              <p:spPr bwMode="auto">
                <a:xfrm>
                  <a:off x="2101" y="2304"/>
                  <a:ext cx="86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669" name="Rectangle 273"/>
                <p:cNvSpPr>
                  <a:spLocks noChangeArrowheads="1"/>
                </p:cNvSpPr>
                <p:nvPr/>
              </p:nvSpPr>
              <p:spPr bwMode="auto">
                <a:xfrm>
                  <a:off x="2058" y="2304"/>
                  <a:ext cx="95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60" name="Group 276"/>
              <p:cNvGrpSpPr>
                <a:grpSpLocks/>
              </p:cNvGrpSpPr>
              <p:nvPr/>
            </p:nvGrpSpPr>
            <p:grpSpPr bwMode="auto">
              <a:xfrm>
                <a:off x="0" y="2688"/>
                <a:ext cx="734" cy="384"/>
                <a:chOff x="0" y="2688"/>
                <a:chExt cx="734" cy="384"/>
              </a:xfrm>
            </p:grpSpPr>
            <p:sp>
              <p:nvSpPr>
                <p:cNvPr id="56666" name="Rectangle 183"/>
                <p:cNvSpPr>
                  <a:spLocks noChangeArrowheads="1"/>
                </p:cNvSpPr>
                <p:nvPr/>
              </p:nvSpPr>
              <p:spPr bwMode="auto">
                <a:xfrm>
                  <a:off x="43" y="2688"/>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667" name="Rectangle 275"/>
                <p:cNvSpPr>
                  <a:spLocks noChangeArrowheads="1"/>
                </p:cNvSpPr>
                <p:nvPr/>
              </p:nvSpPr>
              <p:spPr bwMode="auto">
                <a:xfrm>
                  <a:off x="0" y="2688"/>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61" name="Group 278"/>
              <p:cNvGrpSpPr>
                <a:grpSpLocks/>
              </p:cNvGrpSpPr>
              <p:nvPr/>
            </p:nvGrpSpPr>
            <p:grpSpPr bwMode="auto">
              <a:xfrm>
                <a:off x="734" y="2688"/>
                <a:ext cx="662" cy="384"/>
                <a:chOff x="734" y="2688"/>
                <a:chExt cx="662" cy="384"/>
              </a:xfrm>
            </p:grpSpPr>
            <p:sp>
              <p:nvSpPr>
                <p:cNvPr id="56664" name="Rectangle 184"/>
                <p:cNvSpPr>
                  <a:spLocks noChangeArrowheads="1"/>
                </p:cNvSpPr>
                <p:nvPr/>
              </p:nvSpPr>
              <p:spPr bwMode="auto">
                <a:xfrm>
                  <a:off x="777" y="268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Петров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665" name="Rectangle 277"/>
                <p:cNvSpPr>
                  <a:spLocks noChangeArrowheads="1"/>
                </p:cNvSpPr>
                <p:nvPr/>
              </p:nvSpPr>
              <p:spPr bwMode="auto">
                <a:xfrm>
                  <a:off x="734" y="268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62" name="Group 280"/>
              <p:cNvGrpSpPr>
                <a:grpSpLocks/>
              </p:cNvGrpSpPr>
              <p:nvPr/>
            </p:nvGrpSpPr>
            <p:grpSpPr bwMode="auto">
              <a:xfrm>
                <a:off x="1396" y="2688"/>
                <a:ext cx="662" cy="384"/>
                <a:chOff x="1396" y="2688"/>
                <a:chExt cx="662" cy="384"/>
              </a:xfrm>
            </p:grpSpPr>
            <p:sp>
              <p:nvSpPr>
                <p:cNvPr id="56662" name="Rectangle 185"/>
                <p:cNvSpPr>
                  <a:spLocks noChangeArrowheads="1"/>
                </p:cNvSpPr>
                <p:nvPr/>
              </p:nvSpPr>
              <p:spPr bwMode="auto">
                <a:xfrm>
                  <a:off x="1439" y="268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14,400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663" name="Rectangle 279"/>
                <p:cNvSpPr>
                  <a:spLocks noChangeArrowheads="1"/>
                </p:cNvSpPr>
                <p:nvPr/>
              </p:nvSpPr>
              <p:spPr bwMode="auto">
                <a:xfrm>
                  <a:off x="1396" y="268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63" name="Group 282"/>
              <p:cNvGrpSpPr>
                <a:grpSpLocks/>
              </p:cNvGrpSpPr>
              <p:nvPr/>
            </p:nvGrpSpPr>
            <p:grpSpPr bwMode="auto">
              <a:xfrm>
                <a:off x="2058" y="2688"/>
                <a:ext cx="950" cy="384"/>
                <a:chOff x="2058" y="2688"/>
                <a:chExt cx="950" cy="384"/>
              </a:xfrm>
            </p:grpSpPr>
            <p:sp>
              <p:nvSpPr>
                <p:cNvPr id="56660" name="Rectangle 186"/>
                <p:cNvSpPr>
                  <a:spLocks noChangeArrowheads="1"/>
                </p:cNvSpPr>
                <p:nvPr/>
              </p:nvSpPr>
              <p:spPr bwMode="auto">
                <a:xfrm>
                  <a:off x="2101" y="2688"/>
                  <a:ext cx="86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661" name="Rectangle 281"/>
                <p:cNvSpPr>
                  <a:spLocks noChangeArrowheads="1"/>
                </p:cNvSpPr>
                <p:nvPr/>
              </p:nvSpPr>
              <p:spPr bwMode="auto">
                <a:xfrm>
                  <a:off x="2058" y="2688"/>
                  <a:ext cx="95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64" name="Group 284"/>
              <p:cNvGrpSpPr>
                <a:grpSpLocks/>
              </p:cNvGrpSpPr>
              <p:nvPr/>
            </p:nvGrpSpPr>
            <p:grpSpPr bwMode="auto">
              <a:xfrm>
                <a:off x="0" y="3072"/>
                <a:ext cx="734" cy="384"/>
                <a:chOff x="0" y="3072"/>
                <a:chExt cx="734" cy="384"/>
              </a:xfrm>
            </p:grpSpPr>
            <p:sp>
              <p:nvSpPr>
                <p:cNvPr id="56658" name="Rectangle 187"/>
                <p:cNvSpPr>
                  <a:spLocks noChangeArrowheads="1"/>
                </p:cNvSpPr>
                <p:nvPr/>
              </p:nvSpPr>
              <p:spPr bwMode="auto">
                <a:xfrm>
                  <a:off x="43" y="3072"/>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659" name="Rectangle 283"/>
                <p:cNvSpPr>
                  <a:spLocks noChangeArrowheads="1"/>
                </p:cNvSpPr>
                <p:nvPr/>
              </p:nvSpPr>
              <p:spPr bwMode="auto">
                <a:xfrm>
                  <a:off x="0" y="3072"/>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65" name="Group 286"/>
              <p:cNvGrpSpPr>
                <a:grpSpLocks/>
              </p:cNvGrpSpPr>
              <p:nvPr/>
            </p:nvGrpSpPr>
            <p:grpSpPr bwMode="auto">
              <a:xfrm>
                <a:off x="734" y="3072"/>
                <a:ext cx="662" cy="384"/>
                <a:chOff x="734" y="3072"/>
                <a:chExt cx="662" cy="384"/>
              </a:xfrm>
            </p:grpSpPr>
            <p:sp>
              <p:nvSpPr>
                <p:cNvPr id="56656" name="Rectangle 188"/>
                <p:cNvSpPr>
                  <a:spLocks noChangeArrowheads="1"/>
                </p:cNvSpPr>
                <p:nvPr/>
              </p:nvSpPr>
              <p:spPr bwMode="auto">
                <a:xfrm>
                  <a:off x="777" y="307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657" name="Rectangle 285"/>
                <p:cNvSpPr>
                  <a:spLocks noChangeArrowheads="1"/>
                </p:cNvSpPr>
                <p:nvPr/>
              </p:nvSpPr>
              <p:spPr bwMode="auto">
                <a:xfrm>
                  <a:off x="734" y="307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66" name="Group 288"/>
              <p:cNvGrpSpPr>
                <a:grpSpLocks/>
              </p:cNvGrpSpPr>
              <p:nvPr/>
            </p:nvGrpSpPr>
            <p:grpSpPr bwMode="auto">
              <a:xfrm>
                <a:off x="1396" y="3072"/>
                <a:ext cx="662" cy="384"/>
                <a:chOff x="1396" y="3072"/>
                <a:chExt cx="662" cy="384"/>
              </a:xfrm>
            </p:grpSpPr>
            <p:sp>
              <p:nvSpPr>
                <p:cNvPr id="56654" name="Rectangle 189"/>
                <p:cNvSpPr>
                  <a:spLocks noChangeArrowheads="1"/>
                </p:cNvSpPr>
                <p:nvPr/>
              </p:nvSpPr>
              <p:spPr bwMode="auto">
                <a:xfrm>
                  <a:off x="1439" y="307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655" name="Rectangle 287"/>
                <p:cNvSpPr>
                  <a:spLocks noChangeArrowheads="1"/>
                </p:cNvSpPr>
                <p:nvPr/>
              </p:nvSpPr>
              <p:spPr bwMode="auto">
                <a:xfrm>
                  <a:off x="1396" y="307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67" name="Group 290"/>
              <p:cNvGrpSpPr>
                <a:grpSpLocks/>
              </p:cNvGrpSpPr>
              <p:nvPr/>
            </p:nvGrpSpPr>
            <p:grpSpPr bwMode="auto">
              <a:xfrm>
                <a:off x="2058" y="3072"/>
                <a:ext cx="950" cy="384"/>
                <a:chOff x="2058" y="3072"/>
                <a:chExt cx="950" cy="384"/>
              </a:xfrm>
            </p:grpSpPr>
            <p:sp>
              <p:nvSpPr>
                <p:cNvPr id="56652" name="Rectangle 190"/>
                <p:cNvSpPr>
                  <a:spLocks noChangeArrowheads="1"/>
                </p:cNvSpPr>
                <p:nvPr/>
              </p:nvSpPr>
              <p:spPr bwMode="auto">
                <a:xfrm>
                  <a:off x="2101" y="3072"/>
                  <a:ext cx="86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653" name="Rectangle 289"/>
                <p:cNvSpPr>
                  <a:spLocks noChangeArrowheads="1"/>
                </p:cNvSpPr>
                <p:nvPr/>
              </p:nvSpPr>
              <p:spPr bwMode="auto">
                <a:xfrm>
                  <a:off x="2058" y="3072"/>
                  <a:ext cx="95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68" name="Group 292"/>
              <p:cNvGrpSpPr>
                <a:grpSpLocks/>
              </p:cNvGrpSpPr>
              <p:nvPr/>
            </p:nvGrpSpPr>
            <p:grpSpPr bwMode="auto">
              <a:xfrm>
                <a:off x="0" y="3456"/>
                <a:ext cx="734" cy="384"/>
                <a:chOff x="0" y="3456"/>
                <a:chExt cx="734" cy="384"/>
              </a:xfrm>
            </p:grpSpPr>
            <p:sp>
              <p:nvSpPr>
                <p:cNvPr id="56650" name="Rectangle 191"/>
                <p:cNvSpPr>
                  <a:spLocks noChangeArrowheads="1"/>
                </p:cNvSpPr>
                <p:nvPr/>
              </p:nvSpPr>
              <p:spPr bwMode="auto">
                <a:xfrm>
                  <a:off x="43" y="3456"/>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2936</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651" name="Rectangle 291"/>
                <p:cNvSpPr>
                  <a:spLocks noChangeArrowheads="1"/>
                </p:cNvSpPr>
                <p:nvPr/>
              </p:nvSpPr>
              <p:spPr bwMode="auto">
                <a:xfrm>
                  <a:off x="0" y="3456"/>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69" name="Group 294"/>
              <p:cNvGrpSpPr>
                <a:grpSpLocks/>
              </p:cNvGrpSpPr>
              <p:nvPr/>
            </p:nvGrpSpPr>
            <p:grpSpPr bwMode="auto">
              <a:xfrm>
                <a:off x="734" y="3456"/>
                <a:ext cx="662" cy="384"/>
                <a:chOff x="734" y="3456"/>
                <a:chExt cx="662" cy="384"/>
              </a:xfrm>
            </p:grpSpPr>
            <p:sp>
              <p:nvSpPr>
                <p:cNvPr id="56648" name="Rectangle 192"/>
                <p:cNvSpPr>
                  <a:spLocks noChangeArrowheads="1"/>
                </p:cNvSpPr>
                <p:nvPr/>
              </p:nvSpPr>
              <p:spPr bwMode="auto">
                <a:xfrm>
                  <a:off x="777" y="345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Сидоров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649" name="Rectangle 293"/>
                <p:cNvSpPr>
                  <a:spLocks noChangeArrowheads="1"/>
                </p:cNvSpPr>
                <p:nvPr/>
              </p:nvSpPr>
              <p:spPr bwMode="auto">
                <a:xfrm>
                  <a:off x="734" y="345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70" name="Group 296"/>
              <p:cNvGrpSpPr>
                <a:grpSpLocks/>
              </p:cNvGrpSpPr>
              <p:nvPr/>
            </p:nvGrpSpPr>
            <p:grpSpPr bwMode="auto">
              <a:xfrm>
                <a:off x="1396" y="3456"/>
                <a:ext cx="662" cy="384"/>
                <a:chOff x="1396" y="3456"/>
                <a:chExt cx="662" cy="384"/>
              </a:xfrm>
            </p:grpSpPr>
            <p:sp>
              <p:nvSpPr>
                <p:cNvPr id="56646" name="Rectangle 193"/>
                <p:cNvSpPr>
                  <a:spLocks noChangeArrowheads="1"/>
                </p:cNvSpPr>
                <p:nvPr/>
              </p:nvSpPr>
              <p:spPr bwMode="auto">
                <a:xfrm>
                  <a:off x="1439" y="345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 9,200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647" name="Rectangle 295"/>
                <p:cNvSpPr>
                  <a:spLocks noChangeArrowheads="1"/>
                </p:cNvSpPr>
                <p:nvPr/>
              </p:nvSpPr>
              <p:spPr bwMode="auto">
                <a:xfrm>
                  <a:off x="1396" y="345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71" name="Group 298"/>
              <p:cNvGrpSpPr>
                <a:grpSpLocks/>
              </p:cNvGrpSpPr>
              <p:nvPr/>
            </p:nvGrpSpPr>
            <p:grpSpPr bwMode="auto">
              <a:xfrm>
                <a:off x="2058" y="3456"/>
                <a:ext cx="950" cy="384"/>
                <a:chOff x="2058" y="3456"/>
                <a:chExt cx="950" cy="384"/>
              </a:xfrm>
            </p:grpSpPr>
            <p:sp>
              <p:nvSpPr>
                <p:cNvPr id="56644" name="Rectangle 194"/>
                <p:cNvSpPr>
                  <a:spLocks noChangeArrowheads="1"/>
                </p:cNvSpPr>
                <p:nvPr/>
              </p:nvSpPr>
              <p:spPr bwMode="auto">
                <a:xfrm>
                  <a:off x="2101" y="3456"/>
                  <a:ext cx="86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313</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645" name="Rectangle 297"/>
                <p:cNvSpPr>
                  <a:spLocks noChangeArrowheads="1"/>
                </p:cNvSpPr>
                <p:nvPr/>
              </p:nvSpPr>
              <p:spPr bwMode="auto">
                <a:xfrm>
                  <a:off x="2058" y="3456"/>
                  <a:ext cx="95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72" name="Group 300"/>
              <p:cNvGrpSpPr>
                <a:grpSpLocks/>
              </p:cNvGrpSpPr>
              <p:nvPr/>
            </p:nvGrpSpPr>
            <p:grpSpPr bwMode="auto">
              <a:xfrm>
                <a:off x="0" y="3840"/>
                <a:ext cx="734" cy="384"/>
                <a:chOff x="0" y="3840"/>
                <a:chExt cx="734" cy="384"/>
              </a:xfrm>
            </p:grpSpPr>
            <p:sp>
              <p:nvSpPr>
                <p:cNvPr id="56642" name="Rectangle 195"/>
                <p:cNvSpPr>
                  <a:spLocks noChangeArrowheads="1"/>
                </p:cNvSpPr>
                <p:nvPr/>
              </p:nvSpPr>
              <p:spPr bwMode="auto">
                <a:xfrm>
                  <a:off x="43" y="384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643" name="Rectangle 299"/>
                <p:cNvSpPr>
                  <a:spLocks noChangeArrowheads="1"/>
                </p:cNvSpPr>
                <p:nvPr/>
              </p:nvSpPr>
              <p:spPr bwMode="auto">
                <a:xfrm>
                  <a:off x="0" y="384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73" name="Group 302"/>
              <p:cNvGrpSpPr>
                <a:grpSpLocks/>
              </p:cNvGrpSpPr>
              <p:nvPr/>
            </p:nvGrpSpPr>
            <p:grpSpPr bwMode="auto">
              <a:xfrm>
                <a:off x="734" y="3840"/>
                <a:ext cx="662" cy="384"/>
                <a:chOff x="734" y="3840"/>
                <a:chExt cx="662" cy="384"/>
              </a:xfrm>
            </p:grpSpPr>
            <p:sp>
              <p:nvSpPr>
                <p:cNvPr id="56640" name="Rectangle 196"/>
                <p:cNvSpPr>
                  <a:spLocks noChangeArrowheads="1"/>
                </p:cNvSpPr>
                <p:nvPr/>
              </p:nvSpPr>
              <p:spPr bwMode="auto">
                <a:xfrm>
                  <a:off x="777" y="384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641" name="Rectangle 301"/>
                <p:cNvSpPr>
                  <a:spLocks noChangeArrowheads="1"/>
                </p:cNvSpPr>
                <p:nvPr/>
              </p:nvSpPr>
              <p:spPr bwMode="auto">
                <a:xfrm>
                  <a:off x="734" y="384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74" name="Group 304"/>
              <p:cNvGrpSpPr>
                <a:grpSpLocks/>
              </p:cNvGrpSpPr>
              <p:nvPr/>
            </p:nvGrpSpPr>
            <p:grpSpPr bwMode="auto">
              <a:xfrm>
                <a:off x="1396" y="3840"/>
                <a:ext cx="662" cy="384"/>
                <a:chOff x="1396" y="3840"/>
                <a:chExt cx="662" cy="384"/>
              </a:xfrm>
            </p:grpSpPr>
            <p:sp>
              <p:nvSpPr>
                <p:cNvPr id="56638" name="Rectangle 197"/>
                <p:cNvSpPr>
                  <a:spLocks noChangeArrowheads="1"/>
                </p:cNvSpPr>
                <p:nvPr/>
              </p:nvSpPr>
              <p:spPr bwMode="auto">
                <a:xfrm>
                  <a:off x="1439" y="384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639" name="Rectangle 303"/>
                <p:cNvSpPr>
                  <a:spLocks noChangeArrowheads="1"/>
                </p:cNvSpPr>
                <p:nvPr/>
              </p:nvSpPr>
              <p:spPr bwMode="auto">
                <a:xfrm>
                  <a:off x="1396" y="384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75" name="Group 306"/>
              <p:cNvGrpSpPr>
                <a:grpSpLocks/>
              </p:cNvGrpSpPr>
              <p:nvPr/>
            </p:nvGrpSpPr>
            <p:grpSpPr bwMode="auto">
              <a:xfrm>
                <a:off x="2058" y="3840"/>
                <a:ext cx="950" cy="384"/>
                <a:chOff x="2058" y="3840"/>
                <a:chExt cx="950" cy="384"/>
              </a:xfrm>
            </p:grpSpPr>
            <p:sp>
              <p:nvSpPr>
                <p:cNvPr id="56636" name="Rectangle 198"/>
                <p:cNvSpPr>
                  <a:spLocks noChangeArrowheads="1"/>
                </p:cNvSpPr>
                <p:nvPr/>
              </p:nvSpPr>
              <p:spPr bwMode="auto">
                <a:xfrm>
                  <a:off x="2101" y="3840"/>
                  <a:ext cx="86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637" name="Rectangle 305"/>
                <p:cNvSpPr>
                  <a:spLocks noChangeArrowheads="1"/>
                </p:cNvSpPr>
                <p:nvPr/>
              </p:nvSpPr>
              <p:spPr bwMode="auto">
                <a:xfrm>
                  <a:off x="2058" y="3840"/>
                  <a:ext cx="95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76" name="Group 308"/>
              <p:cNvGrpSpPr>
                <a:grpSpLocks/>
              </p:cNvGrpSpPr>
              <p:nvPr/>
            </p:nvGrpSpPr>
            <p:grpSpPr bwMode="auto">
              <a:xfrm>
                <a:off x="0" y="4224"/>
                <a:ext cx="734" cy="403"/>
                <a:chOff x="0" y="4224"/>
                <a:chExt cx="734" cy="403"/>
              </a:xfrm>
            </p:grpSpPr>
            <p:sp>
              <p:nvSpPr>
                <p:cNvPr id="56634" name="Rectangle 199"/>
                <p:cNvSpPr>
                  <a:spLocks noChangeArrowheads="1"/>
                </p:cNvSpPr>
                <p:nvPr/>
              </p:nvSpPr>
              <p:spPr bwMode="auto">
                <a:xfrm>
                  <a:off x="43" y="4224"/>
                  <a:ext cx="648"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200">
                      <a:latin typeface="Times New Roman" panose="02020603050405020304" pitchFamily="18" charset="0"/>
                      <a:cs typeface="Times New Roman" panose="02020603050405020304" pitchFamily="18" charset="0"/>
                    </a:rPr>
                    <a:t> </a:t>
                  </a:r>
                </a:p>
                <a:p>
                  <a:endParaRPr lang="ru-RU" altLang="ru-RU" sz="2400">
                    <a:latin typeface="Times New Roman" panose="02020603050405020304" pitchFamily="18" charset="0"/>
                  </a:endParaRPr>
                </a:p>
              </p:txBody>
            </p:sp>
            <p:sp>
              <p:nvSpPr>
                <p:cNvPr id="56635" name="Rectangle 307"/>
                <p:cNvSpPr>
                  <a:spLocks noChangeArrowheads="1"/>
                </p:cNvSpPr>
                <p:nvPr/>
              </p:nvSpPr>
              <p:spPr bwMode="auto">
                <a:xfrm>
                  <a:off x="0" y="4224"/>
                  <a:ext cx="734" cy="403"/>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77" name="Group 310"/>
              <p:cNvGrpSpPr>
                <a:grpSpLocks/>
              </p:cNvGrpSpPr>
              <p:nvPr/>
            </p:nvGrpSpPr>
            <p:grpSpPr bwMode="auto">
              <a:xfrm>
                <a:off x="734" y="4224"/>
                <a:ext cx="662" cy="403"/>
                <a:chOff x="734" y="4224"/>
                <a:chExt cx="662" cy="403"/>
              </a:xfrm>
            </p:grpSpPr>
            <p:sp>
              <p:nvSpPr>
                <p:cNvPr id="56632" name="Rectangle 200"/>
                <p:cNvSpPr>
                  <a:spLocks noChangeArrowheads="1"/>
                </p:cNvSpPr>
                <p:nvPr/>
              </p:nvSpPr>
              <p:spPr bwMode="auto">
                <a:xfrm>
                  <a:off x="777" y="4224"/>
                  <a:ext cx="576"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200">
                      <a:latin typeface="Times New Roman" panose="02020603050405020304" pitchFamily="18" charset="0"/>
                      <a:cs typeface="Times New Roman" panose="02020603050405020304" pitchFamily="18" charset="0"/>
                    </a:rPr>
                    <a:t> </a:t>
                  </a:r>
                </a:p>
                <a:p>
                  <a:endParaRPr lang="ru-RU" altLang="ru-RU" sz="2400">
                    <a:latin typeface="Times New Roman" panose="02020603050405020304" pitchFamily="18" charset="0"/>
                  </a:endParaRPr>
                </a:p>
              </p:txBody>
            </p:sp>
            <p:sp>
              <p:nvSpPr>
                <p:cNvPr id="56633" name="Rectangle 309"/>
                <p:cNvSpPr>
                  <a:spLocks noChangeArrowheads="1"/>
                </p:cNvSpPr>
                <p:nvPr/>
              </p:nvSpPr>
              <p:spPr bwMode="auto">
                <a:xfrm>
                  <a:off x="734" y="4224"/>
                  <a:ext cx="662" cy="403"/>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78" name="Group 312"/>
              <p:cNvGrpSpPr>
                <a:grpSpLocks/>
              </p:cNvGrpSpPr>
              <p:nvPr/>
            </p:nvGrpSpPr>
            <p:grpSpPr bwMode="auto">
              <a:xfrm>
                <a:off x="1396" y="4224"/>
                <a:ext cx="662" cy="403"/>
                <a:chOff x="1396" y="4224"/>
                <a:chExt cx="662" cy="403"/>
              </a:xfrm>
            </p:grpSpPr>
            <p:sp>
              <p:nvSpPr>
                <p:cNvPr id="56630" name="Rectangle 201"/>
                <p:cNvSpPr>
                  <a:spLocks noChangeArrowheads="1"/>
                </p:cNvSpPr>
                <p:nvPr/>
              </p:nvSpPr>
              <p:spPr bwMode="auto">
                <a:xfrm>
                  <a:off x="1439" y="4224"/>
                  <a:ext cx="576"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200">
                      <a:latin typeface="Times New Roman" panose="02020603050405020304" pitchFamily="18" charset="0"/>
                      <a:cs typeface="Times New Roman" panose="02020603050405020304" pitchFamily="18" charset="0"/>
                    </a:rPr>
                    <a:t> </a:t>
                  </a:r>
                </a:p>
                <a:p>
                  <a:endParaRPr lang="ru-RU" altLang="ru-RU" sz="2400">
                    <a:latin typeface="Times New Roman" panose="02020603050405020304" pitchFamily="18" charset="0"/>
                  </a:endParaRPr>
                </a:p>
              </p:txBody>
            </p:sp>
            <p:sp>
              <p:nvSpPr>
                <p:cNvPr id="56631" name="Rectangle 311"/>
                <p:cNvSpPr>
                  <a:spLocks noChangeArrowheads="1"/>
                </p:cNvSpPr>
                <p:nvPr/>
              </p:nvSpPr>
              <p:spPr bwMode="auto">
                <a:xfrm>
                  <a:off x="1396" y="4224"/>
                  <a:ext cx="662" cy="403"/>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79" name="Group 314"/>
              <p:cNvGrpSpPr>
                <a:grpSpLocks/>
              </p:cNvGrpSpPr>
              <p:nvPr/>
            </p:nvGrpSpPr>
            <p:grpSpPr bwMode="auto">
              <a:xfrm>
                <a:off x="2058" y="4224"/>
                <a:ext cx="950" cy="403"/>
                <a:chOff x="2058" y="4224"/>
                <a:chExt cx="950" cy="403"/>
              </a:xfrm>
            </p:grpSpPr>
            <p:sp>
              <p:nvSpPr>
                <p:cNvPr id="56628" name="Rectangle 202"/>
                <p:cNvSpPr>
                  <a:spLocks noChangeArrowheads="1"/>
                </p:cNvSpPr>
                <p:nvPr/>
              </p:nvSpPr>
              <p:spPr bwMode="auto">
                <a:xfrm>
                  <a:off x="2101" y="4224"/>
                  <a:ext cx="864"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200">
                      <a:latin typeface="Times New Roman" panose="02020603050405020304" pitchFamily="18" charset="0"/>
                      <a:cs typeface="Times New Roman" panose="02020603050405020304" pitchFamily="18" charset="0"/>
                    </a:rPr>
                    <a:t> </a:t>
                  </a:r>
                </a:p>
                <a:p>
                  <a:endParaRPr lang="ru-RU" altLang="ru-RU" sz="2400">
                    <a:latin typeface="Times New Roman" panose="02020603050405020304" pitchFamily="18" charset="0"/>
                  </a:endParaRPr>
                </a:p>
              </p:txBody>
            </p:sp>
            <p:sp>
              <p:nvSpPr>
                <p:cNvPr id="56629" name="Rectangle 313"/>
                <p:cNvSpPr>
                  <a:spLocks noChangeArrowheads="1"/>
                </p:cNvSpPr>
                <p:nvPr/>
              </p:nvSpPr>
              <p:spPr bwMode="auto">
                <a:xfrm>
                  <a:off x="2058" y="4224"/>
                  <a:ext cx="950" cy="403"/>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80" name="Group 316"/>
              <p:cNvGrpSpPr>
                <a:grpSpLocks/>
              </p:cNvGrpSpPr>
              <p:nvPr/>
            </p:nvGrpSpPr>
            <p:grpSpPr bwMode="auto">
              <a:xfrm>
                <a:off x="0" y="4627"/>
                <a:ext cx="734" cy="384"/>
                <a:chOff x="0" y="4627"/>
                <a:chExt cx="734" cy="384"/>
              </a:xfrm>
            </p:grpSpPr>
            <p:sp>
              <p:nvSpPr>
                <p:cNvPr id="56626" name="Rectangle 203"/>
                <p:cNvSpPr>
                  <a:spLocks noChangeArrowheads="1"/>
                </p:cNvSpPr>
                <p:nvPr/>
              </p:nvSpPr>
              <p:spPr bwMode="auto">
                <a:xfrm>
                  <a:off x="43" y="4627"/>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2937</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627" name="Rectangle 315"/>
                <p:cNvSpPr>
                  <a:spLocks noChangeArrowheads="1"/>
                </p:cNvSpPr>
                <p:nvPr/>
              </p:nvSpPr>
              <p:spPr bwMode="auto">
                <a:xfrm>
                  <a:off x="0" y="4627"/>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81" name="Group 318"/>
              <p:cNvGrpSpPr>
                <a:grpSpLocks/>
              </p:cNvGrpSpPr>
              <p:nvPr/>
            </p:nvGrpSpPr>
            <p:grpSpPr bwMode="auto">
              <a:xfrm>
                <a:off x="734" y="4627"/>
                <a:ext cx="662" cy="384"/>
                <a:chOff x="734" y="4627"/>
                <a:chExt cx="662" cy="384"/>
              </a:xfrm>
            </p:grpSpPr>
            <p:sp>
              <p:nvSpPr>
                <p:cNvPr id="56624" name="Rectangle 204"/>
                <p:cNvSpPr>
                  <a:spLocks noChangeArrowheads="1"/>
                </p:cNvSpPr>
                <p:nvPr/>
              </p:nvSpPr>
              <p:spPr bwMode="auto">
                <a:xfrm>
                  <a:off x="777" y="4627"/>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Федоров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625" name="Rectangle 317"/>
                <p:cNvSpPr>
                  <a:spLocks noChangeArrowheads="1"/>
                </p:cNvSpPr>
                <p:nvPr/>
              </p:nvSpPr>
              <p:spPr bwMode="auto">
                <a:xfrm>
                  <a:off x="734" y="4627"/>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82" name="Group 320"/>
              <p:cNvGrpSpPr>
                <a:grpSpLocks/>
              </p:cNvGrpSpPr>
              <p:nvPr/>
            </p:nvGrpSpPr>
            <p:grpSpPr bwMode="auto">
              <a:xfrm>
                <a:off x="1396" y="4627"/>
                <a:ext cx="662" cy="384"/>
                <a:chOff x="1396" y="4627"/>
                <a:chExt cx="662" cy="384"/>
              </a:xfrm>
            </p:grpSpPr>
            <p:sp>
              <p:nvSpPr>
                <p:cNvPr id="56622" name="Rectangle 205"/>
                <p:cNvSpPr>
                  <a:spLocks noChangeArrowheads="1"/>
                </p:cNvSpPr>
                <p:nvPr/>
              </p:nvSpPr>
              <p:spPr bwMode="auto">
                <a:xfrm>
                  <a:off x="1439" y="4627"/>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623" name="Rectangle 319"/>
                <p:cNvSpPr>
                  <a:spLocks noChangeArrowheads="1"/>
                </p:cNvSpPr>
                <p:nvPr/>
              </p:nvSpPr>
              <p:spPr bwMode="auto">
                <a:xfrm>
                  <a:off x="1396" y="4627"/>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83" name="Group 322"/>
              <p:cNvGrpSpPr>
                <a:grpSpLocks/>
              </p:cNvGrpSpPr>
              <p:nvPr/>
            </p:nvGrpSpPr>
            <p:grpSpPr bwMode="auto">
              <a:xfrm>
                <a:off x="2058" y="4627"/>
                <a:ext cx="950" cy="384"/>
                <a:chOff x="2058" y="4627"/>
                <a:chExt cx="950" cy="384"/>
              </a:xfrm>
            </p:grpSpPr>
            <p:sp>
              <p:nvSpPr>
                <p:cNvPr id="56620" name="Rectangle 206"/>
                <p:cNvSpPr>
                  <a:spLocks noChangeArrowheads="1"/>
                </p:cNvSpPr>
                <p:nvPr/>
              </p:nvSpPr>
              <p:spPr bwMode="auto">
                <a:xfrm>
                  <a:off x="2101" y="4627"/>
                  <a:ext cx="86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621" name="Rectangle 321"/>
                <p:cNvSpPr>
                  <a:spLocks noChangeArrowheads="1"/>
                </p:cNvSpPr>
                <p:nvPr/>
              </p:nvSpPr>
              <p:spPr bwMode="auto">
                <a:xfrm>
                  <a:off x="2058" y="4627"/>
                  <a:ext cx="95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84" name="Group 324"/>
              <p:cNvGrpSpPr>
                <a:grpSpLocks/>
              </p:cNvGrpSpPr>
              <p:nvPr/>
            </p:nvGrpSpPr>
            <p:grpSpPr bwMode="auto">
              <a:xfrm>
                <a:off x="0" y="5011"/>
                <a:ext cx="734" cy="384"/>
                <a:chOff x="0" y="5011"/>
                <a:chExt cx="734" cy="384"/>
              </a:xfrm>
            </p:grpSpPr>
            <p:sp>
              <p:nvSpPr>
                <p:cNvPr id="56618" name="Rectangle 207"/>
                <p:cNvSpPr>
                  <a:spLocks noChangeArrowheads="1"/>
                </p:cNvSpPr>
                <p:nvPr/>
              </p:nvSpPr>
              <p:spPr bwMode="auto">
                <a:xfrm>
                  <a:off x="43" y="5011"/>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619" name="Rectangle 323"/>
                <p:cNvSpPr>
                  <a:spLocks noChangeArrowheads="1"/>
                </p:cNvSpPr>
                <p:nvPr/>
              </p:nvSpPr>
              <p:spPr bwMode="auto">
                <a:xfrm>
                  <a:off x="0" y="5011"/>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85" name="Group 326"/>
              <p:cNvGrpSpPr>
                <a:grpSpLocks/>
              </p:cNvGrpSpPr>
              <p:nvPr/>
            </p:nvGrpSpPr>
            <p:grpSpPr bwMode="auto">
              <a:xfrm>
                <a:off x="734" y="5011"/>
                <a:ext cx="662" cy="384"/>
                <a:chOff x="734" y="5011"/>
                <a:chExt cx="662" cy="384"/>
              </a:xfrm>
            </p:grpSpPr>
            <p:sp>
              <p:nvSpPr>
                <p:cNvPr id="56616" name="Rectangle 208"/>
                <p:cNvSpPr>
                  <a:spLocks noChangeArrowheads="1"/>
                </p:cNvSpPr>
                <p:nvPr/>
              </p:nvSpPr>
              <p:spPr bwMode="auto">
                <a:xfrm>
                  <a:off x="777" y="5011"/>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617" name="Rectangle 325"/>
                <p:cNvSpPr>
                  <a:spLocks noChangeArrowheads="1"/>
                </p:cNvSpPr>
                <p:nvPr/>
              </p:nvSpPr>
              <p:spPr bwMode="auto">
                <a:xfrm>
                  <a:off x="734" y="5011"/>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86" name="Group 328"/>
              <p:cNvGrpSpPr>
                <a:grpSpLocks/>
              </p:cNvGrpSpPr>
              <p:nvPr/>
            </p:nvGrpSpPr>
            <p:grpSpPr bwMode="auto">
              <a:xfrm>
                <a:off x="1396" y="5011"/>
                <a:ext cx="662" cy="384"/>
                <a:chOff x="1396" y="5011"/>
                <a:chExt cx="662" cy="384"/>
              </a:xfrm>
            </p:grpSpPr>
            <p:sp>
              <p:nvSpPr>
                <p:cNvPr id="56614" name="Rectangle 209"/>
                <p:cNvSpPr>
                  <a:spLocks noChangeArrowheads="1"/>
                </p:cNvSpPr>
                <p:nvPr/>
              </p:nvSpPr>
              <p:spPr bwMode="auto">
                <a:xfrm>
                  <a:off x="1439" y="5011"/>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615" name="Rectangle 327"/>
                <p:cNvSpPr>
                  <a:spLocks noChangeArrowheads="1"/>
                </p:cNvSpPr>
                <p:nvPr/>
              </p:nvSpPr>
              <p:spPr bwMode="auto">
                <a:xfrm>
                  <a:off x="1396" y="5011"/>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87" name="Group 330"/>
              <p:cNvGrpSpPr>
                <a:grpSpLocks/>
              </p:cNvGrpSpPr>
              <p:nvPr/>
            </p:nvGrpSpPr>
            <p:grpSpPr bwMode="auto">
              <a:xfrm>
                <a:off x="2058" y="5011"/>
                <a:ext cx="950" cy="384"/>
                <a:chOff x="2058" y="5011"/>
                <a:chExt cx="950" cy="384"/>
              </a:xfrm>
            </p:grpSpPr>
            <p:sp>
              <p:nvSpPr>
                <p:cNvPr id="56612" name="Rectangle 210"/>
                <p:cNvSpPr>
                  <a:spLocks noChangeArrowheads="1"/>
                </p:cNvSpPr>
                <p:nvPr/>
              </p:nvSpPr>
              <p:spPr bwMode="auto">
                <a:xfrm>
                  <a:off x="2101" y="5011"/>
                  <a:ext cx="86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613" name="Rectangle 329"/>
                <p:cNvSpPr>
                  <a:spLocks noChangeArrowheads="1"/>
                </p:cNvSpPr>
                <p:nvPr/>
              </p:nvSpPr>
              <p:spPr bwMode="auto">
                <a:xfrm>
                  <a:off x="2058" y="5011"/>
                  <a:ext cx="95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88" name="Group 332"/>
              <p:cNvGrpSpPr>
                <a:grpSpLocks/>
              </p:cNvGrpSpPr>
              <p:nvPr/>
            </p:nvGrpSpPr>
            <p:grpSpPr bwMode="auto">
              <a:xfrm>
                <a:off x="0" y="5395"/>
                <a:ext cx="734" cy="384"/>
                <a:chOff x="0" y="5395"/>
                <a:chExt cx="734" cy="384"/>
              </a:xfrm>
            </p:grpSpPr>
            <p:sp>
              <p:nvSpPr>
                <p:cNvPr id="56610" name="Rectangle 211"/>
                <p:cNvSpPr>
                  <a:spLocks noChangeArrowheads="1"/>
                </p:cNvSpPr>
                <p:nvPr/>
              </p:nvSpPr>
              <p:spPr bwMode="auto">
                <a:xfrm>
                  <a:off x="43" y="5395"/>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2938</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611" name="Rectangle 331"/>
                <p:cNvSpPr>
                  <a:spLocks noChangeArrowheads="1"/>
                </p:cNvSpPr>
                <p:nvPr/>
              </p:nvSpPr>
              <p:spPr bwMode="auto">
                <a:xfrm>
                  <a:off x="0" y="5395"/>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89" name="Group 334"/>
              <p:cNvGrpSpPr>
                <a:grpSpLocks/>
              </p:cNvGrpSpPr>
              <p:nvPr/>
            </p:nvGrpSpPr>
            <p:grpSpPr bwMode="auto">
              <a:xfrm>
                <a:off x="734" y="5395"/>
                <a:ext cx="662" cy="384"/>
                <a:chOff x="734" y="5395"/>
                <a:chExt cx="662" cy="384"/>
              </a:xfrm>
            </p:grpSpPr>
            <p:sp>
              <p:nvSpPr>
                <p:cNvPr id="56608" name="Rectangle 212"/>
                <p:cNvSpPr>
                  <a:spLocks noChangeArrowheads="1"/>
                </p:cNvSpPr>
                <p:nvPr/>
              </p:nvSpPr>
              <p:spPr bwMode="auto">
                <a:xfrm>
                  <a:off x="777" y="5395"/>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Иванова</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609" name="Rectangle 333"/>
                <p:cNvSpPr>
                  <a:spLocks noChangeArrowheads="1"/>
                </p:cNvSpPr>
                <p:nvPr/>
              </p:nvSpPr>
              <p:spPr bwMode="auto">
                <a:xfrm>
                  <a:off x="734" y="5395"/>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90" name="Group 336"/>
              <p:cNvGrpSpPr>
                <a:grpSpLocks/>
              </p:cNvGrpSpPr>
              <p:nvPr/>
            </p:nvGrpSpPr>
            <p:grpSpPr bwMode="auto">
              <a:xfrm>
                <a:off x="1396" y="5395"/>
                <a:ext cx="662" cy="384"/>
                <a:chOff x="1396" y="5395"/>
                <a:chExt cx="662" cy="384"/>
              </a:xfrm>
            </p:grpSpPr>
            <p:sp>
              <p:nvSpPr>
                <p:cNvPr id="56606" name="Rectangle 213"/>
                <p:cNvSpPr>
                  <a:spLocks noChangeArrowheads="1"/>
                </p:cNvSpPr>
                <p:nvPr/>
              </p:nvSpPr>
              <p:spPr bwMode="auto">
                <a:xfrm>
                  <a:off x="1439" y="5395"/>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607" name="Rectangle 335"/>
                <p:cNvSpPr>
                  <a:spLocks noChangeArrowheads="1"/>
                </p:cNvSpPr>
                <p:nvPr/>
              </p:nvSpPr>
              <p:spPr bwMode="auto">
                <a:xfrm>
                  <a:off x="1396" y="5395"/>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91" name="Group 338"/>
              <p:cNvGrpSpPr>
                <a:grpSpLocks/>
              </p:cNvGrpSpPr>
              <p:nvPr/>
            </p:nvGrpSpPr>
            <p:grpSpPr bwMode="auto">
              <a:xfrm>
                <a:off x="2058" y="5395"/>
                <a:ext cx="950" cy="384"/>
                <a:chOff x="2058" y="5395"/>
                <a:chExt cx="950" cy="384"/>
              </a:xfrm>
            </p:grpSpPr>
            <p:sp>
              <p:nvSpPr>
                <p:cNvPr id="56604" name="Rectangle 214"/>
                <p:cNvSpPr>
                  <a:spLocks noChangeArrowheads="1"/>
                </p:cNvSpPr>
                <p:nvPr/>
              </p:nvSpPr>
              <p:spPr bwMode="auto">
                <a:xfrm>
                  <a:off x="2101" y="5395"/>
                  <a:ext cx="86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605" name="Rectangle 337"/>
                <p:cNvSpPr>
                  <a:spLocks noChangeArrowheads="1"/>
                </p:cNvSpPr>
                <p:nvPr/>
              </p:nvSpPr>
              <p:spPr bwMode="auto">
                <a:xfrm>
                  <a:off x="2058" y="5395"/>
                  <a:ext cx="95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92" name="Group 340"/>
              <p:cNvGrpSpPr>
                <a:grpSpLocks/>
              </p:cNvGrpSpPr>
              <p:nvPr/>
            </p:nvGrpSpPr>
            <p:grpSpPr bwMode="auto">
              <a:xfrm>
                <a:off x="0" y="5779"/>
                <a:ext cx="734" cy="384"/>
                <a:chOff x="0" y="5779"/>
                <a:chExt cx="734" cy="384"/>
              </a:xfrm>
            </p:grpSpPr>
            <p:sp>
              <p:nvSpPr>
                <p:cNvPr id="56602" name="Rectangle 215"/>
                <p:cNvSpPr>
                  <a:spLocks noChangeArrowheads="1"/>
                </p:cNvSpPr>
                <p:nvPr/>
              </p:nvSpPr>
              <p:spPr bwMode="auto">
                <a:xfrm>
                  <a:off x="43" y="5779"/>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603" name="Rectangle 339"/>
                <p:cNvSpPr>
                  <a:spLocks noChangeArrowheads="1"/>
                </p:cNvSpPr>
                <p:nvPr/>
              </p:nvSpPr>
              <p:spPr bwMode="auto">
                <a:xfrm>
                  <a:off x="0" y="5779"/>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93" name="Group 342"/>
              <p:cNvGrpSpPr>
                <a:grpSpLocks/>
              </p:cNvGrpSpPr>
              <p:nvPr/>
            </p:nvGrpSpPr>
            <p:grpSpPr bwMode="auto">
              <a:xfrm>
                <a:off x="734" y="5779"/>
                <a:ext cx="662" cy="384"/>
                <a:chOff x="734" y="5779"/>
                <a:chExt cx="662" cy="384"/>
              </a:xfrm>
            </p:grpSpPr>
            <p:sp>
              <p:nvSpPr>
                <p:cNvPr id="56600" name="Rectangle 216"/>
                <p:cNvSpPr>
                  <a:spLocks noChangeArrowheads="1"/>
                </p:cNvSpPr>
                <p:nvPr/>
              </p:nvSpPr>
              <p:spPr bwMode="auto">
                <a:xfrm>
                  <a:off x="777" y="5779"/>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601" name="Rectangle 341"/>
                <p:cNvSpPr>
                  <a:spLocks noChangeArrowheads="1"/>
                </p:cNvSpPr>
                <p:nvPr/>
              </p:nvSpPr>
              <p:spPr bwMode="auto">
                <a:xfrm>
                  <a:off x="734" y="5779"/>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94" name="Group 344"/>
              <p:cNvGrpSpPr>
                <a:grpSpLocks/>
              </p:cNvGrpSpPr>
              <p:nvPr/>
            </p:nvGrpSpPr>
            <p:grpSpPr bwMode="auto">
              <a:xfrm>
                <a:off x="1396" y="5779"/>
                <a:ext cx="662" cy="384"/>
                <a:chOff x="1396" y="5779"/>
                <a:chExt cx="662" cy="384"/>
              </a:xfrm>
            </p:grpSpPr>
            <p:sp>
              <p:nvSpPr>
                <p:cNvPr id="56598" name="Rectangle 217"/>
                <p:cNvSpPr>
                  <a:spLocks noChangeArrowheads="1"/>
                </p:cNvSpPr>
                <p:nvPr/>
              </p:nvSpPr>
              <p:spPr bwMode="auto">
                <a:xfrm>
                  <a:off x="1439" y="5779"/>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599" name="Rectangle 343"/>
                <p:cNvSpPr>
                  <a:spLocks noChangeArrowheads="1"/>
                </p:cNvSpPr>
                <p:nvPr/>
              </p:nvSpPr>
              <p:spPr bwMode="auto">
                <a:xfrm>
                  <a:off x="1396" y="5779"/>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595" name="Group 346"/>
              <p:cNvGrpSpPr>
                <a:grpSpLocks/>
              </p:cNvGrpSpPr>
              <p:nvPr/>
            </p:nvGrpSpPr>
            <p:grpSpPr bwMode="auto">
              <a:xfrm>
                <a:off x="2058" y="5779"/>
                <a:ext cx="950" cy="384"/>
                <a:chOff x="2058" y="5779"/>
                <a:chExt cx="950" cy="384"/>
              </a:xfrm>
            </p:grpSpPr>
            <p:sp>
              <p:nvSpPr>
                <p:cNvPr id="56596" name="Rectangle 218"/>
                <p:cNvSpPr>
                  <a:spLocks noChangeArrowheads="1"/>
                </p:cNvSpPr>
                <p:nvPr/>
              </p:nvSpPr>
              <p:spPr bwMode="auto">
                <a:xfrm>
                  <a:off x="2101" y="5779"/>
                  <a:ext cx="86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597" name="Rectangle 345"/>
                <p:cNvSpPr>
                  <a:spLocks noChangeArrowheads="1"/>
                </p:cNvSpPr>
                <p:nvPr/>
              </p:nvSpPr>
              <p:spPr bwMode="auto">
                <a:xfrm>
                  <a:off x="2058" y="5779"/>
                  <a:ext cx="95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56531" name="Rectangle 348"/>
            <p:cNvSpPr>
              <a:spLocks noChangeArrowheads="1"/>
            </p:cNvSpPr>
            <p:nvPr/>
          </p:nvSpPr>
          <p:spPr bwMode="auto">
            <a:xfrm>
              <a:off x="-3" y="-3"/>
              <a:ext cx="3014" cy="6169"/>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327" name="Group 424"/>
          <p:cNvGrpSpPr>
            <a:grpSpLocks/>
          </p:cNvGrpSpPr>
          <p:nvPr/>
        </p:nvGrpSpPr>
        <p:grpSpPr bwMode="auto">
          <a:xfrm>
            <a:off x="395288" y="1484313"/>
            <a:ext cx="4275137" cy="1219200"/>
            <a:chOff x="-3" y="-3"/>
            <a:chExt cx="3014" cy="2310"/>
          </a:xfrm>
        </p:grpSpPr>
        <p:grpSp>
          <p:nvGrpSpPr>
            <p:cNvPr id="56456" name="Group 422"/>
            <p:cNvGrpSpPr>
              <a:grpSpLocks/>
            </p:cNvGrpSpPr>
            <p:nvPr/>
          </p:nvGrpSpPr>
          <p:grpSpPr bwMode="auto">
            <a:xfrm>
              <a:off x="0" y="0"/>
              <a:ext cx="3008" cy="2304"/>
              <a:chOff x="0" y="0"/>
              <a:chExt cx="3008" cy="2304"/>
            </a:xfrm>
          </p:grpSpPr>
          <p:grpSp>
            <p:nvGrpSpPr>
              <p:cNvPr id="56458" name="Group 375"/>
              <p:cNvGrpSpPr>
                <a:grpSpLocks/>
              </p:cNvGrpSpPr>
              <p:nvPr/>
            </p:nvGrpSpPr>
            <p:grpSpPr bwMode="auto">
              <a:xfrm>
                <a:off x="0" y="0"/>
                <a:ext cx="734" cy="384"/>
                <a:chOff x="0" y="0"/>
                <a:chExt cx="734" cy="384"/>
              </a:xfrm>
            </p:grpSpPr>
            <p:sp>
              <p:nvSpPr>
                <p:cNvPr id="56528" name="Rectangle 350"/>
                <p:cNvSpPr>
                  <a:spLocks noChangeArrowheads="1"/>
                </p:cNvSpPr>
                <p:nvPr/>
              </p:nvSpPr>
              <p:spPr bwMode="auto">
                <a:xfrm>
                  <a:off x="43" y="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800">
                      <a:latin typeface="Times New Roman" panose="02020603050405020304" pitchFamily="18" charset="0"/>
                      <a:cs typeface="Times New Roman" panose="02020603050405020304" pitchFamily="18" charset="0"/>
                    </a:rPr>
                    <a:t>СОТР_НОМЕР </a:t>
                  </a:r>
                </a:p>
                <a:p>
                  <a:endParaRPr lang="ru-RU" altLang="ru-RU" sz="2400">
                    <a:latin typeface="Times New Roman" panose="02020603050405020304" pitchFamily="18" charset="0"/>
                  </a:endParaRPr>
                </a:p>
              </p:txBody>
            </p:sp>
            <p:sp>
              <p:nvSpPr>
                <p:cNvPr id="56529" name="Rectangle 374"/>
                <p:cNvSpPr>
                  <a:spLocks noChangeArrowheads="1"/>
                </p:cNvSpPr>
                <p:nvPr/>
              </p:nvSpPr>
              <p:spPr bwMode="auto">
                <a:xfrm>
                  <a:off x="0" y="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459" name="Group 377"/>
              <p:cNvGrpSpPr>
                <a:grpSpLocks/>
              </p:cNvGrpSpPr>
              <p:nvPr/>
            </p:nvGrpSpPr>
            <p:grpSpPr bwMode="auto">
              <a:xfrm>
                <a:off x="734" y="0"/>
                <a:ext cx="662" cy="384"/>
                <a:chOff x="734" y="0"/>
                <a:chExt cx="662" cy="384"/>
              </a:xfrm>
            </p:grpSpPr>
            <p:sp>
              <p:nvSpPr>
                <p:cNvPr id="56526" name="Rectangle 351"/>
                <p:cNvSpPr>
                  <a:spLocks noChangeArrowheads="1"/>
                </p:cNvSpPr>
                <p:nvPr/>
              </p:nvSpPr>
              <p:spPr bwMode="auto">
                <a:xfrm>
                  <a:off x="777" y="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900">
                      <a:latin typeface="Times New Roman" panose="02020603050405020304" pitchFamily="18" charset="0"/>
                      <a:cs typeface="Times New Roman" panose="02020603050405020304" pitchFamily="18" charset="0"/>
                    </a:rPr>
                    <a:t>СОТР_ИМЯ</a:t>
                  </a:r>
                  <a:r>
                    <a:rPr lang="ru-RU" altLang="ru-RU" sz="1000">
                      <a:latin typeface="Times New Roman" panose="02020603050405020304" pitchFamily="18" charset="0"/>
                      <a:cs typeface="Times New Roman" panose="02020603050405020304" pitchFamily="18" charset="0"/>
                    </a:rPr>
                    <a:t>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527" name="Rectangle 376"/>
                <p:cNvSpPr>
                  <a:spLocks noChangeArrowheads="1"/>
                </p:cNvSpPr>
                <p:nvPr/>
              </p:nvSpPr>
              <p:spPr bwMode="auto">
                <a:xfrm>
                  <a:off x="734" y="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460" name="Group 379"/>
              <p:cNvGrpSpPr>
                <a:grpSpLocks/>
              </p:cNvGrpSpPr>
              <p:nvPr/>
            </p:nvGrpSpPr>
            <p:grpSpPr bwMode="auto">
              <a:xfrm>
                <a:off x="1396" y="0"/>
                <a:ext cx="662" cy="384"/>
                <a:chOff x="1396" y="0"/>
                <a:chExt cx="662" cy="384"/>
              </a:xfrm>
            </p:grpSpPr>
            <p:sp>
              <p:nvSpPr>
                <p:cNvPr id="56524" name="Rectangle 352"/>
                <p:cNvSpPr>
                  <a:spLocks noChangeArrowheads="1"/>
                </p:cNvSpPr>
                <p:nvPr/>
              </p:nvSpPr>
              <p:spPr bwMode="auto">
                <a:xfrm>
                  <a:off x="1439" y="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800">
                      <a:latin typeface="Times New Roman" panose="02020603050405020304" pitchFamily="18" charset="0"/>
                      <a:cs typeface="Times New Roman" panose="02020603050405020304" pitchFamily="18" charset="0"/>
                    </a:rPr>
                    <a:t>СОТР_ЗАРП </a:t>
                  </a:r>
                </a:p>
                <a:p>
                  <a:endParaRPr lang="ru-RU" altLang="ru-RU" sz="2400">
                    <a:latin typeface="Times New Roman" panose="02020603050405020304" pitchFamily="18" charset="0"/>
                  </a:endParaRPr>
                </a:p>
              </p:txBody>
            </p:sp>
            <p:sp>
              <p:nvSpPr>
                <p:cNvPr id="56525" name="Rectangle 378"/>
                <p:cNvSpPr>
                  <a:spLocks noChangeArrowheads="1"/>
                </p:cNvSpPr>
                <p:nvPr/>
              </p:nvSpPr>
              <p:spPr bwMode="auto">
                <a:xfrm>
                  <a:off x="1396" y="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461" name="Group 381"/>
              <p:cNvGrpSpPr>
                <a:grpSpLocks/>
              </p:cNvGrpSpPr>
              <p:nvPr/>
            </p:nvGrpSpPr>
            <p:grpSpPr bwMode="auto">
              <a:xfrm>
                <a:off x="2058" y="0"/>
                <a:ext cx="950" cy="384"/>
                <a:chOff x="2058" y="0"/>
                <a:chExt cx="950" cy="384"/>
              </a:xfrm>
            </p:grpSpPr>
            <p:sp>
              <p:nvSpPr>
                <p:cNvPr id="56522" name="Rectangle 353"/>
                <p:cNvSpPr>
                  <a:spLocks noChangeArrowheads="1"/>
                </p:cNvSpPr>
                <p:nvPr/>
              </p:nvSpPr>
              <p:spPr bwMode="auto">
                <a:xfrm>
                  <a:off x="2101" y="0"/>
                  <a:ext cx="86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900">
                      <a:latin typeface="Times New Roman" panose="02020603050405020304" pitchFamily="18" charset="0"/>
                      <a:cs typeface="Times New Roman" panose="02020603050405020304" pitchFamily="18" charset="0"/>
                    </a:rPr>
                    <a:t>СОТР_ОТД_НОМЕР</a:t>
                  </a:r>
                  <a:r>
                    <a:rPr lang="ru-RU" altLang="ru-RU" sz="1000">
                      <a:latin typeface="Times New Roman" panose="02020603050405020304" pitchFamily="18" charset="0"/>
                      <a:cs typeface="Times New Roman" panose="02020603050405020304" pitchFamily="18" charset="0"/>
                    </a:rPr>
                    <a:t>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523" name="Rectangle 380"/>
                <p:cNvSpPr>
                  <a:spLocks noChangeArrowheads="1"/>
                </p:cNvSpPr>
                <p:nvPr/>
              </p:nvSpPr>
              <p:spPr bwMode="auto">
                <a:xfrm>
                  <a:off x="2058" y="0"/>
                  <a:ext cx="95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462" name="Group 383"/>
              <p:cNvGrpSpPr>
                <a:grpSpLocks/>
              </p:cNvGrpSpPr>
              <p:nvPr/>
            </p:nvGrpSpPr>
            <p:grpSpPr bwMode="auto">
              <a:xfrm>
                <a:off x="0" y="384"/>
                <a:ext cx="734" cy="384"/>
                <a:chOff x="0" y="384"/>
                <a:chExt cx="734" cy="384"/>
              </a:xfrm>
            </p:grpSpPr>
            <p:sp>
              <p:nvSpPr>
                <p:cNvPr id="56520" name="Rectangle 354"/>
                <p:cNvSpPr>
                  <a:spLocks noChangeArrowheads="1"/>
                </p:cNvSpPr>
                <p:nvPr/>
              </p:nvSpPr>
              <p:spPr bwMode="auto">
                <a:xfrm>
                  <a:off x="43" y="38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521" name="Rectangle 382"/>
                <p:cNvSpPr>
                  <a:spLocks noChangeArrowheads="1"/>
                </p:cNvSpPr>
                <p:nvPr/>
              </p:nvSpPr>
              <p:spPr bwMode="auto">
                <a:xfrm>
                  <a:off x="0" y="38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463" name="Group 385"/>
              <p:cNvGrpSpPr>
                <a:grpSpLocks/>
              </p:cNvGrpSpPr>
              <p:nvPr/>
            </p:nvGrpSpPr>
            <p:grpSpPr bwMode="auto">
              <a:xfrm>
                <a:off x="734" y="384"/>
                <a:ext cx="662" cy="384"/>
                <a:chOff x="734" y="384"/>
                <a:chExt cx="662" cy="384"/>
              </a:xfrm>
            </p:grpSpPr>
            <p:sp>
              <p:nvSpPr>
                <p:cNvPr id="56518" name="Rectangle 355"/>
                <p:cNvSpPr>
                  <a:spLocks noChangeArrowheads="1"/>
                </p:cNvSpPr>
                <p:nvPr/>
              </p:nvSpPr>
              <p:spPr bwMode="auto">
                <a:xfrm>
                  <a:off x="777" y="38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519" name="Rectangle 384"/>
                <p:cNvSpPr>
                  <a:spLocks noChangeArrowheads="1"/>
                </p:cNvSpPr>
                <p:nvPr/>
              </p:nvSpPr>
              <p:spPr bwMode="auto">
                <a:xfrm>
                  <a:off x="734" y="38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464" name="Group 387"/>
              <p:cNvGrpSpPr>
                <a:grpSpLocks/>
              </p:cNvGrpSpPr>
              <p:nvPr/>
            </p:nvGrpSpPr>
            <p:grpSpPr bwMode="auto">
              <a:xfrm>
                <a:off x="1396" y="384"/>
                <a:ext cx="662" cy="384"/>
                <a:chOff x="1396" y="384"/>
                <a:chExt cx="662" cy="384"/>
              </a:xfrm>
            </p:grpSpPr>
            <p:sp>
              <p:nvSpPr>
                <p:cNvPr id="56516" name="Rectangle 356"/>
                <p:cNvSpPr>
                  <a:spLocks noChangeArrowheads="1"/>
                </p:cNvSpPr>
                <p:nvPr/>
              </p:nvSpPr>
              <p:spPr bwMode="auto">
                <a:xfrm>
                  <a:off x="1439" y="38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517" name="Rectangle 386"/>
                <p:cNvSpPr>
                  <a:spLocks noChangeArrowheads="1"/>
                </p:cNvSpPr>
                <p:nvPr/>
              </p:nvSpPr>
              <p:spPr bwMode="auto">
                <a:xfrm>
                  <a:off x="1396" y="38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465" name="Group 389"/>
              <p:cNvGrpSpPr>
                <a:grpSpLocks/>
              </p:cNvGrpSpPr>
              <p:nvPr/>
            </p:nvGrpSpPr>
            <p:grpSpPr bwMode="auto">
              <a:xfrm>
                <a:off x="2058" y="384"/>
                <a:ext cx="950" cy="384"/>
                <a:chOff x="2058" y="384"/>
                <a:chExt cx="950" cy="384"/>
              </a:xfrm>
            </p:grpSpPr>
            <p:sp>
              <p:nvSpPr>
                <p:cNvPr id="56514" name="Rectangle 357"/>
                <p:cNvSpPr>
                  <a:spLocks noChangeArrowheads="1"/>
                </p:cNvSpPr>
                <p:nvPr/>
              </p:nvSpPr>
              <p:spPr bwMode="auto">
                <a:xfrm>
                  <a:off x="2101" y="384"/>
                  <a:ext cx="86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515" name="Rectangle 388"/>
                <p:cNvSpPr>
                  <a:spLocks noChangeArrowheads="1"/>
                </p:cNvSpPr>
                <p:nvPr/>
              </p:nvSpPr>
              <p:spPr bwMode="auto">
                <a:xfrm>
                  <a:off x="2058" y="384"/>
                  <a:ext cx="95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466" name="Group 391"/>
              <p:cNvGrpSpPr>
                <a:grpSpLocks/>
              </p:cNvGrpSpPr>
              <p:nvPr/>
            </p:nvGrpSpPr>
            <p:grpSpPr bwMode="auto">
              <a:xfrm>
                <a:off x="0" y="768"/>
                <a:ext cx="734" cy="384"/>
                <a:chOff x="0" y="768"/>
                <a:chExt cx="734" cy="384"/>
              </a:xfrm>
            </p:grpSpPr>
            <p:sp>
              <p:nvSpPr>
                <p:cNvPr id="56512" name="Rectangle 358"/>
                <p:cNvSpPr>
                  <a:spLocks noChangeArrowheads="1"/>
                </p:cNvSpPr>
                <p:nvPr/>
              </p:nvSpPr>
              <p:spPr bwMode="auto">
                <a:xfrm>
                  <a:off x="43" y="768"/>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513" name="Rectangle 390"/>
                <p:cNvSpPr>
                  <a:spLocks noChangeArrowheads="1"/>
                </p:cNvSpPr>
                <p:nvPr/>
              </p:nvSpPr>
              <p:spPr bwMode="auto">
                <a:xfrm>
                  <a:off x="0" y="768"/>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467" name="Group 393"/>
              <p:cNvGrpSpPr>
                <a:grpSpLocks/>
              </p:cNvGrpSpPr>
              <p:nvPr/>
            </p:nvGrpSpPr>
            <p:grpSpPr bwMode="auto">
              <a:xfrm>
                <a:off x="734" y="768"/>
                <a:ext cx="662" cy="384"/>
                <a:chOff x="734" y="768"/>
                <a:chExt cx="662" cy="384"/>
              </a:xfrm>
            </p:grpSpPr>
            <p:sp>
              <p:nvSpPr>
                <p:cNvPr id="56510" name="Rectangle 359"/>
                <p:cNvSpPr>
                  <a:spLocks noChangeArrowheads="1"/>
                </p:cNvSpPr>
                <p:nvPr/>
              </p:nvSpPr>
              <p:spPr bwMode="auto">
                <a:xfrm>
                  <a:off x="777" y="76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Петров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511" name="Rectangle 392"/>
                <p:cNvSpPr>
                  <a:spLocks noChangeArrowheads="1"/>
                </p:cNvSpPr>
                <p:nvPr/>
              </p:nvSpPr>
              <p:spPr bwMode="auto">
                <a:xfrm>
                  <a:off x="734" y="76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468" name="Group 395"/>
              <p:cNvGrpSpPr>
                <a:grpSpLocks/>
              </p:cNvGrpSpPr>
              <p:nvPr/>
            </p:nvGrpSpPr>
            <p:grpSpPr bwMode="auto">
              <a:xfrm>
                <a:off x="1396" y="768"/>
                <a:ext cx="662" cy="384"/>
                <a:chOff x="1396" y="768"/>
                <a:chExt cx="662" cy="384"/>
              </a:xfrm>
            </p:grpSpPr>
            <p:sp>
              <p:nvSpPr>
                <p:cNvPr id="56508" name="Rectangle 360"/>
                <p:cNvSpPr>
                  <a:spLocks noChangeArrowheads="1"/>
                </p:cNvSpPr>
                <p:nvPr/>
              </p:nvSpPr>
              <p:spPr bwMode="auto">
                <a:xfrm>
                  <a:off x="1439" y="76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14,400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509" name="Rectangle 394"/>
                <p:cNvSpPr>
                  <a:spLocks noChangeArrowheads="1"/>
                </p:cNvSpPr>
                <p:nvPr/>
              </p:nvSpPr>
              <p:spPr bwMode="auto">
                <a:xfrm>
                  <a:off x="1396" y="76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469" name="Group 397"/>
              <p:cNvGrpSpPr>
                <a:grpSpLocks/>
              </p:cNvGrpSpPr>
              <p:nvPr/>
            </p:nvGrpSpPr>
            <p:grpSpPr bwMode="auto">
              <a:xfrm>
                <a:off x="2058" y="768"/>
                <a:ext cx="950" cy="384"/>
                <a:chOff x="2058" y="768"/>
                <a:chExt cx="950" cy="384"/>
              </a:xfrm>
            </p:grpSpPr>
            <p:sp>
              <p:nvSpPr>
                <p:cNvPr id="56506" name="Rectangle 361"/>
                <p:cNvSpPr>
                  <a:spLocks noChangeArrowheads="1"/>
                </p:cNvSpPr>
                <p:nvPr/>
              </p:nvSpPr>
              <p:spPr bwMode="auto">
                <a:xfrm>
                  <a:off x="2101" y="768"/>
                  <a:ext cx="86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507" name="Rectangle 396"/>
                <p:cNvSpPr>
                  <a:spLocks noChangeArrowheads="1"/>
                </p:cNvSpPr>
                <p:nvPr/>
              </p:nvSpPr>
              <p:spPr bwMode="auto">
                <a:xfrm>
                  <a:off x="2058" y="768"/>
                  <a:ext cx="95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470" name="Group 399"/>
              <p:cNvGrpSpPr>
                <a:grpSpLocks/>
              </p:cNvGrpSpPr>
              <p:nvPr/>
            </p:nvGrpSpPr>
            <p:grpSpPr bwMode="auto">
              <a:xfrm>
                <a:off x="0" y="1152"/>
                <a:ext cx="734" cy="384"/>
                <a:chOff x="0" y="1152"/>
                <a:chExt cx="734" cy="384"/>
              </a:xfrm>
            </p:grpSpPr>
            <p:sp>
              <p:nvSpPr>
                <p:cNvPr id="56504" name="Rectangle 362"/>
                <p:cNvSpPr>
                  <a:spLocks noChangeArrowheads="1"/>
                </p:cNvSpPr>
                <p:nvPr/>
              </p:nvSpPr>
              <p:spPr bwMode="auto">
                <a:xfrm>
                  <a:off x="43" y="1152"/>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2936</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505" name="Rectangle 398"/>
                <p:cNvSpPr>
                  <a:spLocks noChangeArrowheads="1"/>
                </p:cNvSpPr>
                <p:nvPr/>
              </p:nvSpPr>
              <p:spPr bwMode="auto">
                <a:xfrm>
                  <a:off x="0" y="1152"/>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471" name="Group 401"/>
              <p:cNvGrpSpPr>
                <a:grpSpLocks/>
              </p:cNvGrpSpPr>
              <p:nvPr/>
            </p:nvGrpSpPr>
            <p:grpSpPr bwMode="auto">
              <a:xfrm>
                <a:off x="734" y="1152"/>
                <a:ext cx="662" cy="384"/>
                <a:chOff x="734" y="1152"/>
                <a:chExt cx="662" cy="384"/>
              </a:xfrm>
            </p:grpSpPr>
            <p:sp>
              <p:nvSpPr>
                <p:cNvPr id="56502" name="Rectangle 363"/>
                <p:cNvSpPr>
                  <a:spLocks noChangeArrowheads="1"/>
                </p:cNvSpPr>
                <p:nvPr/>
              </p:nvSpPr>
              <p:spPr bwMode="auto">
                <a:xfrm>
                  <a:off x="777" y="115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Сидоров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503" name="Rectangle 400"/>
                <p:cNvSpPr>
                  <a:spLocks noChangeArrowheads="1"/>
                </p:cNvSpPr>
                <p:nvPr/>
              </p:nvSpPr>
              <p:spPr bwMode="auto">
                <a:xfrm>
                  <a:off x="734" y="115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472" name="Group 403"/>
              <p:cNvGrpSpPr>
                <a:grpSpLocks/>
              </p:cNvGrpSpPr>
              <p:nvPr/>
            </p:nvGrpSpPr>
            <p:grpSpPr bwMode="auto">
              <a:xfrm>
                <a:off x="1396" y="1152"/>
                <a:ext cx="662" cy="384"/>
                <a:chOff x="1396" y="1152"/>
                <a:chExt cx="662" cy="384"/>
              </a:xfrm>
            </p:grpSpPr>
            <p:sp>
              <p:nvSpPr>
                <p:cNvPr id="56500" name="Rectangle 364"/>
                <p:cNvSpPr>
                  <a:spLocks noChangeArrowheads="1"/>
                </p:cNvSpPr>
                <p:nvPr/>
              </p:nvSpPr>
              <p:spPr bwMode="auto">
                <a:xfrm>
                  <a:off x="1439" y="115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 9,200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501" name="Rectangle 402"/>
                <p:cNvSpPr>
                  <a:spLocks noChangeArrowheads="1"/>
                </p:cNvSpPr>
                <p:nvPr/>
              </p:nvSpPr>
              <p:spPr bwMode="auto">
                <a:xfrm>
                  <a:off x="1396" y="115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473" name="Group 405"/>
              <p:cNvGrpSpPr>
                <a:grpSpLocks/>
              </p:cNvGrpSpPr>
              <p:nvPr/>
            </p:nvGrpSpPr>
            <p:grpSpPr bwMode="auto">
              <a:xfrm>
                <a:off x="2058" y="1152"/>
                <a:ext cx="950" cy="384"/>
                <a:chOff x="2058" y="1152"/>
                <a:chExt cx="950" cy="384"/>
              </a:xfrm>
            </p:grpSpPr>
            <p:sp>
              <p:nvSpPr>
                <p:cNvPr id="56498" name="Rectangle 365"/>
                <p:cNvSpPr>
                  <a:spLocks noChangeArrowheads="1"/>
                </p:cNvSpPr>
                <p:nvPr/>
              </p:nvSpPr>
              <p:spPr bwMode="auto">
                <a:xfrm>
                  <a:off x="2101" y="1152"/>
                  <a:ext cx="86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313</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499" name="Rectangle 404"/>
                <p:cNvSpPr>
                  <a:spLocks noChangeArrowheads="1"/>
                </p:cNvSpPr>
                <p:nvPr/>
              </p:nvSpPr>
              <p:spPr bwMode="auto">
                <a:xfrm>
                  <a:off x="2058" y="1152"/>
                  <a:ext cx="95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474" name="Group 407"/>
              <p:cNvGrpSpPr>
                <a:grpSpLocks/>
              </p:cNvGrpSpPr>
              <p:nvPr/>
            </p:nvGrpSpPr>
            <p:grpSpPr bwMode="auto">
              <a:xfrm>
                <a:off x="0" y="1536"/>
                <a:ext cx="734" cy="384"/>
                <a:chOff x="0" y="1536"/>
                <a:chExt cx="734" cy="384"/>
              </a:xfrm>
            </p:grpSpPr>
            <p:sp>
              <p:nvSpPr>
                <p:cNvPr id="56496" name="Rectangle 366"/>
                <p:cNvSpPr>
                  <a:spLocks noChangeArrowheads="1"/>
                </p:cNvSpPr>
                <p:nvPr/>
              </p:nvSpPr>
              <p:spPr bwMode="auto">
                <a:xfrm>
                  <a:off x="43" y="1536"/>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2937</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497" name="Rectangle 406"/>
                <p:cNvSpPr>
                  <a:spLocks noChangeArrowheads="1"/>
                </p:cNvSpPr>
                <p:nvPr/>
              </p:nvSpPr>
              <p:spPr bwMode="auto">
                <a:xfrm>
                  <a:off x="0" y="1536"/>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475" name="Group 409"/>
              <p:cNvGrpSpPr>
                <a:grpSpLocks/>
              </p:cNvGrpSpPr>
              <p:nvPr/>
            </p:nvGrpSpPr>
            <p:grpSpPr bwMode="auto">
              <a:xfrm>
                <a:off x="734" y="1536"/>
                <a:ext cx="662" cy="384"/>
                <a:chOff x="734" y="1536"/>
                <a:chExt cx="662" cy="384"/>
              </a:xfrm>
            </p:grpSpPr>
            <p:sp>
              <p:nvSpPr>
                <p:cNvPr id="56494" name="Rectangle 367"/>
                <p:cNvSpPr>
                  <a:spLocks noChangeArrowheads="1"/>
                </p:cNvSpPr>
                <p:nvPr/>
              </p:nvSpPr>
              <p:spPr bwMode="auto">
                <a:xfrm>
                  <a:off x="777" y="153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Федоров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495" name="Rectangle 408"/>
                <p:cNvSpPr>
                  <a:spLocks noChangeArrowheads="1"/>
                </p:cNvSpPr>
                <p:nvPr/>
              </p:nvSpPr>
              <p:spPr bwMode="auto">
                <a:xfrm>
                  <a:off x="734" y="153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476" name="Group 411"/>
              <p:cNvGrpSpPr>
                <a:grpSpLocks/>
              </p:cNvGrpSpPr>
              <p:nvPr/>
            </p:nvGrpSpPr>
            <p:grpSpPr bwMode="auto">
              <a:xfrm>
                <a:off x="1396" y="1536"/>
                <a:ext cx="662" cy="384"/>
                <a:chOff x="1396" y="1536"/>
                <a:chExt cx="662" cy="384"/>
              </a:xfrm>
            </p:grpSpPr>
            <p:sp>
              <p:nvSpPr>
                <p:cNvPr id="56492" name="Rectangle 368"/>
                <p:cNvSpPr>
                  <a:spLocks noChangeArrowheads="1"/>
                </p:cNvSpPr>
                <p:nvPr/>
              </p:nvSpPr>
              <p:spPr bwMode="auto">
                <a:xfrm>
                  <a:off x="1439" y="153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493" name="Rectangle 410"/>
                <p:cNvSpPr>
                  <a:spLocks noChangeArrowheads="1"/>
                </p:cNvSpPr>
                <p:nvPr/>
              </p:nvSpPr>
              <p:spPr bwMode="auto">
                <a:xfrm>
                  <a:off x="1396" y="153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477" name="Group 413"/>
              <p:cNvGrpSpPr>
                <a:grpSpLocks/>
              </p:cNvGrpSpPr>
              <p:nvPr/>
            </p:nvGrpSpPr>
            <p:grpSpPr bwMode="auto">
              <a:xfrm>
                <a:off x="2058" y="1536"/>
                <a:ext cx="950" cy="384"/>
                <a:chOff x="2058" y="1536"/>
                <a:chExt cx="950" cy="384"/>
              </a:xfrm>
            </p:grpSpPr>
            <p:sp>
              <p:nvSpPr>
                <p:cNvPr id="56490" name="Rectangle 369"/>
                <p:cNvSpPr>
                  <a:spLocks noChangeArrowheads="1"/>
                </p:cNvSpPr>
                <p:nvPr/>
              </p:nvSpPr>
              <p:spPr bwMode="auto">
                <a:xfrm>
                  <a:off x="2101" y="1536"/>
                  <a:ext cx="86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491" name="Rectangle 412"/>
                <p:cNvSpPr>
                  <a:spLocks noChangeArrowheads="1"/>
                </p:cNvSpPr>
                <p:nvPr/>
              </p:nvSpPr>
              <p:spPr bwMode="auto">
                <a:xfrm>
                  <a:off x="2058" y="1536"/>
                  <a:ext cx="95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478" name="Group 415"/>
              <p:cNvGrpSpPr>
                <a:grpSpLocks/>
              </p:cNvGrpSpPr>
              <p:nvPr/>
            </p:nvGrpSpPr>
            <p:grpSpPr bwMode="auto">
              <a:xfrm>
                <a:off x="0" y="1920"/>
                <a:ext cx="734" cy="384"/>
                <a:chOff x="0" y="1920"/>
                <a:chExt cx="734" cy="384"/>
              </a:xfrm>
            </p:grpSpPr>
            <p:sp>
              <p:nvSpPr>
                <p:cNvPr id="56488" name="Rectangle 370"/>
                <p:cNvSpPr>
                  <a:spLocks noChangeArrowheads="1"/>
                </p:cNvSpPr>
                <p:nvPr/>
              </p:nvSpPr>
              <p:spPr bwMode="auto">
                <a:xfrm>
                  <a:off x="43" y="192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2938</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489" name="Rectangle 414"/>
                <p:cNvSpPr>
                  <a:spLocks noChangeArrowheads="1"/>
                </p:cNvSpPr>
                <p:nvPr/>
              </p:nvSpPr>
              <p:spPr bwMode="auto">
                <a:xfrm>
                  <a:off x="0" y="192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479" name="Group 417"/>
              <p:cNvGrpSpPr>
                <a:grpSpLocks/>
              </p:cNvGrpSpPr>
              <p:nvPr/>
            </p:nvGrpSpPr>
            <p:grpSpPr bwMode="auto">
              <a:xfrm>
                <a:off x="734" y="1920"/>
                <a:ext cx="662" cy="384"/>
                <a:chOff x="734" y="1920"/>
                <a:chExt cx="662" cy="384"/>
              </a:xfrm>
            </p:grpSpPr>
            <p:sp>
              <p:nvSpPr>
                <p:cNvPr id="56486" name="Rectangle 371"/>
                <p:cNvSpPr>
                  <a:spLocks noChangeArrowheads="1"/>
                </p:cNvSpPr>
                <p:nvPr/>
              </p:nvSpPr>
              <p:spPr bwMode="auto">
                <a:xfrm>
                  <a:off x="777" y="192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Иванова</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487" name="Rectangle 416"/>
                <p:cNvSpPr>
                  <a:spLocks noChangeArrowheads="1"/>
                </p:cNvSpPr>
                <p:nvPr/>
              </p:nvSpPr>
              <p:spPr bwMode="auto">
                <a:xfrm>
                  <a:off x="734" y="192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480" name="Group 419"/>
              <p:cNvGrpSpPr>
                <a:grpSpLocks/>
              </p:cNvGrpSpPr>
              <p:nvPr/>
            </p:nvGrpSpPr>
            <p:grpSpPr bwMode="auto">
              <a:xfrm>
                <a:off x="1396" y="1920"/>
                <a:ext cx="662" cy="384"/>
                <a:chOff x="1396" y="1920"/>
                <a:chExt cx="662" cy="384"/>
              </a:xfrm>
            </p:grpSpPr>
            <p:sp>
              <p:nvSpPr>
                <p:cNvPr id="56484" name="Rectangle 372"/>
                <p:cNvSpPr>
                  <a:spLocks noChangeArrowheads="1"/>
                </p:cNvSpPr>
                <p:nvPr/>
              </p:nvSpPr>
              <p:spPr bwMode="auto">
                <a:xfrm>
                  <a:off x="1439" y="192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485" name="Rectangle 418"/>
                <p:cNvSpPr>
                  <a:spLocks noChangeArrowheads="1"/>
                </p:cNvSpPr>
                <p:nvPr/>
              </p:nvSpPr>
              <p:spPr bwMode="auto">
                <a:xfrm>
                  <a:off x="1396" y="192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481" name="Group 421"/>
              <p:cNvGrpSpPr>
                <a:grpSpLocks/>
              </p:cNvGrpSpPr>
              <p:nvPr/>
            </p:nvGrpSpPr>
            <p:grpSpPr bwMode="auto">
              <a:xfrm>
                <a:off x="2058" y="1920"/>
                <a:ext cx="950" cy="384"/>
                <a:chOff x="2058" y="1920"/>
                <a:chExt cx="950" cy="384"/>
              </a:xfrm>
            </p:grpSpPr>
            <p:sp>
              <p:nvSpPr>
                <p:cNvPr id="56482" name="Rectangle 373"/>
                <p:cNvSpPr>
                  <a:spLocks noChangeArrowheads="1"/>
                </p:cNvSpPr>
                <p:nvPr/>
              </p:nvSpPr>
              <p:spPr bwMode="auto">
                <a:xfrm>
                  <a:off x="2101" y="1920"/>
                  <a:ext cx="86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dirty="0">
                      <a:latin typeface="Times New Roman" panose="02020603050405020304" pitchFamily="18" charset="0"/>
                      <a:cs typeface="Times New Roman" panose="02020603050405020304" pitchFamily="18" charset="0"/>
                    </a:rPr>
                    <a:t>315</a:t>
                  </a:r>
                  <a:endParaRPr lang="ru-RU" altLang="ru-RU" sz="1200" dirty="0">
                    <a:latin typeface="Times New Roman" panose="02020603050405020304" pitchFamily="18" charset="0"/>
                    <a:cs typeface="Times New Roman" panose="02020603050405020304" pitchFamily="18" charset="0"/>
                  </a:endParaRPr>
                </a:p>
                <a:p>
                  <a:endParaRPr lang="ru-RU" altLang="ru-RU" sz="2400" dirty="0">
                    <a:latin typeface="Times New Roman" panose="02020603050405020304" pitchFamily="18" charset="0"/>
                  </a:endParaRPr>
                </a:p>
              </p:txBody>
            </p:sp>
            <p:sp>
              <p:nvSpPr>
                <p:cNvPr id="56483" name="Rectangle 420"/>
                <p:cNvSpPr>
                  <a:spLocks noChangeArrowheads="1"/>
                </p:cNvSpPr>
                <p:nvPr/>
              </p:nvSpPr>
              <p:spPr bwMode="auto">
                <a:xfrm>
                  <a:off x="2058" y="1920"/>
                  <a:ext cx="95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56457" name="Rectangle 423"/>
            <p:cNvSpPr>
              <a:spLocks noChangeArrowheads="1"/>
            </p:cNvSpPr>
            <p:nvPr/>
          </p:nvSpPr>
          <p:spPr bwMode="auto">
            <a:xfrm>
              <a:off x="-3" y="-3"/>
              <a:ext cx="3014" cy="2310"/>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328" name="Group 499"/>
          <p:cNvGrpSpPr>
            <a:grpSpLocks/>
          </p:cNvGrpSpPr>
          <p:nvPr/>
        </p:nvGrpSpPr>
        <p:grpSpPr bwMode="auto">
          <a:xfrm>
            <a:off x="395288" y="3068638"/>
            <a:ext cx="4275137" cy="1376362"/>
            <a:chOff x="-3" y="-3"/>
            <a:chExt cx="3014" cy="2310"/>
          </a:xfrm>
        </p:grpSpPr>
        <p:grpSp>
          <p:nvGrpSpPr>
            <p:cNvPr id="56382" name="Group 497"/>
            <p:cNvGrpSpPr>
              <a:grpSpLocks/>
            </p:cNvGrpSpPr>
            <p:nvPr/>
          </p:nvGrpSpPr>
          <p:grpSpPr bwMode="auto">
            <a:xfrm>
              <a:off x="0" y="0"/>
              <a:ext cx="3008" cy="2304"/>
              <a:chOff x="0" y="0"/>
              <a:chExt cx="3008" cy="2304"/>
            </a:xfrm>
          </p:grpSpPr>
          <p:grpSp>
            <p:nvGrpSpPr>
              <p:cNvPr id="56384" name="Group 450"/>
              <p:cNvGrpSpPr>
                <a:grpSpLocks/>
              </p:cNvGrpSpPr>
              <p:nvPr/>
            </p:nvGrpSpPr>
            <p:grpSpPr bwMode="auto">
              <a:xfrm>
                <a:off x="0" y="0"/>
                <a:ext cx="734" cy="384"/>
                <a:chOff x="0" y="0"/>
                <a:chExt cx="734" cy="384"/>
              </a:xfrm>
            </p:grpSpPr>
            <p:sp>
              <p:nvSpPr>
                <p:cNvPr id="56454" name="Rectangle 425"/>
                <p:cNvSpPr>
                  <a:spLocks noChangeArrowheads="1"/>
                </p:cNvSpPr>
                <p:nvPr/>
              </p:nvSpPr>
              <p:spPr bwMode="auto">
                <a:xfrm>
                  <a:off x="43" y="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800">
                      <a:latin typeface="Times New Roman" panose="02020603050405020304" pitchFamily="18" charset="0"/>
                      <a:cs typeface="Times New Roman" panose="02020603050405020304" pitchFamily="18" charset="0"/>
                    </a:rPr>
                    <a:t>СОТР_НОМЕР</a:t>
                  </a:r>
                  <a:r>
                    <a:rPr lang="ru-RU" altLang="ru-RU" sz="1000">
                      <a:latin typeface="Times New Roman" panose="02020603050405020304" pitchFamily="18" charset="0"/>
                      <a:cs typeface="Times New Roman" panose="02020603050405020304" pitchFamily="18" charset="0"/>
                    </a:rPr>
                    <a:t>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455" name="Rectangle 449"/>
                <p:cNvSpPr>
                  <a:spLocks noChangeArrowheads="1"/>
                </p:cNvSpPr>
                <p:nvPr/>
              </p:nvSpPr>
              <p:spPr bwMode="auto">
                <a:xfrm>
                  <a:off x="0" y="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385" name="Group 452"/>
              <p:cNvGrpSpPr>
                <a:grpSpLocks/>
              </p:cNvGrpSpPr>
              <p:nvPr/>
            </p:nvGrpSpPr>
            <p:grpSpPr bwMode="auto">
              <a:xfrm>
                <a:off x="734" y="0"/>
                <a:ext cx="662" cy="384"/>
                <a:chOff x="734" y="0"/>
                <a:chExt cx="662" cy="384"/>
              </a:xfrm>
            </p:grpSpPr>
            <p:sp>
              <p:nvSpPr>
                <p:cNvPr id="56452" name="Rectangle 426"/>
                <p:cNvSpPr>
                  <a:spLocks noChangeArrowheads="1"/>
                </p:cNvSpPr>
                <p:nvPr/>
              </p:nvSpPr>
              <p:spPr bwMode="auto">
                <a:xfrm>
                  <a:off x="777" y="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900">
                      <a:latin typeface="Times New Roman" panose="02020603050405020304" pitchFamily="18" charset="0"/>
                      <a:cs typeface="Times New Roman" panose="02020603050405020304" pitchFamily="18" charset="0"/>
                    </a:rPr>
                    <a:t>СОТР_ИМЯ</a:t>
                  </a:r>
                  <a:r>
                    <a:rPr lang="ru-RU" altLang="ru-RU" sz="1000">
                      <a:latin typeface="Times New Roman" panose="02020603050405020304" pitchFamily="18" charset="0"/>
                      <a:cs typeface="Times New Roman" panose="02020603050405020304" pitchFamily="18" charset="0"/>
                    </a:rPr>
                    <a:t>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453" name="Rectangle 451"/>
                <p:cNvSpPr>
                  <a:spLocks noChangeArrowheads="1"/>
                </p:cNvSpPr>
                <p:nvPr/>
              </p:nvSpPr>
              <p:spPr bwMode="auto">
                <a:xfrm>
                  <a:off x="734" y="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386" name="Group 454"/>
              <p:cNvGrpSpPr>
                <a:grpSpLocks/>
              </p:cNvGrpSpPr>
              <p:nvPr/>
            </p:nvGrpSpPr>
            <p:grpSpPr bwMode="auto">
              <a:xfrm>
                <a:off x="1396" y="0"/>
                <a:ext cx="662" cy="384"/>
                <a:chOff x="1396" y="0"/>
                <a:chExt cx="662" cy="384"/>
              </a:xfrm>
            </p:grpSpPr>
            <p:sp>
              <p:nvSpPr>
                <p:cNvPr id="56450" name="Rectangle 427"/>
                <p:cNvSpPr>
                  <a:spLocks noChangeArrowheads="1"/>
                </p:cNvSpPr>
                <p:nvPr/>
              </p:nvSpPr>
              <p:spPr bwMode="auto">
                <a:xfrm>
                  <a:off x="1439" y="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800">
                      <a:latin typeface="Times New Roman" panose="02020603050405020304" pitchFamily="18" charset="0"/>
                      <a:cs typeface="Times New Roman" panose="02020603050405020304" pitchFamily="18" charset="0"/>
                    </a:rPr>
                    <a:t>СОТР_ЗАРП</a:t>
                  </a:r>
                  <a:r>
                    <a:rPr lang="ru-RU" altLang="ru-RU" sz="1000">
                      <a:latin typeface="Times New Roman" panose="02020603050405020304" pitchFamily="18" charset="0"/>
                      <a:cs typeface="Times New Roman" panose="02020603050405020304" pitchFamily="18" charset="0"/>
                    </a:rPr>
                    <a:t>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451" name="Rectangle 453"/>
                <p:cNvSpPr>
                  <a:spLocks noChangeArrowheads="1"/>
                </p:cNvSpPr>
                <p:nvPr/>
              </p:nvSpPr>
              <p:spPr bwMode="auto">
                <a:xfrm>
                  <a:off x="1396" y="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387" name="Group 456"/>
              <p:cNvGrpSpPr>
                <a:grpSpLocks/>
              </p:cNvGrpSpPr>
              <p:nvPr/>
            </p:nvGrpSpPr>
            <p:grpSpPr bwMode="auto">
              <a:xfrm>
                <a:off x="2058" y="0"/>
                <a:ext cx="950" cy="384"/>
                <a:chOff x="2058" y="0"/>
                <a:chExt cx="950" cy="384"/>
              </a:xfrm>
            </p:grpSpPr>
            <p:sp>
              <p:nvSpPr>
                <p:cNvPr id="56448" name="Rectangle 428"/>
                <p:cNvSpPr>
                  <a:spLocks noChangeArrowheads="1"/>
                </p:cNvSpPr>
                <p:nvPr/>
              </p:nvSpPr>
              <p:spPr bwMode="auto">
                <a:xfrm>
                  <a:off x="2101" y="0"/>
                  <a:ext cx="86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900">
                      <a:latin typeface="Times New Roman" panose="02020603050405020304" pitchFamily="18" charset="0"/>
                      <a:cs typeface="Times New Roman" panose="02020603050405020304" pitchFamily="18" charset="0"/>
                    </a:rPr>
                    <a:t>СОТР_ОТД_НОМЕР</a:t>
                  </a:r>
                  <a:r>
                    <a:rPr lang="ru-RU" altLang="ru-RU" sz="1000">
                      <a:latin typeface="Times New Roman" panose="02020603050405020304" pitchFamily="18" charset="0"/>
                      <a:cs typeface="Times New Roman" panose="02020603050405020304" pitchFamily="18" charset="0"/>
                    </a:rPr>
                    <a:t>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449" name="Rectangle 455"/>
                <p:cNvSpPr>
                  <a:spLocks noChangeArrowheads="1"/>
                </p:cNvSpPr>
                <p:nvPr/>
              </p:nvSpPr>
              <p:spPr bwMode="auto">
                <a:xfrm>
                  <a:off x="2058" y="0"/>
                  <a:ext cx="95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388" name="Group 458"/>
              <p:cNvGrpSpPr>
                <a:grpSpLocks/>
              </p:cNvGrpSpPr>
              <p:nvPr/>
            </p:nvGrpSpPr>
            <p:grpSpPr bwMode="auto">
              <a:xfrm>
                <a:off x="0" y="384"/>
                <a:ext cx="734" cy="384"/>
                <a:chOff x="0" y="384"/>
                <a:chExt cx="734" cy="384"/>
              </a:xfrm>
            </p:grpSpPr>
            <p:sp>
              <p:nvSpPr>
                <p:cNvPr id="56446" name="Rectangle 429"/>
                <p:cNvSpPr>
                  <a:spLocks noChangeArrowheads="1"/>
                </p:cNvSpPr>
                <p:nvPr/>
              </p:nvSpPr>
              <p:spPr bwMode="auto">
                <a:xfrm>
                  <a:off x="43" y="38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447" name="Rectangle 457"/>
                <p:cNvSpPr>
                  <a:spLocks noChangeArrowheads="1"/>
                </p:cNvSpPr>
                <p:nvPr/>
              </p:nvSpPr>
              <p:spPr bwMode="auto">
                <a:xfrm>
                  <a:off x="0" y="38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389" name="Group 460"/>
              <p:cNvGrpSpPr>
                <a:grpSpLocks/>
              </p:cNvGrpSpPr>
              <p:nvPr/>
            </p:nvGrpSpPr>
            <p:grpSpPr bwMode="auto">
              <a:xfrm>
                <a:off x="734" y="384"/>
                <a:ext cx="662" cy="384"/>
                <a:chOff x="734" y="384"/>
                <a:chExt cx="662" cy="384"/>
              </a:xfrm>
            </p:grpSpPr>
            <p:sp>
              <p:nvSpPr>
                <p:cNvPr id="56444" name="Rectangle 430"/>
                <p:cNvSpPr>
                  <a:spLocks noChangeArrowheads="1"/>
                </p:cNvSpPr>
                <p:nvPr/>
              </p:nvSpPr>
              <p:spPr bwMode="auto">
                <a:xfrm>
                  <a:off x="777" y="38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445" name="Rectangle 459"/>
                <p:cNvSpPr>
                  <a:spLocks noChangeArrowheads="1"/>
                </p:cNvSpPr>
                <p:nvPr/>
              </p:nvSpPr>
              <p:spPr bwMode="auto">
                <a:xfrm>
                  <a:off x="734" y="38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390" name="Group 462"/>
              <p:cNvGrpSpPr>
                <a:grpSpLocks/>
              </p:cNvGrpSpPr>
              <p:nvPr/>
            </p:nvGrpSpPr>
            <p:grpSpPr bwMode="auto">
              <a:xfrm>
                <a:off x="1396" y="384"/>
                <a:ext cx="662" cy="384"/>
                <a:chOff x="1396" y="384"/>
                <a:chExt cx="662" cy="384"/>
              </a:xfrm>
            </p:grpSpPr>
            <p:sp>
              <p:nvSpPr>
                <p:cNvPr id="56442" name="Rectangle 431"/>
                <p:cNvSpPr>
                  <a:spLocks noChangeArrowheads="1"/>
                </p:cNvSpPr>
                <p:nvPr/>
              </p:nvSpPr>
              <p:spPr bwMode="auto">
                <a:xfrm>
                  <a:off x="1439" y="38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443" name="Rectangle 461"/>
                <p:cNvSpPr>
                  <a:spLocks noChangeArrowheads="1"/>
                </p:cNvSpPr>
                <p:nvPr/>
              </p:nvSpPr>
              <p:spPr bwMode="auto">
                <a:xfrm>
                  <a:off x="1396" y="38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391" name="Group 464"/>
              <p:cNvGrpSpPr>
                <a:grpSpLocks/>
              </p:cNvGrpSpPr>
              <p:nvPr/>
            </p:nvGrpSpPr>
            <p:grpSpPr bwMode="auto">
              <a:xfrm>
                <a:off x="2058" y="384"/>
                <a:ext cx="950" cy="384"/>
                <a:chOff x="2058" y="384"/>
                <a:chExt cx="950" cy="384"/>
              </a:xfrm>
            </p:grpSpPr>
            <p:sp>
              <p:nvSpPr>
                <p:cNvPr id="56440" name="Rectangle 432"/>
                <p:cNvSpPr>
                  <a:spLocks noChangeArrowheads="1"/>
                </p:cNvSpPr>
                <p:nvPr/>
              </p:nvSpPr>
              <p:spPr bwMode="auto">
                <a:xfrm>
                  <a:off x="2101" y="384"/>
                  <a:ext cx="86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441" name="Rectangle 463"/>
                <p:cNvSpPr>
                  <a:spLocks noChangeArrowheads="1"/>
                </p:cNvSpPr>
                <p:nvPr/>
              </p:nvSpPr>
              <p:spPr bwMode="auto">
                <a:xfrm>
                  <a:off x="2058" y="384"/>
                  <a:ext cx="95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392" name="Group 466"/>
              <p:cNvGrpSpPr>
                <a:grpSpLocks/>
              </p:cNvGrpSpPr>
              <p:nvPr/>
            </p:nvGrpSpPr>
            <p:grpSpPr bwMode="auto">
              <a:xfrm>
                <a:off x="0" y="768"/>
                <a:ext cx="734" cy="384"/>
                <a:chOff x="0" y="768"/>
                <a:chExt cx="734" cy="384"/>
              </a:xfrm>
            </p:grpSpPr>
            <p:sp>
              <p:nvSpPr>
                <p:cNvPr id="56438" name="Rectangle 433"/>
                <p:cNvSpPr>
                  <a:spLocks noChangeArrowheads="1"/>
                </p:cNvSpPr>
                <p:nvPr/>
              </p:nvSpPr>
              <p:spPr bwMode="auto">
                <a:xfrm>
                  <a:off x="43" y="768"/>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439" name="Rectangle 465"/>
                <p:cNvSpPr>
                  <a:spLocks noChangeArrowheads="1"/>
                </p:cNvSpPr>
                <p:nvPr/>
              </p:nvSpPr>
              <p:spPr bwMode="auto">
                <a:xfrm>
                  <a:off x="0" y="768"/>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393" name="Group 468"/>
              <p:cNvGrpSpPr>
                <a:grpSpLocks/>
              </p:cNvGrpSpPr>
              <p:nvPr/>
            </p:nvGrpSpPr>
            <p:grpSpPr bwMode="auto">
              <a:xfrm>
                <a:off x="734" y="768"/>
                <a:ext cx="662" cy="384"/>
                <a:chOff x="734" y="768"/>
                <a:chExt cx="662" cy="384"/>
              </a:xfrm>
            </p:grpSpPr>
            <p:sp>
              <p:nvSpPr>
                <p:cNvPr id="56436" name="Rectangle 434"/>
                <p:cNvSpPr>
                  <a:spLocks noChangeArrowheads="1"/>
                </p:cNvSpPr>
                <p:nvPr/>
              </p:nvSpPr>
              <p:spPr bwMode="auto">
                <a:xfrm>
                  <a:off x="777" y="76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Петров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437" name="Rectangle 467"/>
                <p:cNvSpPr>
                  <a:spLocks noChangeArrowheads="1"/>
                </p:cNvSpPr>
                <p:nvPr/>
              </p:nvSpPr>
              <p:spPr bwMode="auto">
                <a:xfrm>
                  <a:off x="734" y="76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394" name="Group 470"/>
              <p:cNvGrpSpPr>
                <a:grpSpLocks/>
              </p:cNvGrpSpPr>
              <p:nvPr/>
            </p:nvGrpSpPr>
            <p:grpSpPr bwMode="auto">
              <a:xfrm>
                <a:off x="1396" y="768"/>
                <a:ext cx="662" cy="384"/>
                <a:chOff x="1396" y="768"/>
                <a:chExt cx="662" cy="384"/>
              </a:xfrm>
            </p:grpSpPr>
            <p:sp>
              <p:nvSpPr>
                <p:cNvPr id="56434" name="Rectangle 435"/>
                <p:cNvSpPr>
                  <a:spLocks noChangeArrowheads="1"/>
                </p:cNvSpPr>
                <p:nvPr/>
              </p:nvSpPr>
              <p:spPr bwMode="auto">
                <a:xfrm>
                  <a:off x="1439" y="76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14,400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435" name="Rectangle 469"/>
                <p:cNvSpPr>
                  <a:spLocks noChangeArrowheads="1"/>
                </p:cNvSpPr>
                <p:nvPr/>
              </p:nvSpPr>
              <p:spPr bwMode="auto">
                <a:xfrm>
                  <a:off x="1396" y="76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395" name="Group 472"/>
              <p:cNvGrpSpPr>
                <a:grpSpLocks/>
              </p:cNvGrpSpPr>
              <p:nvPr/>
            </p:nvGrpSpPr>
            <p:grpSpPr bwMode="auto">
              <a:xfrm>
                <a:off x="2058" y="768"/>
                <a:ext cx="950" cy="384"/>
                <a:chOff x="2058" y="768"/>
                <a:chExt cx="950" cy="384"/>
              </a:xfrm>
            </p:grpSpPr>
            <p:sp>
              <p:nvSpPr>
                <p:cNvPr id="56432" name="Rectangle 436"/>
                <p:cNvSpPr>
                  <a:spLocks noChangeArrowheads="1"/>
                </p:cNvSpPr>
                <p:nvPr/>
              </p:nvSpPr>
              <p:spPr bwMode="auto">
                <a:xfrm>
                  <a:off x="2101" y="768"/>
                  <a:ext cx="86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433" name="Rectangle 471"/>
                <p:cNvSpPr>
                  <a:spLocks noChangeArrowheads="1"/>
                </p:cNvSpPr>
                <p:nvPr/>
              </p:nvSpPr>
              <p:spPr bwMode="auto">
                <a:xfrm>
                  <a:off x="2058" y="768"/>
                  <a:ext cx="95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396" name="Group 474"/>
              <p:cNvGrpSpPr>
                <a:grpSpLocks/>
              </p:cNvGrpSpPr>
              <p:nvPr/>
            </p:nvGrpSpPr>
            <p:grpSpPr bwMode="auto">
              <a:xfrm>
                <a:off x="0" y="1152"/>
                <a:ext cx="734" cy="384"/>
                <a:chOff x="0" y="1152"/>
                <a:chExt cx="734" cy="384"/>
              </a:xfrm>
            </p:grpSpPr>
            <p:sp>
              <p:nvSpPr>
                <p:cNvPr id="56430" name="Rectangle 437"/>
                <p:cNvSpPr>
                  <a:spLocks noChangeArrowheads="1"/>
                </p:cNvSpPr>
                <p:nvPr/>
              </p:nvSpPr>
              <p:spPr bwMode="auto">
                <a:xfrm>
                  <a:off x="43" y="1152"/>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2939</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431" name="Rectangle 473"/>
                <p:cNvSpPr>
                  <a:spLocks noChangeArrowheads="1"/>
                </p:cNvSpPr>
                <p:nvPr/>
              </p:nvSpPr>
              <p:spPr bwMode="auto">
                <a:xfrm>
                  <a:off x="0" y="1152"/>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397" name="Group 476"/>
              <p:cNvGrpSpPr>
                <a:grpSpLocks/>
              </p:cNvGrpSpPr>
              <p:nvPr/>
            </p:nvGrpSpPr>
            <p:grpSpPr bwMode="auto">
              <a:xfrm>
                <a:off x="734" y="1152"/>
                <a:ext cx="662" cy="384"/>
                <a:chOff x="734" y="1152"/>
                <a:chExt cx="662" cy="384"/>
              </a:xfrm>
            </p:grpSpPr>
            <p:sp>
              <p:nvSpPr>
                <p:cNvPr id="56428" name="Rectangle 438"/>
                <p:cNvSpPr>
                  <a:spLocks noChangeArrowheads="1"/>
                </p:cNvSpPr>
                <p:nvPr/>
              </p:nvSpPr>
              <p:spPr bwMode="auto">
                <a:xfrm>
                  <a:off x="777" y="115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Сидоренко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429" name="Rectangle 475"/>
                <p:cNvSpPr>
                  <a:spLocks noChangeArrowheads="1"/>
                </p:cNvSpPr>
                <p:nvPr/>
              </p:nvSpPr>
              <p:spPr bwMode="auto">
                <a:xfrm>
                  <a:off x="734" y="115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398" name="Group 478"/>
              <p:cNvGrpSpPr>
                <a:grpSpLocks/>
              </p:cNvGrpSpPr>
              <p:nvPr/>
            </p:nvGrpSpPr>
            <p:grpSpPr bwMode="auto">
              <a:xfrm>
                <a:off x="1396" y="1152"/>
                <a:ext cx="662" cy="384"/>
                <a:chOff x="1396" y="1152"/>
                <a:chExt cx="662" cy="384"/>
              </a:xfrm>
            </p:grpSpPr>
            <p:sp>
              <p:nvSpPr>
                <p:cNvPr id="56426" name="Rectangle 439"/>
                <p:cNvSpPr>
                  <a:spLocks noChangeArrowheads="1"/>
                </p:cNvSpPr>
                <p:nvPr/>
              </p:nvSpPr>
              <p:spPr bwMode="auto">
                <a:xfrm>
                  <a:off x="1439" y="115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 9,200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427" name="Rectangle 477"/>
                <p:cNvSpPr>
                  <a:spLocks noChangeArrowheads="1"/>
                </p:cNvSpPr>
                <p:nvPr/>
              </p:nvSpPr>
              <p:spPr bwMode="auto">
                <a:xfrm>
                  <a:off x="1396" y="115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399" name="Group 480"/>
              <p:cNvGrpSpPr>
                <a:grpSpLocks/>
              </p:cNvGrpSpPr>
              <p:nvPr/>
            </p:nvGrpSpPr>
            <p:grpSpPr bwMode="auto">
              <a:xfrm>
                <a:off x="2058" y="1152"/>
                <a:ext cx="950" cy="384"/>
                <a:chOff x="2058" y="1152"/>
                <a:chExt cx="950" cy="384"/>
              </a:xfrm>
            </p:grpSpPr>
            <p:sp>
              <p:nvSpPr>
                <p:cNvPr id="56424" name="Rectangle 440"/>
                <p:cNvSpPr>
                  <a:spLocks noChangeArrowheads="1"/>
                </p:cNvSpPr>
                <p:nvPr/>
              </p:nvSpPr>
              <p:spPr bwMode="auto">
                <a:xfrm>
                  <a:off x="2101" y="1152"/>
                  <a:ext cx="86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313</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425" name="Rectangle 479"/>
                <p:cNvSpPr>
                  <a:spLocks noChangeArrowheads="1"/>
                </p:cNvSpPr>
                <p:nvPr/>
              </p:nvSpPr>
              <p:spPr bwMode="auto">
                <a:xfrm>
                  <a:off x="2058" y="1152"/>
                  <a:ext cx="95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400" name="Group 482"/>
              <p:cNvGrpSpPr>
                <a:grpSpLocks/>
              </p:cNvGrpSpPr>
              <p:nvPr/>
            </p:nvGrpSpPr>
            <p:grpSpPr bwMode="auto">
              <a:xfrm>
                <a:off x="0" y="1536"/>
                <a:ext cx="734" cy="384"/>
                <a:chOff x="0" y="1536"/>
                <a:chExt cx="734" cy="384"/>
              </a:xfrm>
            </p:grpSpPr>
            <p:sp>
              <p:nvSpPr>
                <p:cNvPr id="56422" name="Rectangle 441"/>
                <p:cNvSpPr>
                  <a:spLocks noChangeArrowheads="1"/>
                </p:cNvSpPr>
                <p:nvPr/>
              </p:nvSpPr>
              <p:spPr bwMode="auto">
                <a:xfrm>
                  <a:off x="43" y="1536"/>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423" name="Rectangle 481"/>
                <p:cNvSpPr>
                  <a:spLocks noChangeArrowheads="1"/>
                </p:cNvSpPr>
                <p:nvPr/>
              </p:nvSpPr>
              <p:spPr bwMode="auto">
                <a:xfrm>
                  <a:off x="0" y="1536"/>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401" name="Group 484"/>
              <p:cNvGrpSpPr>
                <a:grpSpLocks/>
              </p:cNvGrpSpPr>
              <p:nvPr/>
            </p:nvGrpSpPr>
            <p:grpSpPr bwMode="auto">
              <a:xfrm>
                <a:off x="734" y="1536"/>
                <a:ext cx="662" cy="384"/>
                <a:chOff x="734" y="1536"/>
                <a:chExt cx="662" cy="384"/>
              </a:xfrm>
            </p:grpSpPr>
            <p:sp>
              <p:nvSpPr>
                <p:cNvPr id="56420" name="Rectangle 442"/>
                <p:cNvSpPr>
                  <a:spLocks noChangeArrowheads="1"/>
                </p:cNvSpPr>
                <p:nvPr/>
              </p:nvSpPr>
              <p:spPr bwMode="auto">
                <a:xfrm>
                  <a:off x="777" y="153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Федоренко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421" name="Rectangle 483"/>
                <p:cNvSpPr>
                  <a:spLocks noChangeArrowheads="1"/>
                </p:cNvSpPr>
                <p:nvPr/>
              </p:nvSpPr>
              <p:spPr bwMode="auto">
                <a:xfrm>
                  <a:off x="734" y="153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402" name="Group 486"/>
              <p:cNvGrpSpPr>
                <a:grpSpLocks/>
              </p:cNvGrpSpPr>
              <p:nvPr/>
            </p:nvGrpSpPr>
            <p:grpSpPr bwMode="auto">
              <a:xfrm>
                <a:off x="1396" y="1536"/>
                <a:ext cx="662" cy="384"/>
                <a:chOff x="1396" y="1536"/>
                <a:chExt cx="662" cy="384"/>
              </a:xfrm>
            </p:grpSpPr>
            <p:sp>
              <p:nvSpPr>
                <p:cNvPr id="56418" name="Rectangle 443"/>
                <p:cNvSpPr>
                  <a:spLocks noChangeArrowheads="1"/>
                </p:cNvSpPr>
                <p:nvPr/>
              </p:nvSpPr>
              <p:spPr bwMode="auto">
                <a:xfrm>
                  <a:off x="1439" y="153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419" name="Rectangle 485"/>
                <p:cNvSpPr>
                  <a:spLocks noChangeArrowheads="1"/>
                </p:cNvSpPr>
                <p:nvPr/>
              </p:nvSpPr>
              <p:spPr bwMode="auto">
                <a:xfrm>
                  <a:off x="1396" y="153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403" name="Group 488"/>
              <p:cNvGrpSpPr>
                <a:grpSpLocks/>
              </p:cNvGrpSpPr>
              <p:nvPr/>
            </p:nvGrpSpPr>
            <p:grpSpPr bwMode="auto">
              <a:xfrm>
                <a:off x="2058" y="1536"/>
                <a:ext cx="950" cy="384"/>
                <a:chOff x="2058" y="1536"/>
                <a:chExt cx="950" cy="384"/>
              </a:xfrm>
            </p:grpSpPr>
            <p:sp>
              <p:nvSpPr>
                <p:cNvPr id="56416" name="Rectangle 444"/>
                <p:cNvSpPr>
                  <a:spLocks noChangeArrowheads="1"/>
                </p:cNvSpPr>
                <p:nvPr/>
              </p:nvSpPr>
              <p:spPr bwMode="auto">
                <a:xfrm>
                  <a:off x="2101" y="1536"/>
                  <a:ext cx="86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417" name="Rectangle 487"/>
                <p:cNvSpPr>
                  <a:spLocks noChangeArrowheads="1"/>
                </p:cNvSpPr>
                <p:nvPr/>
              </p:nvSpPr>
              <p:spPr bwMode="auto">
                <a:xfrm>
                  <a:off x="2058" y="1536"/>
                  <a:ext cx="95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404" name="Group 490"/>
              <p:cNvGrpSpPr>
                <a:grpSpLocks/>
              </p:cNvGrpSpPr>
              <p:nvPr/>
            </p:nvGrpSpPr>
            <p:grpSpPr bwMode="auto">
              <a:xfrm>
                <a:off x="0" y="1920"/>
                <a:ext cx="734" cy="384"/>
                <a:chOff x="0" y="1920"/>
                <a:chExt cx="734" cy="384"/>
              </a:xfrm>
            </p:grpSpPr>
            <p:sp>
              <p:nvSpPr>
                <p:cNvPr id="56414" name="Rectangle 445"/>
                <p:cNvSpPr>
                  <a:spLocks noChangeArrowheads="1"/>
                </p:cNvSpPr>
                <p:nvPr/>
              </p:nvSpPr>
              <p:spPr bwMode="auto">
                <a:xfrm>
                  <a:off x="43" y="192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415" name="Rectangle 489"/>
                <p:cNvSpPr>
                  <a:spLocks noChangeArrowheads="1"/>
                </p:cNvSpPr>
                <p:nvPr/>
              </p:nvSpPr>
              <p:spPr bwMode="auto">
                <a:xfrm>
                  <a:off x="0" y="192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405" name="Group 492"/>
              <p:cNvGrpSpPr>
                <a:grpSpLocks/>
              </p:cNvGrpSpPr>
              <p:nvPr/>
            </p:nvGrpSpPr>
            <p:grpSpPr bwMode="auto">
              <a:xfrm>
                <a:off x="734" y="1920"/>
                <a:ext cx="662" cy="384"/>
                <a:chOff x="734" y="1920"/>
                <a:chExt cx="662" cy="384"/>
              </a:xfrm>
            </p:grpSpPr>
            <p:sp>
              <p:nvSpPr>
                <p:cNvPr id="56412" name="Rectangle 446"/>
                <p:cNvSpPr>
                  <a:spLocks noChangeArrowheads="1"/>
                </p:cNvSpPr>
                <p:nvPr/>
              </p:nvSpPr>
              <p:spPr bwMode="auto">
                <a:xfrm>
                  <a:off x="777" y="192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413" name="Rectangle 491"/>
                <p:cNvSpPr>
                  <a:spLocks noChangeArrowheads="1"/>
                </p:cNvSpPr>
                <p:nvPr/>
              </p:nvSpPr>
              <p:spPr bwMode="auto">
                <a:xfrm>
                  <a:off x="734" y="192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406" name="Group 494"/>
              <p:cNvGrpSpPr>
                <a:grpSpLocks/>
              </p:cNvGrpSpPr>
              <p:nvPr/>
            </p:nvGrpSpPr>
            <p:grpSpPr bwMode="auto">
              <a:xfrm>
                <a:off x="1396" y="1920"/>
                <a:ext cx="662" cy="384"/>
                <a:chOff x="1396" y="1920"/>
                <a:chExt cx="662" cy="384"/>
              </a:xfrm>
            </p:grpSpPr>
            <p:sp>
              <p:nvSpPr>
                <p:cNvPr id="56410" name="Rectangle 447"/>
                <p:cNvSpPr>
                  <a:spLocks noChangeArrowheads="1"/>
                </p:cNvSpPr>
                <p:nvPr/>
              </p:nvSpPr>
              <p:spPr bwMode="auto">
                <a:xfrm>
                  <a:off x="1439" y="192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411" name="Rectangle 493"/>
                <p:cNvSpPr>
                  <a:spLocks noChangeArrowheads="1"/>
                </p:cNvSpPr>
                <p:nvPr/>
              </p:nvSpPr>
              <p:spPr bwMode="auto">
                <a:xfrm>
                  <a:off x="1396" y="192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407" name="Group 496"/>
              <p:cNvGrpSpPr>
                <a:grpSpLocks/>
              </p:cNvGrpSpPr>
              <p:nvPr/>
            </p:nvGrpSpPr>
            <p:grpSpPr bwMode="auto">
              <a:xfrm>
                <a:off x="2058" y="1920"/>
                <a:ext cx="950" cy="384"/>
                <a:chOff x="2058" y="1920"/>
                <a:chExt cx="950" cy="384"/>
              </a:xfrm>
            </p:grpSpPr>
            <p:sp>
              <p:nvSpPr>
                <p:cNvPr id="56408" name="Rectangle 448"/>
                <p:cNvSpPr>
                  <a:spLocks noChangeArrowheads="1"/>
                </p:cNvSpPr>
                <p:nvPr/>
              </p:nvSpPr>
              <p:spPr bwMode="auto">
                <a:xfrm>
                  <a:off x="2101" y="1920"/>
                  <a:ext cx="86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409" name="Rectangle 495"/>
                <p:cNvSpPr>
                  <a:spLocks noChangeArrowheads="1"/>
                </p:cNvSpPr>
                <p:nvPr/>
              </p:nvSpPr>
              <p:spPr bwMode="auto">
                <a:xfrm>
                  <a:off x="2058" y="1920"/>
                  <a:ext cx="95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56383" name="Rectangle 498"/>
            <p:cNvSpPr>
              <a:spLocks noChangeArrowheads="1"/>
            </p:cNvSpPr>
            <p:nvPr/>
          </p:nvSpPr>
          <p:spPr bwMode="auto">
            <a:xfrm>
              <a:off x="-3" y="-3"/>
              <a:ext cx="3014" cy="2310"/>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sp>
        <p:nvSpPr>
          <p:cNvPr id="56329" name="Rectangle 500"/>
          <p:cNvSpPr>
            <a:spLocks noChangeArrowheads="1"/>
          </p:cNvSpPr>
          <p:nvPr/>
        </p:nvSpPr>
        <p:spPr bwMode="auto">
          <a:xfrm>
            <a:off x="0" y="4508500"/>
            <a:ext cx="4648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200" b="1">
                <a:latin typeface="Times New Roman" panose="02020603050405020304" pitchFamily="18" charset="0"/>
                <a:cs typeface="Times New Roman" panose="02020603050405020304" pitchFamily="18" charset="0"/>
              </a:rPr>
              <a:t>СОТРУДНИКИ_В_ПРОЕКТЕ_1 </a:t>
            </a:r>
            <a:r>
              <a:rPr lang="ru-RU" altLang="ru-RU" sz="1200"/>
              <a:t>◄</a:t>
            </a:r>
            <a:r>
              <a:rPr lang="en-US" altLang="ru-RU" sz="1200" b="1">
                <a:cs typeface="Arial" panose="020B0604020202020204" pitchFamily="34" charset="0"/>
              </a:rPr>
              <a:t>AND</a:t>
            </a:r>
            <a:r>
              <a:rPr lang="ru-RU" altLang="ru-RU" sz="1200"/>
              <a:t>►</a:t>
            </a:r>
            <a:r>
              <a:rPr lang="ru-RU" altLang="ru-RU" sz="1200" b="1">
                <a:latin typeface="Times New Roman" panose="02020603050405020304" pitchFamily="18" charset="0"/>
                <a:cs typeface="Times New Roman" panose="02020603050405020304" pitchFamily="18" charset="0"/>
              </a:rPr>
              <a:t> </a:t>
            </a:r>
            <a:r>
              <a:rPr lang="ru-RU" altLang="ru-RU" sz="1200"/>
              <a:t>◄</a:t>
            </a:r>
            <a:r>
              <a:rPr lang="en-US" altLang="ru-RU" sz="1200" b="1"/>
              <a:t>NOT</a:t>
            </a:r>
            <a:r>
              <a:rPr lang="ru-RU" altLang="ru-RU" sz="1200"/>
              <a:t>►</a:t>
            </a:r>
            <a:r>
              <a:rPr lang="ru-RU" altLang="ru-RU"/>
              <a:t> </a:t>
            </a:r>
            <a:r>
              <a:rPr lang="ru-RU" altLang="ru-RU" sz="1200" b="1">
                <a:latin typeface="Times New Roman" panose="02020603050405020304" pitchFamily="18" charset="0"/>
                <a:cs typeface="Times New Roman" panose="02020603050405020304" pitchFamily="18" charset="0"/>
              </a:rPr>
              <a:t>СОТРУДНИКИ_В_ПРОЕКТЕ_2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grpSp>
        <p:nvGrpSpPr>
          <p:cNvPr id="56330" name="Group 551"/>
          <p:cNvGrpSpPr>
            <a:grpSpLocks/>
          </p:cNvGrpSpPr>
          <p:nvPr/>
        </p:nvGrpSpPr>
        <p:grpSpPr bwMode="auto">
          <a:xfrm>
            <a:off x="395288" y="5013325"/>
            <a:ext cx="4275137" cy="838200"/>
            <a:chOff x="-3" y="-3"/>
            <a:chExt cx="3014" cy="1532"/>
          </a:xfrm>
        </p:grpSpPr>
        <p:grpSp>
          <p:nvGrpSpPr>
            <p:cNvPr id="56332" name="Group 549"/>
            <p:cNvGrpSpPr>
              <a:grpSpLocks/>
            </p:cNvGrpSpPr>
            <p:nvPr/>
          </p:nvGrpSpPr>
          <p:grpSpPr bwMode="auto">
            <a:xfrm>
              <a:off x="0" y="0"/>
              <a:ext cx="3008" cy="1526"/>
              <a:chOff x="0" y="0"/>
              <a:chExt cx="3008" cy="1526"/>
            </a:xfrm>
          </p:grpSpPr>
          <p:grpSp>
            <p:nvGrpSpPr>
              <p:cNvPr id="56334" name="Group 518"/>
              <p:cNvGrpSpPr>
                <a:grpSpLocks/>
              </p:cNvGrpSpPr>
              <p:nvPr/>
            </p:nvGrpSpPr>
            <p:grpSpPr bwMode="auto">
              <a:xfrm>
                <a:off x="0" y="0"/>
                <a:ext cx="734" cy="374"/>
                <a:chOff x="0" y="0"/>
                <a:chExt cx="734" cy="374"/>
              </a:xfrm>
            </p:grpSpPr>
            <p:sp>
              <p:nvSpPr>
                <p:cNvPr id="56380" name="Rectangle 501"/>
                <p:cNvSpPr>
                  <a:spLocks noChangeArrowheads="1"/>
                </p:cNvSpPr>
                <p:nvPr/>
              </p:nvSpPr>
              <p:spPr bwMode="auto">
                <a:xfrm>
                  <a:off x="43" y="0"/>
                  <a:ext cx="648"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800">
                      <a:latin typeface="Times New Roman" panose="02020603050405020304" pitchFamily="18" charset="0"/>
                      <a:cs typeface="Times New Roman" panose="02020603050405020304" pitchFamily="18" charset="0"/>
                    </a:rPr>
                    <a:t>СОТР_НОМЕР </a:t>
                  </a:r>
                </a:p>
                <a:p>
                  <a:endParaRPr lang="ru-RU" altLang="ru-RU" sz="800">
                    <a:latin typeface="Times New Roman" panose="02020603050405020304" pitchFamily="18" charset="0"/>
                  </a:endParaRPr>
                </a:p>
              </p:txBody>
            </p:sp>
            <p:sp>
              <p:nvSpPr>
                <p:cNvPr id="56381" name="Rectangle 517"/>
                <p:cNvSpPr>
                  <a:spLocks noChangeArrowheads="1"/>
                </p:cNvSpPr>
                <p:nvPr/>
              </p:nvSpPr>
              <p:spPr bwMode="auto">
                <a:xfrm>
                  <a:off x="0" y="0"/>
                  <a:ext cx="734" cy="37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335" name="Group 520"/>
              <p:cNvGrpSpPr>
                <a:grpSpLocks/>
              </p:cNvGrpSpPr>
              <p:nvPr/>
            </p:nvGrpSpPr>
            <p:grpSpPr bwMode="auto">
              <a:xfrm>
                <a:off x="734" y="0"/>
                <a:ext cx="662" cy="374"/>
                <a:chOff x="734" y="0"/>
                <a:chExt cx="662" cy="374"/>
              </a:xfrm>
            </p:grpSpPr>
            <p:sp>
              <p:nvSpPr>
                <p:cNvPr id="56378" name="Rectangle 502"/>
                <p:cNvSpPr>
                  <a:spLocks noChangeArrowheads="1"/>
                </p:cNvSpPr>
                <p:nvPr/>
              </p:nvSpPr>
              <p:spPr bwMode="auto">
                <a:xfrm>
                  <a:off x="777" y="0"/>
                  <a:ext cx="576"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900">
                      <a:latin typeface="Times New Roman" panose="02020603050405020304" pitchFamily="18" charset="0"/>
                      <a:cs typeface="Times New Roman" panose="02020603050405020304" pitchFamily="18" charset="0"/>
                    </a:rPr>
                    <a:t>СОТР_ИМЯ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379" name="Rectangle 519"/>
                <p:cNvSpPr>
                  <a:spLocks noChangeArrowheads="1"/>
                </p:cNvSpPr>
                <p:nvPr/>
              </p:nvSpPr>
              <p:spPr bwMode="auto">
                <a:xfrm>
                  <a:off x="734" y="0"/>
                  <a:ext cx="662" cy="37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336" name="Group 522"/>
              <p:cNvGrpSpPr>
                <a:grpSpLocks/>
              </p:cNvGrpSpPr>
              <p:nvPr/>
            </p:nvGrpSpPr>
            <p:grpSpPr bwMode="auto">
              <a:xfrm>
                <a:off x="1396" y="0"/>
                <a:ext cx="662" cy="374"/>
                <a:chOff x="1396" y="0"/>
                <a:chExt cx="662" cy="374"/>
              </a:xfrm>
            </p:grpSpPr>
            <p:sp>
              <p:nvSpPr>
                <p:cNvPr id="56376" name="Rectangle 503"/>
                <p:cNvSpPr>
                  <a:spLocks noChangeArrowheads="1"/>
                </p:cNvSpPr>
                <p:nvPr/>
              </p:nvSpPr>
              <p:spPr bwMode="auto">
                <a:xfrm>
                  <a:off x="1439" y="0"/>
                  <a:ext cx="576"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800">
                      <a:latin typeface="Times New Roman" panose="02020603050405020304" pitchFamily="18" charset="0"/>
                      <a:cs typeface="Times New Roman" panose="02020603050405020304" pitchFamily="18" charset="0"/>
                    </a:rPr>
                    <a:t>СОТР_ЗАРП</a:t>
                  </a:r>
                  <a:r>
                    <a:rPr lang="ru-RU" altLang="ru-RU" sz="900">
                      <a:latin typeface="Times New Roman" panose="02020603050405020304" pitchFamily="18" charset="0"/>
                      <a:cs typeface="Times New Roman" panose="02020603050405020304" pitchFamily="18" charset="0"/>
                    </a:rPr>
                    <a:t>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377" name="Rectangle 521"/>
                <p:cNvSpPr>
                  <a:spLocks noChangeArrowheads="1"/>
                </p:cNvSpPr>
                <p:nvPr/>
              </p:nvSpPr>
              <p:spPr bwMode="auto">
                <a:xfrm>
                  <a:off x="1396" y="0"/>
                  <a:ext cx="662" cy="37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337" name="Group 524"/>
              <p:cNvGrpSpPr>
                <a:grpSpLocks/>
              </p:cNvGrpSpPr>
              <p:nvPr/>
            </p:nvGrpSpPr>
            <p:grpSpPr bwMode="auto">
              <a:xfrm>
                <a:off x="2058" y="0"/>
                <a:ext cx="950" cy="374"/>
                <a:chOff x="2058" y="0"/>
                <a:chExt cx="950" cy="374"/>
              </a:xfrm>
            </p:grpSpPr>
            <p:sp>
              <p:nvSpPr>
                <p:cNvPr id="56374" name="Rectangle 504"/>
                <p:cNvSpPr>
                  <a:spLocks noChangeArrowheads="1"/>
                </p:cNvSpPr>
                <p:nvPr/>
              </p:nvSpPr>
              <p:spPr bwMode="auto">
                <a:xfrm>
                  <a:off x="2101" y="0"/>
                  <a:ext cx="864"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900">
                      <a:latin typeface="Times New Roman" panose="02020603050405020304" pitchFamily="18" charset="0"/>
                      <a:cs typeface="Times New Roman" panose="02020603050405020304" pitchFamily="18" charset="0"/>
                    </a:rPr>
                    <a:t>СОТР_ОТД_НОМЕР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375" name="Rectangle 523"/>
                <p:cNvSpPr>
                  <a:spLocks noChangeArrowheads="1"/>
                </p:cNvSpPr>
                <p:nvPr/>
              </p:nvSpPr>
              <p:spPr bwMode="auto">
                <a:xfrm>
                  <a:off x="2058" y="0"/>
                  <a:ext cx="950" cy="37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338" name="Group 526"/>
              <p:cNvGrpSpPr>
                <a:grpSpLocks/>
              </p:cNvGrpSpPr>
              <p:nvPr/>
            </p:nvGrpSpPr>
            <p:grpSpPr bwMode="auto">
              <a:xfrm>
                <a:off x="0" y="374"/>
                <a:ext cx="734" cy="384"/>
                <a:chOff x="0" y="374"/>
                <a:chExt cx="734" cy="384"/>
              </a:xfrm>
            </p:grpSpPr>
            <p:sp>
              <p:nvSpPr>
                <p:cNvPr id="56372" name="Rectangle 505"/>
                <p:cNvSpPr>
                  <a:spLocks noChangeArrowheads="1"/>
                </p:cNvSpPr>
                <p:nvPr/>
              </p:nvSpPr>
              <p:spPr bwMode="auto">
                <a:xfrm>
                  <a:off x="43" y="37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2936</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373" name="Rectangle 525"/>
                <p:cNvSpPr>
                  <a:spLocks noChangeArrowheads="1"/>
                </p:cNvSpPr>
                <p:nvPr/>
              </p:nvSpPr>
              <p:spPr bwMode="auto">
                <a:xfrm>
                  <a:off x="0" y="37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339" name="Group 528"/>
              <p:cNvGrpSpPr>
                <a:grpSpLocks/>
              </p:cNvGrpSpPr>
              <p:nvPr/>
            </p:nvGrpSpPr>
            <p:grpSpPr bwMode="auto">
              <a:xfrm>
                <a:off x="734" y="374"/>
                <a:ext cx="662" cy="384"/>
                <a:chOff x="734" y="374"/>
                <a:chExt cx="662" cy="384"/>
              </a:xfrm>
            </p:grpSpPr>
            <p:sp>
              <p:nvSpPr>
                <p:cNvPr id="56370" name="Rectangle 506"/>
                <p:cNvSpPr>
                  <a:spLocks noChangeArrowheads="1"/>
                </p:cNvSpPr>
                <p:nvPr/>
              </p:nvSpPr>
              <p:spPr bwMode="auto">
                <a:xfrm>
                  <a:off x="777" y="37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Сидоров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371" name="Rectangle 527"/>
                <p:cNvSpPr>
                  <a:spLocks noChangeArrowheads="1"/>
                </p:cNvSpPr>
                <p:nvPr/>
              </p:nvSpPr>
              <p:spPr bwMode="auto">
                <a:xfrm>
                  <a:off x="734" y="37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340" name="Group 530"/>
              <p:cNvGrpSpPr>
                <a:grpSpLocks/>
              </p:cNvGrpSpPr>
              <p:nvPr/>
            </p:nvGrpSpPr>
            <p:grpSpPr bwMode="auto">
              <a:xfrm>
                <a:off x="1396" y="374"/>
                <a:ext cx="662" cy="384"/>
                <a:chOff x="1396" y="374"/>
                <a:chExt cx="662" cy="384"/>
              </a:xfrm>
            </p:grpSpPr>
            <p:sp>
              <p:nvSpPr>
                <p:cNvPr id="56368" name="Rectangle 507"/>
                <p:cNvSpPr>
                  <a:spLocks noChangeArrowheads="1"/>
                </p:cNvSpPr>
                <p:nvPr/>
              </p:nvSpPr>
              <p:spPr bwMode="auto">
                <a:xfrm>
                  <a:off x="1439" y="37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 9,200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369" name="Rectangle 529"/>
                <p:cNvSpPr>
                  <a:spLocks noChangeArrowheads="1"/>
                </p:cNvSpPr>
                <p:nvPr/>
              </p:nvSpPr>
              <p:spPr bwMode="auto">
                <a:xfrm>
                  <a:off x="1396" y="37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341" name="Group 532"/>
              <p:cNvGrpSpPr>
                <a:grpSpLocks/>
              </p:cNvGrpSpPr>
              <p:nvPr/>
            </p:nvGrpSpPr>
            <p:grpSpPr bwMode="auto">
              <a:xfrm>
                <a:off x="2058" y="374"/>
                <a:ext cx="950" cy="384"/>
                <a:chOff x="2058" y="374"/>
                <a:chExt cx="950" cy="384"/>
              </a:xfrm>
            </p:grpSpPr>
            <p:sp>
              <p:nvSpPr>
                <p:cNvPr id="56366" name="Rectangle 508"/>
                <p:cNvSpPr>
                  <a:spLocks noChangeArrowheads="1"/>
                </p:cNvSpPr>
                <p:nvPr/>
              </p:nvSpPr>
              <p:spPr bwMode="auto">
                <a:xfrm>
                  <a:off x="2101" y="374"/>
                  <a:ext cx="86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313</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367" name="Rectangle 531"/>
                <p:cNvSpPr>
                  <a:spLocks noChangeArrowheads="1"/>
                </p:cNvSpPr>
                <p:nvPr/>
              </p:nvSpPr>
              <p:spPr bwMode="auto">
                <a:xfrm>
                  <a:off x="2058" y="374"/>
                  <a:ext cx="95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342" name="Group 534"/>
              <p:cNvGrpSpPr>
                <a:grpSpLocks/>
              </p:cNvGrpSpPr>
              <p:nvPr/>
            </p:nvGrpSpPr>
            <p:grpSpPr bwMode="auto">
              <a:xfrm>
                <a:off x="0" y="758"/>
                <a:ext cx="734" cy="384"/>
                <a:chOff x="0" y="758"/>
                <a:chExt cx="734" cy="384"/>
              </a:xfrm>
            </p:grpSpPr>
            <p:sp>
              <p:nvSpPr>
                <p:cNvPr id="56364" name="Rectangle 509"/>
                <p:cNvSpPr>
                  <a:spLocks noChangeArrowheads="1"/>
                </p:cNvSpPr>
                <p:nvPr/>
              </p:nvSpPr>
              <p:spPr bwMode="auto">
                <a:xfrm>
                  <a:off x="43" y="758"/>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2937</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365" name="Rectangle 533"/>
                <p:cNvSpPr>
                  <a:spLocks noChangeArrowheads="1"/>
                </p:cNvSpPr>
                <p:nvPr/>
              </p:nvSpPr>
              <p:spPr bwMode="auto">
                <a:xfrm>
                  <a:off x="0" y="758"/>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343" name="Group 536"/>
              <p:cNvGrpSpPr>
                <a:grpSpLocks/>
              </p:cNvGrpSpPr>
              <p:nvPr/>
            </p:nvGrpSpPr>
            <p:grpSpPr bwMode="auto">
              <a:xfrm>
                <a:off x="734" y="758"/>
                <a:ext cx="662" cy="384"/>
                <a:chOff x="734" y="758"/>
                <a:chExt cx="662" cy="384"/>
              </a:xfrm>
            </p:grpSpPr>
            <p:sp>
              <p:nvSpPr>
                <p:cNvPr id="56362" name="Rectangle 510"/>
                <p:cNvSpPr>
                  <a:spLocks noChangeArrowheads="1"/>
                </p:cNvSpPr>
                <p:nvPr/>
              </p:nvSpPr>
              <p:spPr bwMode="auto">
                <a:xfrm>
                  <a:off x="777" y="75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Федоров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363" name="Rectangle 535"/>
                <p:cNvSpPr>
                  <a:spLocks noChangeArrowheads="1"/>
                </p:cNvSpPr>
                <p:nvPr/>
              </p:nvSpPr>
              <p:spPr bwMode="auto">
                <a:xfrm>
                  <a:off x="734" y="75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344" name="Group 538"/>
              <p:cNvGrpSpPr>
                <a:grpSpLocks/>
              </p:cNvGrpSpPr>
              <p:nvPr/>
            </p:nvGrpSpPr>
            <p:grpSpPr bwMode="auto">
              <a:xfrm>
                <a:off x="1396" y="758"/>
                <a:ext cx="662" cy="384"/>
                <a:chOff x="1396" y="758"/>
                <a:chExt cx="662" cy="384"/>
              </a:xfrm>
            </p:grpSpPr>
            <p:sp>
              <p:nvSpPr>
                <p:cNvPr id="56360" name="Rectangle 511"/>
                <p:cNvSpPr>
                  <a:spLocks noChangeArrowheads="1"/>
                </p:cNvSpPr>
                <p:nvPr/>
              </p:nvSpPr>
              <p:spPr bwMode="auto">
                <a:xfrm>
                  <a:off x="1439" y="75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361" name="Rectangle 537"/>
                <p:cNvSpPr>
                  <a:spLocks noChangeArrowheads="1"/>
                </p:cNvSpPr>
                <p:nvPr/>
              </p:nvSpPr>
              <p:spPr bwMode="auto">
                <a:xfrm>
                  <a:off x="1396" y="75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345" name="Group 540"/>
              <p:cNvGrpSpPr>
                <a:grpSpLocks/>
              </p:cNvGrpSpPr>
              <p:nvPr/>
            </p:nvGrpSpPr>
            <p:grpSpPr bwMode="auto">
              <a:xfrm>
                <a:off x="2058" y="758"/>
                <a:ext cx="950" cy="384"/>
                <a:chOff x="2058" y="758"/>
                <a:chExt cx="950" cy="384"/>
              </a:xfrm>
            </p:grpSpPr>
            <p:sp>
              <p:nvSpPr>
                <p:cNvPr id="56358" name="Rectangle 512"/>
                <p:cNvSpPr>
                  <a:spLocks noChangeArrowheads="1"/>
                </p:cNvSpPr>
                <p:nvPr/>
              </p:nvSpPr>
              <p:spPr bwMode="auto">
                <a:xfrm>
                  <a:off x="2101" y="758"/>
                  <a:ext cx="86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359" name="Rectangle 539"/>
                <p:cNvSpPr>
                  <a:spLocks noChangeArrowheads="1"/>
                </p:cNvSpPr>
                <p:nvPr/>
              </p:nvSpPr>
              <p:spPr bwMode="auto">
                <a:xfrm>
                  <a:off x="2058" y="758"/>
                  <a:ext cx="95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346" name="Group 542"/>
              <p:cNvGrpSpPr>
                <a:grpSpLocks/>
              </p:cNvGrpSpPr>
              <p:nvPr/>
            </p:nvGrpSpPr>
            <p:grpSpPr bwMode="auto">
              <a:xfrm>
                <a:off x="0" y="1142"/>
                <a:ext cx="734" cy="384"/>
                <a:chOff x="0" y="1142"/>
                <a:chExt cx="734" cy="384"/>
              </a:xfrm>
            </p:grpSpPr>
            <p:sp>
              <p:nvSpPr>
                <p:cNvPr id="56356" name="Rectangle 513"/>
                <p:cNvSpPr>
                  <a:spLocks noChangeArrowheads="1"/>
                </p:cNvSpPr>
                <p:nvPr/>
              </p:nvSpPr>
              <p:spPr bwMode="auto">
                <a:xfrm>
                  <a:off x="43" y="1142"/>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2938</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357" name="Rectangle 541"/>
                <p:cNvSpPr>
                  <a:spLocks noChangeArrowheads="1"/>
                </p:cNvSpPr>
                <p:nvPr/>
              </p:nvSpPr>
              <p:spPr bwMode="auto">
                <a:xfrm>
                  <a:off x="0" y="1142"/>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347" name="Group 544"/>
              <p:cNvGrpSpPr>
                <a:grpSpLocks/>
              </p:cNvGrpSpPr>
              <p:nvPr/>
            </p:nvGrpSpPr>
            <p:grpSpPr bwMode="auto">
              <a:xfrm>
                <a:off x="734" y="1142"/>
                <a:ext cx="662" cy="384"/>
                <a:chOff x="734" y="1142"/>
                <a:chExt cx="662" cy="384"/>
              </a:xfrm>
            </p:grpSpPr>
            <p:sp>
              <p:nvSpPr>
                <p:cNvPr id="56354" name="Rectangle 514"/>
                <p:cNvSpPr>
                  <a:spLocks noChangeArrowheads="1"/>
                </p:cNvSpPr>
                <p:nvPr/>
              </p:nvSpPr>
              <p:spPr bwMode="auto">
                <a:xfrm>
                  <a:off x="777" y="114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Иванова</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355" name="Rectangle 543"/>
                <p:cNvSpPr>
                  <a:spLocks noChangeArrowheads="1"/>
                </p:cNvSpPr>
                <p:nvPr/>
              </p:nvSpPr>
              <p:spPr bwMode="auto">
                <a:xfrm>
                  <a:off x="734" y="114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348" name="Group 546"/>
              <p:cNvGrpSpPr>
                <a:grpSpLocks/>
              </p:cNvGrpSpPr>
              <p:nvPr/>
            </p:nvGrpSpPr>
            <p:grpSpPr bwMode="auto">
              <a:xfrm>
                <a:off x="1396" y="1142"/>
                <a:ext cx="662" cy="384"/>
                <a:chOff x="1396" y="1142"/>
                <a:chExt cx="662" cy="384"/>
              </a:xfrm>
            </p:grpSpPr>
            <p:sp>
              <p:nvSpPr>
                <p:cNvPr id="56352" name="Rectangle 515"/>
                <p:cNvSpPr>
                  <a:spLocks noChangeArrowheads="1"/>
                </p:cNvSpPr>
                <p:nvPr/>
              </p:nvSpPr>
              <p:spPr bwMode="auto">
                <a:xfrm>
                  <a:off x="1439" y="114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353" name="Rectangle 545"/>
                <p:cNvSpPr>
                  <a:spLocks noChangeArrowheads="1"/>
                </p:cNvSpPr>
                <p:nvPr/>
              </p:nvSpPr>
              <p:spPr bwMode="auto">
                <a:xfrm>
                  <a:off x="1396" y="114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6349" name="Group 548"/>
              <p:cNvGrpSpPr>
                <a:grpSpLocks/>
              </p:cNvGrpSpPr>
              <p:nvPr/>
            </p:nvGrpSpPr>
            <p:grpSpPr bwMode="auto">
              <a:xfrm>
                <a:off x="2058" y="1142"/>
                <a:ext cx="950" cy="384"/>
                <a:chOff x="2058" y="1142"/>
                <a:chExt cx="950" cy="384"/>
              </a:xfrm>
            </p:grpSpPr>
            <p:sp>
              <p:nvSpPr>
                <p:cNvPr id="56350" name="Rectangle 516"/>
                <p:cNvSpPr>
                  <a:spLocks noChangeArrowheads="1"/>
                </p:cNvSpPr>
                <p:nvPr/>
              </p:nvSpPr>
              <p:spPr bwMode="auto">
                <a:xfrm>
                  <a:off x="2101" y="1142"/>
                  <a:ext cx="86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315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6351" name="Rectangle 547"/>
                <p:cNvSpPr>
                  <a:spLocks noChangeArrowheads="1"/>
                </p:cNvSpPr>
                <p:nvPr/>
              </p:nvSpPr>
              <p:spPr bwMode="auto">
                <a:xfrm>
                  <a:off x="2058" y="1142"/>
                  <a:ext cx="95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56333" name="Rectangle 550"/>
            <p:cNvSpPr>
              <a:spLocks noChangeArrowheads="1"/>
            </p:cNvSpPr>
            <p:nvPr/>
          </p:nvSpPr>
          <p:spPr bwMode="auto">
            <a:xfrm>
              <a:off x="-3" y="-3"/>
              <a:ext cx="3014" cy="1532"/>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sp>
        <p:nvSpPr>
          <p:cNvPr id="56331" name="Rectangle 552"/>
          <p:cNvSpPr>
            <a:spLocks noChangeArrowheads="1"/>
          </p:cNvSpPr>
          <p:nvPr/>
        </p:nvSpPr>
        <p:spPr bwMode="auto">
          <a:xfrm>
            <a:off x="4787900" y="5229225"/>
            <a:ext cx="4267200" cy="757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80000"/>
              </a:lnSpc>
              <a:buClr>
                <a:schemeClr val="accent1"/>
              </a:buClr>
              <a:buFont typeface="Wingdings" panose="05000000000000000000" pitchFamily="2" charset="2"/>
              <a:buChar char="§"/>
            </a:pPr>
            <a:r>
              <a:rPr lang="ru-RU" altLang="ru-RU" dirty="0">
                <a:cs typeface="Arial" panose="020B0604020202020204" pitchFamily="34" charset="0"/>
              </a:rPr>
              <a:t> Если отношения </a:t>
            </a:r>
            <a:r>
              <a:rPr lang="en-US" altLang="ru-RU" i="1" dirty="0">
                <a:cs typeface="Arial" panose="020B0604020202020204" pitchFamily="34" charset="0"/>
              </a:rPr>
              <a:t>r</a:t>
            </a:r>
            <a:r>
              <a:rPr lang="ru-RU" altLang="ru-RU" i="1" dirty="0">
                <a:cs typeface="Arial" panose="020B0604020202020204" pitchFamily="34" charset="0"/>
              </a:rPr>
              <a:t>1 </a:t>
            </a:r>
            <a:r>
              <a:rPr lang="ru-RU" altLang="ru-RU" dirty="0">
                <a:cs typeface="Arial" panose="020B0604020202020204" pitchFamily="34" charset="0"/>
              </a:rPr>
              <a:t>и </a:t>
            </a:r>
            <a:r>
              <a:rPr lang="en-US" altLang="ru-RU" i="1" dirty="0">
                <a:cs typeface="Arial" panose="020B0604020202020204" pitchFamily="34" charset="0"/>
              </a:rPr>
              <a:t>r</a:t>
            </a:r>
            <a:r>
              <a:rPr lang="ru-RU" altLang="ru-RU" i="1" dirty="0">
                <a:cs typeface="Arial" panose="020B0604020202020204" pitchFamily="34" charset="0"/>
              </a:rPr>
              <a:t>2 </a:t>
            </a:r>
            <a:r>
              <a:rPr lang="ru-RU" altLang="ru-RU" dirty="0">
                <a:cs typeface="Arial" panose="020B0604020202020204" pitchFamily="34" charset="0"/>
              </a:rPr>
              <a:t>совместимы по объединению, то </a:t>
            </a:r>
            <a:r>
              <a:rPr lang="en-US" altLang="ru-RU" i="1" dirty="0">
                <a:cs typeface="Arial" panose="020B0604020202020204" pitchFamily="34" charset="0"/>
              </a:rPr>
              <a:t>r</a:t>
            </a:r>
            <a:r>
              <a:rPr lang="ru-RU" altLang="ru-RU" i="1" dirty="0">
                <a:cs typeface="Arial" panose="020B0604020202020204" pitchFamily="34" charset="0"/>
              </a:rPr>
              <a:t>1 </a:t>
            </a:r>
            <a:r>
              <a:rPr lang="en-US" altLang="ru-RU" dirty="0">
                <a:cs typeface="Arial" panose="020B0604020202020204" pitchFamily="34" charset="0"/>
              </a:rPr>
              <a:t>MINUS </a:t>
            </a:r>
            <a:r>
              <a:rPr lang="en-US" altLang="ru-RU" i="1" dirty="0">
                <a:cs typeface="Arial" panose="020B0604020202020204" pitchFamily="34" charset="0"/>
              </a:rPr>
              <a:t>r</a:t>
            </a:r>
            <a:r>
              <a:rPr lang="ru-RU" altLang="ru-RU" i="1" dirty="0">
                <a:cs typeface="Arial" panose="020B0604020202020204" pitchFamily="34" charset="0"/>
              </a:rPr>
              <a:t>2 </a:t>
            </a:r>
            <a:r>
              <a:rPr lang="ru-RU" altLang="ru-RU" dirty="0">
                <a:cs typeface="Arial" panose="020B0604020202020204" pitchFamily="34" charset="0"/>
              </a:rPr>
              <a:t>= </a:t>
            </a:r>
            <a:r>
              <a:rPr lang="en-US" altLang="ru-RU" i="1" dirty="0">
                <a:cs typeface="Arial" panose="020B0604020202020204" pitchFamily="34" charset="0"/>
              </a:rPr>
              <a:t>r</a:t>
            </a:r>
            <a:r>
              <a:rPr lang="ru-RU" altLang="ru-RU" i="1" dirty="0">
                <a:cs typeface="Arial" panose="020B0604020202020204" pitchFamily="34" charset="0"/>
              </a:rPr>
              <a:t>1 </a:t>
            </a:r>
            <a:r>
              <a:rPr lang="ru-RU" altLang="ru-RU" dirty="0">
                <a:cs typeface="Arial" panose="020B0604020202020204" pitchFamily="34" charset="0"/>
              </a:rPr>
              <a:t>◄</a:t>
            </a:r>
            <a:r>
              <a:rPr lang="en-US" altLang="ru-RU" dirty="0">
                <a:cs typeface="Arial" panose="020B0604020202020204" pitchFamily="34" charset="0"/>
              </a:rPr>
              <a:t>AND</a:t>
            </a:r>
            <a:r>
              <a:rPr lang="ru-RU" altLang="ru-RU" dirty="0">
                <a:cs typeface="Arial" panose="020B0604020202020204" pitchFamily="34" charset="0"/>
              </a:rPr>
              <a:t>► ◄</a:t>
            </a:r>
            <a:r>
              <a:rPr lang="en-US" altLang="ru-RU" dirty="0">
                <a:cs typeface="Arial" panose="020B0604020202020204" pitchFamily="34" charset="0"/>
              </a:rPr>
              <a:t>NOT</a:t>
            </a:r>
            <a:r>
              <a:rPr lang="ru-RU" altLang="ru-RU" dirty="0">
                <a:cs typeface="Arial" panose="020B0604020202020204" pitchFamily="34" charset="0"/>
              </a:rPr>
              <a:t>► </a:t>
            </a:r>
            <a:r>
              <a:rPr lang="en-US" altLang="ru-RU" i="1" dirty="0">
                <a:cs typeface="Arial" panose="020B0604020202020204" pitchFamily="34" charset="0"/>
              </a:rPr>
              <a:t>r</a:t>
            </a:r>
            <a:r>
              <a:rPr lang="ru-RU" altLang="ru-RU" i="1" dirty="0">
                <a:cs typeface="Arial" panose="020B0604020202020204" pitchFamily="34" charset="0"/>
              </a:rPr>
              <a:t>2</a:t>
            </a:r>
            <a:r>
              <a:rPr lang="ru-RU" altLang="ru-RU" dirty="0">
                <a:cs typeface="Arial" panose="020B0604020202020204" pitchFamily="34" charset="0"/>
              </a:rPr>
              <a:t> </a:t>
            </a:r>
          </a:p>
        </p:txBody>
      </p:sp>
      <p:sp>
        <p:nvSpPr>
          <p:cNvPr id="2" name="Номер слайда 1"/>
          <p:cNvSpPr>
            <a:spLocks noGrp="1"/>
          </p:cNvSpPr>
          <p:nvPr>
            <p:ph type="sldNum" sz="quarter" idx="12"/>
          </p:nvPr>
        </p:nvSpPr>
        <p:spPr/>
        <p:txBody>
          <a:bodyPr/>
          <a:lstStyle/>
          <a:p>
            <a:fld id="{696E6B9C-D8EC-43A7-9BE7-CEFCAE10240F}" type="slidenum">
              <a:rPr lang="ru-RU" altLang="en-US" smtClean="0"/>
              <a:pPr/>
              <a:t>53</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BBA09423-0961-440E-8A6E-66819E4C03DD}" type="datetime1">
              <a:rPr lang="ru-RU" altLang="en-US" smtClean="0"/>
              <a:t>20.11.2019</a:t>
            </a:fld>
            <a:endParaRPr lang="ru-RU" altLang="en-US"/>
          </a:p>
        </p:txBody>
      </p:sp>
      <p:sp>
        <p:nvSpPr>
          <p:cNvPr id="57347" name="Rectangle 2"/>
          <p:cNvSpPr>
            <a:spLocks noGrp="1" noChangeArrowheads="1"/>
          </p:cNvSpPr>
          <p:nvPr>
            <p:ph type="title"/>
          </p:nvPr>
        </p:nvSpPr>
        <p:spPr/>
        <p:txBody>
          <a:bodyPr/>
          <a:lstStyle/>
          <a:p>
            <a:pPr eaLnBrk="1" hangingPunct="1"/>
            <a:r>
              <a:rPr lang="ru-RU" altLang="ru-RU" sz="2500" smtClean="0"/>
              <a:t>Алгебра </a:t>
            </a:r>
            <a:r>
              <a:rPr lang="en-US" altLang="ru-RU" sz="2500" b="1" smtClean="0"/>
              <a:t>A</a:t>
            </a:r>
            <a:r>
              <a:rPr lang="en-US" altLang="ru-RU" sz="2500" smtClean="0"/>
              <a:t> </a:t>
            </a:r>
            <a:r>
              <a:rPr lang="ru-RU" altLang="ru-RU" sz="2500" smtClean="0"/>
              <a:t>Дейта и Дарвена (19)</a:t>
            </a:r>
            <a:br>
              <a:rPr lang="ru-RU" altLang="ru-RU" sz="2500" smtClean="0"/>
            </a:br>
            <a:r>
              <a:rPr lang="ru-RU" altLang="ru-RU" sz="2500" smtClean="0"/>
              <a:t> </a:t>
            </a:r>
            <a:r>
              <a:rPr lang="ru-RU" altLang="ru-RU" sz="2000" smtClean="0"/>
              <a:t>Полнота алгебры (3)</a:t>
            </a:r>
          </a:p>
        </p:txBody>
      </p:sp>
      <p:sp>
        <p:nvSpPr>
          <p:cNvPr id="57348" name="Rectangle 3"/>
          <p:cNvSpPr>
            <a:spLocks noGrp="1" noChangeArrowheads="1"/>
          </p:cNvSpPr>
          <p:nvPr>
            <p:ph type="body" idx="1"/>
          </p:nvPr>
        </p:nvSpPr>
        <p:spPr/>
        <p:txBody>
          <a:bodyPr/>
          <a:lstStyle/>
          <a:p>
            <a:pPr eaLnBrk="1" hangingPunct="1">
              <a:lnSpc>
                <a:spcPct val="70000"/>
              </a:lnSpc>
              <a:spcBef>
                <a:spcPct val="40000"/>
              </a:spcBef>
              <a:buSzPct val="140000"/>
              <a:buFont typeface="Wingdings" panose="05000000000000000000" pitchFamily="2" charset="2"/>
              <a:buChar char="§"/>
            </a:pPr>
            <a:r>
              <a:rPr lang="ru-RU" altLang="ru-RU" sz="2400" smtClean="0">
                <a:cs typeface="Times New Roman" panose="02020603050405020304" pitchFamily="18" charset="0"/>
              </a:rPr>
              <a:t>Покажем, как можно выразить операцию ограничения с помощью операций Алгебры </a:t>
            </a:r>
            <a:r>
              <a:rPr lang="en-US" altLang="ru-RU" sz="2400" smtClean="0">
                <a:cs typeface="Times New Roman" panose="02020603050405020304" pitchFamily="18" charset="0"/>
              </a:rPr>
              <a:t>A</a:t>
            </a:r>
            <a:r>
              <a:rPr lang="en-US" altLang="ru-RU" sz="2400" i="1" smtClean="0">
                <a:cs typeface="Times New Roman" panose="02020603050405020304" pitchFamily="18" charset="0"/>
              </a:rPr>
              <a:t> </a:t>
            </a:r>
            <a:r>
              <a:rPr lang="ru-RU" altLang="ru-RU" sz="2400" smtClean="0">
                <a:cs typeface="Times New Roman" panose="02020603050405020304" pitchFamily="18" charset="0"/>
              </a:rPr>
              <a:t>для всех допустимых простых условий</a:t>
            </a:r>
            <a:r>
              <a:rPr lang="ru-RU" altLang="ru-RU" sz="2400" smtClean="0"/>
              <a:t> </a:t>
            </a:r>
            <a:endParaRPr lang="en-US" altLang="ru-RU" sz="2400" smtClean="0"/>
          </a:p>
          <a:p>
            <a:pPr eaLnBrk="1" hangingPunct="1">
              <a:lnSpc>
                <a:spcPct val="80000"/>
              </a:lnSpc>
              <a:spcBef>
                <a:spcPct val="40000"/>
              </a:spcBef>
              <a:buSzPct val="140000"/>
              <a:buFont typeface="Wingdings" panose="05000000000000000000" pitchFamily="2" charset="2"/>
              <a:buChar char="§"/>
            </a:pPr>
            <a:r>
              <a:rPr lang="ru-RU" altLang="ru-RU" sz="2400" smtClean="0"/>
              <a:t>П</a:t>
            </a:r>
            <a:r>
              <a:rPr lang="ru-RU" altLang="ru-RU" sz="2400" smtClean="0">
                <a:cs typeface="Times New Roman" panose="02020603050405020304" pitchFamily="18" charset="0"/>
              </a:rPr>
              <a:t>редположим (для упрощения примеров), что множества значений доменов, на которых определены атрибуты отношения </a:t>
            </a:r>
            <a:r>
              <a:rPr lang="ru-RU" altLang="ru-RU" sz="2400" smtClean="0">
                <a:cs typeface="Arial" panose="020B0604020202020204" pitchFamily="34" charset="0"/>
              </a:rPr>
              <a:t>СОТРУДНИКИ_1</a:t>
            </a:r>
            <a:r>
              <a:rPr lang="ru-RU" altLang="ru-RU" sz="2400" smtClean="0">
                <a:cs typeface="Times New Roman" panose="02020603050405020304" pitchFamily="18" charset="0"/>
              </a:rPr>
              <a:t>, ограничены значениями, содержащимися в теле этого отношения</a:t>
            </a:r>
            <a:r>
              <a:rPr lang="ru-RU" altLang="ru-RU" sz="2400" smtClean="0"/>
              <a:t> </a:t>
            </a:r>
          </a:p>
          <a:p>
            <a:pPr eaLnBrk="1" hangingPunct="1">
              <a:lnSpc>
                <a:spcPct val="80000"/>
              </a:lnSpc>
              <a:spcBef>
                <a:spcPct val="40000"/>
              </a:spcBef>
              <a:buSzPct val="140000"/>
              <a:buFont typeface="Wingdings" panose="05000000000000000000" pitchFamily="2" charset="2"/>
              <a:buChar char="§"/>
            </a:pPr>
            <a:r>
              <a:rPr lang="ru-RU" altLang="ru-RU" sz="2400" smtClean="0">
                <a:cs typeface="Times New Roman" panose="02020603050405020304" pitchFamily="18" charset="0"/>
              </a:rPr>
              <a:t>Начнем с обсуждения операции </a:t>
            </a:r>
            <a:r>
              <a:rPr lang="en-US" altLang="ru-RU" sz="2400" smtClean="0">
                <a:cs typeface="Arial" panose="020B0604020202020204" pitchFamily="34" charset="0"/>
              </a:rPr>
              <a:t>WHERE</a:t>
            </a:r>
            <a:r>
              <a:rPr lang="ru-RU" altLang="ru-RU" sz="2400" smtClean="0">
                <a:cs typeface="Times New Roman" panose="02020603050405020304" pitchFamily="18" charset="0"/>
              </a:rPr>
              <a:t> с условием вида </a:t>
            </a:r>
            <a:r>
              <a:rPr lang="ru-RU" altLang="ru-RU" sz="2400" i="1" smtClean="0">
                <a:cs typeface="Arial" panose="020B0604020202020204" pitchFamily="34" charset="0"/>
              </a:rPr>
              <a:t>a</a:t>
            </a:r>
            <a:r>
              <a:rPr lang="ru-RU" altLang="ru-RU" sz="2400" i="1" smtClean="0">
                <a:cs typeface="Times New Roman" panose="02020603050405020304" pitchFamily="18" charset="0"/>
              </a:rPr>
              <a:t> </a:t>
            </a:r>
            <a:r>
              <a:rPr lang="ru-RU" altLang="ru-RU" sz="2400" smtClean="0">
                <a:cs typeface="Arial" panose="020B0604020202020204" pitchFamily="34" charset="0"/>
              </a:rPr>
              <a:t>comp-op</a:t>
            </a:r>
            <a:r>
              <a:rPr lang="ru-RU" altLang="ru-RU" sz="2400" smtClean="0">
                <a:cs typeface="Times New Roman" panose="02020603050405020304" pitchFamily="18" charset="0"/>
              </a:rPr>
              <a:t> </a:t>
            </a:r>
            <a:r>
              <a:rPr lang="ru-RU" altLang="ru-RU" sz="2400" i="1" smtClean="0">
                <a:cs typeface="Arial" panose="020B0604020202020204" pitchFamily="34" charset="0"/>
              </a:rPr>
              <a:t>const</a:t>
            </a:r>
            <a:r>
              <a:rPr lang="ru-RU" altLang="ru-RU" sz="2400" smtClean="0"/>
              <a:t>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54</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 name="Дата 2"/>
          <p:cNvSpPr>
            <a:spLocks noGrp="1"/>
          </p:cNvSpPr>
          <p:nvPr>
            <p:ph type="dt" sz="quarter" idx="10"/>
          </p:nvPr>
        </p:nvSpPr>
        <p:spPr/>
        <p:txBody>
          <a:bodyPr/>
          <a:lstStyle/>
          <a:p>
            <a:pPr>
              <a:defRPr/>
            </a:pPr>
            <a:fld id="{0BBE355D-A8D0-4D49-A101-8108FBDE6D2D}" type="datetime1">
              <a:rPr lang="ru-RU" altLang="en-US" smtClean="0"/>
              <a:t>20.11.2019</a:t>
            </a:fld>
            <a:endParaRPr lang="ru-RU" altLang="en-US"/>
          </a:p>
        </p:txBody>
      </p:sp>
      <p:sp>
        <p:nvSpPr>
          <p:cNvPr id="58371" name="Rectangle 2"/>
          <p:cNvSpPr>
            <a:spLocks noGrp="1" noChangeArrowheads="1"/>
          </p:cNvSpPr>
          <p:nvPr>
            <p:ph type="title"/>
          </p:nvPr>
        </p:nvSpPr>
        <p:spPr/>
        <p:txBody>
          <a:bodyPr/>
          <a:lstStyle/>
          <a:p>
            <a:pPr eaLnBrk="1" hangingPunct="1"/>
            <a:r>
              <a:rPr lang="ru-RU" altLang="ru-RU" sz="2500" smtClean="0"/>
              <a:t>Алгебра </a:t>
            </a:r>
            <a:r>
              <a:rPr lang="en-US" altLang="ru-RU" sz="2500" b="1" smtClean="0"/>
              <a:t>A</a:t>
            </a:r>
            <a:r>
              <a:rPr lang="en-US" altLang="ru-RU" sz="2500" smtClean="0"/>
              <a:t> </a:t>
            </a:r>
            <a:r>
              <a:rPr lang="ru-RU" altLang="ru-RU" sz="2500" smtClean="0"/>
              <a:t>Дейта и Дарвена (20)</a:t>
            </a:r>
            <a:br>
              <a:rPr lang="ru-RU" altLang="ru-RU" sz="2500" smtClean="0"/>
            </a:br>
            <a:r>
              <a:rPr lang="ru-RU" altLang="ru-RU" sz="2500" smtClean="0"/>
              <a:t> </a:t>
            </a:r>
            <a:r>
              <a:rPr lang="ru-RU" altLang="ru-RU" sz="2000" smtClean="0"/>
              <a:t>Полнота алгебры (4)</a:t>
            </a:r>
          </a:p>
        </p:txBody>
      </p:sp>
      <p:sp>
        <p:nvSpPr>
          <p:cNvPr id="58372" name="Rectangle 3"/>
          <p:cNvSpPr>
            <a:spLocks noChangeArrowheads="1"/>
          </p:cNvSpPr>
          <p:nvPr/>
        </p:nvSpPr>
        <p:spPr bwMode="auto">
          <a:xfrm>
            <a:off x="304800" y="2057400"/>
            <a:ext cx="8382000" cy="73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200" b="1">
                <a:latin typeface="Times New Roman" panose="02020603050405020304" pitchFamily="18" charset="0"/>
              </a:rPr>
              <a:t>                                       </a:t>
            </a:r>
            <a:r>
              <a:rPr lang="ru-RU" altLang="ru-RU" sz="1200" b="1">
                <a:latin typeface="Times New Roman" panose="02020603050405020304" pitchFamily="18" charset="0"/>
                <a:cs typeface="Times New Roman" panose="02020603050405020304" pitchFamily="18" charset="0"/>
              </a:rPr>
              <a:t>СОТРУДНИКИ_1</a:t>
            </a:r>
            <a:r>
              <a:rPr lang="ru-RU" altLang="ru-RU" sz="1200" b="1">
                <a:latin typeface="Times New Roman" panose="02020603050405020304" pitchFamily="18" charset="0"/>
              </a:rPr>
              <a:t>                                                        </a:t>
            </a:r>
            <a:r>
              <a:rPr lang="ru-RU" altLang="ru-RU" sz="1200" b="1">
                <a:latin typeface="Times New Roman" panose="02020603050405020304" pitchFamily="18" charset="0"/>
                <a:cs typeface="Times New Roman" panose="02020603050405020304" pitchFamily="18" charset="0"/>
              </a:rPr>
              <a:t>СОТРУДНИКИ_1 </a:t>
            </a:r>
            <a:r>
              <a:rPr lang="ru-RU" altLang="ru-RU" sz="1200"/>
              <a:t>◄</a:t>
            </a:r>
            <a:r>
              <a:rPr lang="en-US" altLang="ru-RU" sz="1200"/>
              <a:t>AND</a:t>
            </a:r>
            <a:r>
              <a:rPr lang="ru-RU" altLang="ru-RU" sz="1200"/>
              <a:t>►</a:t>
            </a:r>
            <a:r>
              <a:rPr lang="ru-RU" altLang="ru-RU"/>
              <a:t> </a:t>
            </a:r>
            <a:r>
              <a:rPr lang="ru-RU" altLang="ru-RU" sz="1200" b="1">
                <a:latin typeface="Times New Roman" panose="02020603050405020304" pitchFamily="18" charset="0"/>
                <a:cs typeface="Times New Roman" panose="02020603050405020304" pitchFamily="18" charset="0"/>
              </a:rPr>
              <a:t>ЗАРП_11000</a:t>
            </a:r>
            <a:r>
              <a:rPr lang="ru-RU" altLang="ru-RU" sz="1200" b="1">
                <a:latin typeface="Times New Roman" panose="02020603050405020304" pitchFamily="18" charset="0"/>
              </a:rPr>
              <a:t> </a:t>
            </a:r>
            <a:endParaRPr lang="ru-RU" altLang="ru-RU" sz="1200">
              <a:latin typeface="Times New Roman" panose="02020603050405020304" pitchFamily="18" charset="0"/>
            </a:endParaRPr>
          </a:p>
          <a:p>
            <a:endParaRPr lang="ru-RU" altLang="ru-RU" sz="2400">
              <a:latin typeface="Times New Roman" panose="02020603050405020304" pitchFamily="18" charset="0"/>
            </a:endParaRPr>
          </a:p>
        </p:txBody>
      </p:sp>
      <p:grpSp>
        <p:nvGrpSpPr>
          <p:cNvPr id="58373" name="Group 114"/>
          <p:cNvGrpSpPr>
            <a:grpSpLocks/>
          </p:cNvGrpSpPr>
          <p:nvPr/>
        </p:nvGrpSpPr>
        <p:grpSpPr bwMode="auto">
          <a:xfrm>
            <a:off x="304800" y="2362200"/>
            <a:ext cx="4213225" cy="1905000"/>
            <a:chOff x="-3" y="-3"/>
            <a:chExt cx="2654" cy="3462"/>
          </a:xfrm>
        </p:grpSpPr>
        <p:grpSp>
          <p:nvGrpSpPr>
            <p:cNvPr id="58448" name="Group 112"/>
            <p:cNvGrpSpPr>
              <a:grpSpLocks/>
            </p:cNvGrpSpPr>
            <p:nvPr/>
          </p:nvGrpSpPr>
          <p:grpSpPr bwMode="auto">
            <a:xfrm>
              <a:off x="0" y="0"/>
              <a:ext cx="2648" cy="3456"/>
              <a:chOff x="0" y="0"/>
              <a:chExt cx="2648" cy="3456"/>
            </a:xfrm>
          </p:grpSpPr>
          <p:grpSp>
            <p:nvGrpSpPr>
              <p:cNvPr id="58450" name="Group 41"/>
              <p:cNvGrpSpPr>
                <a:grpSpLocks/>
              </p:cNvGrpSpPr>
              <p:nvPr/>
            </p:nvGrpSpPr>
            <p:grpSpPr bwMode="auto">
              <a:xfrm>
                <a:off x="0" y="0"/>
                <a:ext cx="734" cy="384"/>
                <a:chOff x="0" y="0"/>
                <a:chExt cx="734" cy="384"/>
              </a:xfrm>
            </p:grpSpPr>
            <p:sp>
              <p:nvSpPr>
                <p:cNvPr id="58556" name="Rectangle 4"/>
                <p:cNvSpPr>
                  <a:spLocks noChangeArrowheads="1"/>
                </p:cNvSpPr>
                <p:nvPr/>
              </p:nvSpPr>
              <p:spPr bwMode="auto">
                <a:xfrm>
                  <a:off x="43" y="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СОТР_НОМЕР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557" name="Rectangle 40"/>
                <p:cNvSpPr>
                  <a:spLocks noChangeArrowheads="1"/>
                </p:cNvSpPr>
                <p:nvPr/>
              </p:nvSpPr>
              <p:spPr bwMode="auto">
                <a:xfrm>
                  <a:off x="0" y="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451" name="Group 43"/>
              <p:cNvGrpSpPr>
                <a:grpSpLocks/>
              </p:cNvGrpSpPr>
              <p:nvPr/>
            </p:nvGrpSpPr>
            <p:grpSpPr bwMode="auto">
              <a:xfrm>
                <a:off x="734" y="0"/>
                <a:ext cx="662" cy="384"/>
                <a:chOff x="734" y="0"/>
                <a:chExt cx="662" cy="384"/>
              </a:xfrm>
            </p:grpSpPr>
            <p:sp>
              <p:nvSpPr>
                <p:cNvPr id="58554" name="Rectangle 5"/>
                <p:cNvSpPr>
                  <a:spLocks noChangeArrowheads="1"/>
                </p:cNvSpPr>
                <p:nvPr/>
              </p:nvSpPr>
              <p:spPr bwMode="auto">
                <a:xfrm>
                  <a:off x="777" y="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dirty="0">
                      <a:latin typeface="Times New Roman" panose="02020603050405020304" pitchFamily="18" charset="0"/>
                      <a:cs typeface="Times New Roman" panose="02020603050405020304" pitchFamily="18" charset="0"/>
                    </a:rPr>
                    <a:t>СОТР_ИМЯ </a:t>
                  </a:r>
                  <a:endParaRPr lang="ru-RU" altLang="ru-RU" sz="1200" dirty="0">
                    <a:latin typeface="Times New Roman" panose="02020603050405020304" pitchFamily="18" charset="0"/>
                    <a:cs typeface="Times New Roman" panose="02020603050405020304" pitchFamily="18" charset="0"/>
                  </a:endParaRPr>
                </a:p>
                <a:p>
                  <a:endParaRPr lang="ru-RU" altLang="ru-RU" sz="2400" dirty="0">
                    <a:latin typeface="Times New Roman" panose="02020603050405020304" pitchFamily="18" charset="0"/>
                  </a:endParaRPr>
                </a:p>
              </p:txBody>
            </p:sp>
            <p:sp>
              <p:nvSpPr>
                <p:cNvPr id="58555" name="Rectangle 42"/>
                <p:cNvSpPr>
                  <a:spLocks noChangeArrowheads="1"/>
                </p:cNvSpPr>
                <p:nvPr/>
              </p:nvSpPr>
              <p:spPr bwMode="auto">
                <a:xfrm>
                  <a:off x="734" y="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452" name="Group 45"/>
              <p:cNvGrpSpPr>
                <a:grpSpLocks/>
              </p:cNvGrpSpPr>
              <p:nvPr/>
            </p:nvGrpSpPr>
            <p:grpSpPr bwMode="auto">
              <a:xfrm>
                <a:off x="1396" y="0"/>
                <a:ext cx="662" cy="384"/>
                <a:chOff x="1396" y="0"/>
                <a:chExt cx="662" cy="384"/>
              </a:xfrm>
            </p:grpSpPr>
            <p:sp>
              <p:nvSpPr>
                <p:cNvPr id="58552" name="Rectangle 6"/>
                <p:cNvSpPr>
                  <a:spLocks noChangeArrowheads="1"/>
                </p:cNvSpPr>
                <p:nvPr/>
              </p:nvSpPr>
              <p:spPr bwMode="auto">
                <a:xfrm>
                  <a:off x="1439" y="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СОТР_ЗАРП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553" name="Rectangle 44"/>
                <p:cNvSpPr>
                  <a:spLocks noChangeArrowheads="1"/>
                </p:cNvSpPr>
                <p:nvPr/>
              </p:nvSpPr>
              <p:spPr bwMode="auto">
                <a:xfrm>
                  <a:off x="1396" y="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453" name="Group 47"/>
              <p:cNvGrpSpPr>
                <a:grpSpLocks/>
              </p:cNvGrpSpPr>
              <p:nvPr/>
            </p:nvGrpSpPr>
            <p:grpSpPr bwMode="auto">
              <a:xfrm>
                <a:off x="2058" y="0"/>
                <a:ext cx="590" cy="384"/>
                <a:chOff x="2058" y="0"/>
                <a:chExt cx="590" cy="384"/>
              </a:xfrm>
            </p:grpSpPr>
            <p:sp>
              <p:nvSpPr>
                <p:cNvPr id="58550" name="Rectangle 7"/>
                <p:cNvSpPr>
                  <a:spLocks noChangeArrowheads="1"/>
                </p:cNvSpPr>
                <p:nvPr/>
              </p:nvSpPr>
              <p:spPr bwMode="auto">
                <a:xfrm>
                  <a:off x="2101" y="0"/>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РУК_НОМ</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551" name="Rectangle 46"/>
                <p:cNvSpPr>
                  <a:spLocks noChangeArrowheads="1"/>
                </p:cNvSpPr>
                <p:nvPr/>
              </p:nvSpPr>
              <p:spPr bwMode="auto">
                <a:xfrm>
                  <a:off x="2058" y="0"/>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454" name="Group 49"/>
              <p:cNvGrpSpPr>
                <a:grpSpLocks/>
              </p:cNvGrpSpPr>
              <p:nvPr/>
            </p:nvGrpSpPr>
            <p:grpSpPr bwMode="auto">
              <a:xfrm>
                <a:off x="0" y="384"/>
                <a:ext cx="734" cy="384"/>
                <a:chOff x="0" y="384"/>
                <a:chExt cx="734" cy="384"/>
              </a:xfrm>
            </p:grpSpPr>
            <p:sp>
              <p:nvSpPr>
                <p:cNvPr id="58548" name="Rectangle 8"/>
                <p:cNvSpPr>
                  <a:spLocks noChangeArrowheads="1"/>
                </p:cNvSpPr>
                <p:nvPr/>
              </p:nvSpPr>
              <p:spPr bwMode="auto">
                <a:xfrm>
                  <a:off x="43" y="38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549" name="Rectangle 48"/>
                <p:cNvSpPr>
                  <a:spLocks noChangeArrowheads="1"/>
                </p:cNvSpPr>
                <p:nvPr/>
              </p:nvSpPr>
              <p:spPr bwMode="auto">
                <a:xfrm>
                  <a:off x="0" y="38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455" name="Group 51"/>
              <p:cNvGrpSpPr>
                <a:grpSpLocks/>
              </p:cNvGrpSpPr>
              <p:nvPr/>
            </p:nvGrpSpPr>
            <p:grpSpPr bwMode="auto">
              <a:xfrm>
                <a:off x="734" y="384"/>
                <a:ext cx="662" cy="384"/>
                <a:chOff x="734" y="384"/>
                <a:chExt cx="662" cy="384"/>
              </a:xfrm>
            </p:grpSpPr>
            <p:sp>
              <p:nvSpPr>
                <p:cNvPr id="58546" name="Rectangle 9"/>
                <p:cNvSpPr>
                  <a:spLocks noChangeArrowheads="1"/>
                </p:cNvSpPr>
                <p:nvPr/>
              </p:nvSpPr>
              <p:spPr bwMode="auto">
                <a:xfrm>
                  <a:off x="777" y="38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547" name="Rectangle 50"/>
                <p:cNvSpPr>
                  <a:spLocks noChangeArrowheads="1"/>
                </p:cNvSpPr>
                <p:nvPr/>
              </p:nvSpPr>
              <p:spPr bwMode="auto">
                <a:xfrm>
                  <a:off x="734" y="38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456" name="Group 53"/>
              <p:cNvGrpSpPr>
                <a:grpSpLocks/>
              </p:cNvGrpSpPr>
              <p:nvPr/>
            </p:nvGrpSpPr>
            <p:grpSpPr bwMode="auto">
              <a:xfrm>
                <a:off x="1396" y="384"/>
                <a:ext cx="662" cy="384"/>
                <a:chOff x="1396" y="384"/>
                <a:chExt cx="662" cy="384"/>
              </a:xfrm>
            </p:grpSpPr>
            <p:sp>
              <p:nvSpPr>
                <p:cNvPr id="58544" name="Rectangle 10"/>
                <p:cNvSpPr>
                  <a:spLocks noChangeArrowheads="1"/>
                </p:cNvSpPr>
                <p:nvPr/>
              </p:nvSpPr>
              <p:spPr bwMode="auto">
                <a:xfrm>
                  <a:off x="1439" y="38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545" name="Rectangle 52"/>
                <p:cNvSpPr>
                  <a:spLocks noChangeArrowheads="1"/>
                </p:cNvSpPr>
                <p:nvPr/>
              </p:nvSpPr>
              <p:spPr bwMode="auto">
                <a:xfrm>
                  <a:off x="1396" y="38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457" name="Group 55"/>
              <p:cNvGrpSpPr>
                <a:grpSpLocks/>
              </p:cNvGrpSpPr>
              <p:nvPr/>
            </p:nvGrpSpPr>
            <p:grpSpPr bwMode="auto">
              <a:xfrm>
                <a:off x="2058" y="384"/>
                <a:ext cx="590" cy="384"/>
                <a:chOff x="2058" y="384"/>
                <a:chExt cx="590" cy="384"/>
              </a:xfrm>
            </p:grpSpPr>
            <p:sp>
              <p:nvSpPr>
                <p:cNvPr id="58542" name="Rectangle 11"/>
                <p:cNvSpPr>
                  <a:spLocks noChangeArrowheads="1"/>
                </p:cNvSpPr>
                <p:nvPr/>
              </p:nvSpPr>
              <p:spPr bwMode="auto">
                <a:xfrm>
                  <a:off x="2101" y="384"/>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543" name="Rectangle 54"/>
                <p:cNvSpPr>
                  <a:spLocks noChangeArrowheads="1"/>
                </p:cNvSpPr>
                <p:nvPr/>
              </p:nvSpPr>
              <p:spPr bwMode="auto">
                <a:xfrm>
                  <a:off x="2058" y="384"/>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458" name="Group 57"/>
              <p:cNvGrpSpPr>
                <a:grpSpLocks/>
              </p:cNvGrpSpPr>
              <p:nvPr/>
            </p:nvGrpSpPr>
            <p:grpSpPr bwMode="auto">
              <a:xfrm>
                <a:off x="0" y="768"/>
                <a:ext cx="734" cy="384"/>
                <a:chOff x="0" y="768"/>
                <a:chExt cx="734" cy="384"/>
              </a:xfrm>
            </p:grpSpPr>
            <p:sp>
              <p:nvSpPr>
                <p:cNvPr id="58540" name="Rectangle 12"/>
                <p:cNvSpPr>
                  <a:spLocks noChangeArrowheads="1"/>
                </p:cNvSpPr>
                <p:nvPr/>
              </p:nvSpPr>
              <p:spPr bwMode="auto">
                <a:xfrm>
                  <a:off x="43" y="768"/>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541" name="Rectangle 56"/>
                <p:cNvSpPr>
                  <a:spLocks noChangeArrowheads="1"/>
                </p:cNvSpPr>
                <p:nvPr/>
              </p:nvSpPr>
              <p:spPr bwMode="auto">
                <a:xfrm>
                  <a:off x="0" y="768"/>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459" name="Group 59"/>
              <p:cNvGrpSpPr>
                <a:grpSpLocks/>
              </p:cNvGrpSpPr>
              <p:nvPr/>
            </p:nvGrpSpPr>
            <p:grpSpPr bwMode="auto">
              <a:xfrm>
                <a:off x="734" y="768"/>
                <a:ext cx="662" cy="384"/>
                <a:chOff x="734" y="768"/>
                <a:chExt cx="662" cy="384"/>
              </a:xfrm>
            </p:grpSpPr>
            <p:sp>
              <p:nvSpPr>
                <p:cNvPr id="58538" name="Rectangle 13"/>
                <p:cNvSpPr>
                  <a:spLocks noChangeArrowheads="1"/>
                </p:cNvSpPr>
                <p:nvPr/>
              </p:nvSpPr>
              <p:spPr bwMode="auto">
                <a:xfrm>
                  <a:off x="777" y="76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Петров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539" name="Rectangle 58"/>
                <p:cNvSpPr>
                  <a:spLocks noChangeArrowheads="1"/>
                </p:cNvSpPr>
                <p:nvPr/>
              </p:nvSpPr>
              <p:spPr bwMode="auto">
                <a:xfrm>
                  <a:off x="734" y="76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460" name="Group 61"/>
              <p:cNvGrpSpPr>
                <a:grpSpLocks/>
              </p:cNvGrpSpPr>
              <p:nvPr/>
            </p:nvGrpSpPr>
            <p:grpSpPr bwMode="auto">
              <a:xfrm>
                <a:off x="1396" y="768"/>
                <a:ext cx="662" cy="384"/>
                <a:chOff x="1396" y="768"/>
                <a:chExt cx="662" cy="384"/>
              </a:xfrm>
            </p:grpSpPr>
            <p:sp>
              <p:nvSpPr>
                <p:cNvPr id="58536" name="Rectangle 14"/>
                <p:cNvSpPr>
                  <a:spLocks noChangeArrowheads="1"/>
                </p:cNvSpPr>
                <p:nvPr/>
              </p:nvSpPr>
              <p:spPr bwMode="auto">
                <a:xfrm>
                  <a:off x="1439" y="76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14,400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537" name="Rectangle 60"/>
                <p:cNvSpPr>
                  <a:spLocks noChangeArrowheads="1"/>
                </p:cNvSpPr>
                <p:nvPr/>
              </p:nvSpPr>
              <p:spPr bwMode="auto">
                <a:xfrm>
                  <a:off x="1396" y="76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461" name="Group 63"/>
              <p:cNvGrpSpPr>
                <a:grpSpLocks/>
              </p:cNvGrpSpPr>
              <p:nvPr/>
            </p:nvGrpSpPr>
            <p:grpSpPr bwMode="auto">
              <a:xfrm>
                <a:off x="2058" y="768"/>
                <a:ext cx="590" cy="384"/>
                <a:chOff x="2058" y="768"/>
                <a:chExt cx="590" cy="384"/>
              </a:xfrm>
            </p:grpSpPr>
            <p:sp>
              <p:nvSpPr>
                <p:cNvPr id="58534" name="Rectangle 15"/>
                <p:cNvSpPr>
                  <a:spLocks noChangeArrowheads="1"/>
                </p:cNvSpPr>
                <p:nvPr/>
              </p:nvSpPr>
              <p:spPr bwMode="auto">
                <a:xfrm>
                  <a:off x="2101" y="768"/>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535" name="Rectangle 62"/>
                <p:cNvSpPr>
                  <a:spLocks noChangeArrowheads="1"/>
                </p:cNvSpPr>
                <p:nvPr/>
              </p:nvSpPr>
              <p:spPr bwMode="auto">
                <a:xfrm>
                  <a:off x="2058" y="768"/>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462" name="Group 65"/>
              <p:cNvGrpSpPr>
                <a:grpSpLocks/>
              </p:cNvGrpSpPr>
              <p:nvPr/>
            </p:nvGrpSpPr>
            <p:grpSpPr bwMode="auto">
              <a:xfrm>
                <a:off x="0" y="1152"/>
                <a:ext cx="734" cy="384"/>
                <a:chOff x="0" y="1152"/>
                <a:chExt cx="734" cy="384"/>
              </a:xfrm>
            </p:grpSpPr>
            <p:sp>
              <p:nvSpPr>
                <p:cNvPr id="58532" name="Rectangle 16"/>
                <p:cNvSpPr>
                  <a:spLocks noChangeArrowheads="1"/>
                </p:cNvSpPr>
                <p:nvPr/>
              </p:nvSpPr>
              <p:spPr bwMode="auto">
                <a:xfrm>
                  <a:off x="43" y="1152"/>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2936</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533" name="Rectangle 64"/>
                <p:cNvSpPr>
                  <a:spLocks noChangeArrowheads="1"/>
                </p:cNvSpPr>
                <p:nvPr/>
              </p:nvSpPr>
              <p:spPr bwMode="auto">
                <a:xfrm>
                  <a:off x="0" y="1152"/>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463" name="Group 67"/>
              <p:cNvGrpSpPr>
                <a:grpSpLocks/>
              </p:cNvGrpSpPr>
              <p:nvPr/>
            </p:nvGrpSpPr>
            <p:grpSpPr bwMode="auto">
              <a:xfrm>
                <a:off x="734" y="1152"/>
                <a:ext cx="662" cy="384"/>
                <a:chOff x="734" y="1152"/>
                <a:chExt cx="662" cy="384"/>
              </a:xfrm>
            </p:grpSpPr>
            <p:sp>
              <p:nvSpPr>
                <p:cNvPr id="58530" name="Rectangle 17"/>
                <p:cNvSpPr>
                  <a:spLocks noChangeArrowheads="1"/>
                </p:cNvSpPr>
                <p:nvPr/>
              </p:nvSpPr>
              <p:spPr bwMode="auto">
                <a:xfrm>
                  <a:off x="777" y="115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Сидоров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531" name="Rectangle 66"/>
                <p:cNvSpPr>
                  <a:spLocks noChangeArrowheads="1"/>
                </p:cNvSpPr>
                <p:nvPr/>
              </p:nvSpPr>
              <p:spPr bwMode="auto">
                <a:xfrm>
                  <a:off x="734" y="115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464" name="Group 69"/>
              <p:cNvGrpSpPr>
                <a:grpSpLocks/>
              </p:cNvGrpSpPr>
              <p:nvPr/>
            </p:nvGrpSpPr>
            <p:grpSpPr bwMode="auto">
              <a:xfrm>
                <a:off x="1396" y="1152"/>
                <a:ext cx="662" cy="384"/>
                <a:chOff x="1396" y="1152"/>
                <a:chExt cx="662" cy="384"/>
              </a:xfrm>
            </p:grpSpPr>
            <p:sp>
              <p:nvSpPr>
                <p:cNvPr id="58528" name="Rectangle 18"/>
                <p:cNvSpPr>
                  <a:spLocks noChangeArrowheads="1"/>
                </p:cNvSpPr>
                <p:nvPr/>
              </p:nvSpPr>
              <p:spPr bwMode="auto">
                <a:xfrm>
                  <a:off x="1439" y="115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 9,200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529" name="Rectangle 68"/>
                <p:cNvSpPr>
                  <a:spLocks noChangeArrowheads="1"/>
                </p:cNvSpPr>
                <p:nvPr/>
              </p:nvSpPr>
              <p:spPr bwMode="auto">
                <a:xfrm>
                  <a:off x="1396" y="115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465" name="Group 71"/>
              <p:cNvGrpSpPr>
                <a:grpSpLocks/>
              </p:cNvGrpSpPr>
              <p:nvPr/>
            </p:nvGrpSpPr>
            <p:grpSpPr bwMode="auto">
              <a:xfrm>
                <a:off x="2058" y="1152"/>
                <a:ext cx="590" cy="384"/>
                <a:chOff x="2058" y="1152"/>
                <a:chExt cx="590" cy="384"/>
              </a:xfrm>
            </p:grpSpPr>
            <p:sp>
              <p:nvSpPr>
                <p:cNvPr id="58526" name="Rectangle 19"/>
                <p:cNvSpPr>
                  <a:spLocks noChangeArrowheads="1"/>
                </p:cNvSpPr>
                <p:nvPr/>
              </p:nvSpPr>
              <p:spPr bwMode="auto">
                <a:xfrm>
                  <a:off x="2101" y="1152"/>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527" name="Rectangle 70"/>
                <p:cNvSpPr>
                  <a:spLocks noChangeArrowheads="1"/>
                </p:cNvSpPr>
                <p:nvPr/>
              </p:nvSpPr>
              <p:spPr bwMode="auto">
                <a:xfrm>
                  <a:off x="2058" y="1152"/>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466" name="Group 73"/>
              <p:cNvGrpSpPr>
                <a:grpSpLocks/>
              </p:cNvGrpSpPr>
              <p:nvPr/>
            </p:nvGrpSpPr>
            <p:grpSpPr bwMode="auto">
              <a:xfrm>
                <a:off x="0" y="1536"/>
                <a:ext cx="734" cy="384"/>
                <a:chOff x="0" y="1536"/>
                <a:chExt cx="734" cy="384"/>
              </a:xfrm>
            </p:grpSpPr>
            <p:sp>
              <p:nvSpPr>
                <p:cNvPr id="58524" name="Rectangle 20"/>
                <p:cNvSpPr>
                  <a:spLocks noChangeArrowheads="1"/>
                </p:cNvSpPr>
                <p:nvPr/>
              </p:nvSpPr>
              <p:spPr bwMode="auto">
                <a:xfrm>
                  <a:off x="43" y="1536"/>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2937</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525" name="Rectangle 72"/>
                <p:cNvSpPr>
                  <a:spLocks noChangeArrowheads="1"/>
                </p:cNvSpPr>
                <p:nvPr/>
              </p:nvSpPr>
              <p:spPr bwMode="auto">
                <a:xfrm>
                  <a:off x="0" y="1536"/>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467" name="Group 75"/>
              <p:cNvGrpSpPr>
                <a:grpSpLocks/>
              </p:cNvGrpSpPr>
              <p:nvPr/>
            </p:nvGrpSpPr>
            <p:grpSpPr bwMode="auto">
              <a:xfrm>
                <a:off x="734" y="1536"/>
                <a:ext cx="662" cy="384"/>
                <a:chOff x="734" y="1536"/>
                <a:chExt cx="662" cy="384"/>
              </a:xfrm>
            </p:grpSpPr>
            <p:sp>
              <p:nvSpPr>
                <p:cNvPr id="58522" name="Rectangle 21"/>
                <p:cNvSpPr>
                  <a:spLocks noChangeArrowheads="1"/>
                </p:cNvSpPr>
                <p:nvPr/>
              </p:nvSpPr>
              <p:spPr bwMode="auto">
                <a:xfrm>
                  <a:off x="777" y="153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Федоров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523" name="Rectangle 74"/>
                <p:cNvSpPr>
                  <a:spLocks noChangeArrowheads="1"/>
                </p:cNvSpPr>
                <p:nvPr/>
              </p:nvSpPr>
              <p:spPr bwMode="auto">
                <a:xfrm>
                  <a:off x="734" y="153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468" name="Group 77"/>
              <p:cNvGrpSpPr>
                <a:grpSpLocks/>
              </p:cNvGrpSpPr>
              <p:nvPr/>
            </p:nvGrpSpPr>
            <p:grpSpPr bwMode="auto">
              <a:xfrm>
                <a:off x="1396" y="1536"/>
                <a:ext cx="662" cy="384"/>
                <a:chOff x="1396" y="1536"/>
                <a:chExt cx="662" cy="384"/>
              </a:xfrm>
            </p:grpSpPr>
            <p:sp>
              <p:nvSpPr>
                <p:cNvPr id="58520" name="Rectangle 22"/>
                <p:cNvSpPr>
                  <a:spLocks noChangeArrowheads="1"/>
                </p:cNvSpPr>
                <p:nvPr/>
              </p:nvSpPr>
              <p:spPr bwMode="auto">
                <a:xfrm>
                  <a:off x="1439" y="153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521" name="Rectangle 76"/>
                <p:cNvSpPr>
                  <a:spLocks noChangeArrowheads="1"/>
                </p:cNvSpPr>
                <p:nvPr/>
              </p:nvSpPr>
              <p:spPr bwMode="auto">
                <a:xfrm>
                  <a:off x="1396" y="153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469" name="Group 79"/>
              <p:cNvGrpSpPr>
                <a:grpSpLocks/>
              </p:cNvGrpSpPr>
              <p:nvPr/>
            </p:nvGrpSpPr>
            <p:grpSpPr bwMode="auto">
              <a:xfrm>
                <a:off x="2058" y="1536"/>
                <a:ext cx="590" cy="384"/>
                <a:chOff x="2058" y="1536"/>
                <a:chExt cx="590" cy="384"/>
              </a:xfrm>
            </p:grpSpPr>
            <p:sp>
              <p:nvSpPr>
                <p:cNvPr id="58518" name="Rectangle 23"/>
                <p:cNvSpPr>
                  <a:spLocks noChangeArrowheads="1"/>
                </p:cNvSpPr>
                <p:nvPr/>
              </p:nvSpPr>
              <p:spPr bwMode="auto">
                <a:xfrm>
                  <a:off x="2101" y="1536"/>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519" name="Rectangle 78"/>
                <p:cNvSpPr>
                  <a:spLocks noChangeArrowheads="1"/>
                </p:cNvSpPr>
                <p:nvPr/>
              </p:nvSpPr>
              <p:spPr bwMode="auto">
                <a:xfrm>
                  <a:off x="2058" y="1536"/>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470" name="Group 81"/>
              <p:cNvGrpSpPr>
                <a:grpSpLocks/>
              </p:cNvGrpSpPr>
              <p:nvPr/>
            </p:nvGrpSpPr>
            <p:grpSpPr bwMode="auto">
              <a:xfrm>
                <a:off x="0" y="1920"/>
                <a:ext cx="734" cy="384"/>
                <a:chOff x="0" y="1920"/>
                <a:chExt cx="734" cy="384"/>
              </a:xfrm>
            </p:grpSpPr>
            <p:sp>
              <p:nvSpPr>
                <p:cNvPr id="58516" name="Rectangle 24"/>
                <p:cNvSpPr>
                  <a:spLocks noChangeArrowheads="1"/>
                </p:cNvSpPr>
                <p:nvPr/>
              </p:nvSpPr>
              <p:spPr bwMode="auto">
                <a:xfrm>
                  <a:off x="43" y="192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2938</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517" name="Rectangle 80"/>
                <p:cNvSpPr>
                  <a:spLocks noChangeArrowheads="1"/>
                </p:cNvSpPr>
                <p:nvPr/>
              </p:nvSpPr>
              <p:spPr bwMode="auto">
                <a:xfrm>
                  <a:off x="0" y="192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471" name="Group 83"/>
              <p:cNvGrpSpPr>
                <a:grpSpLocks/>
              </p:cNvGrpSpPr>
              <p:nvPr/>
            </p:nvGrpSpPr>
            <p:grpSpPr bwMode="auto">
              <a:xfrm>
                <a:off x="734" y="1920"/>
                <a:ext cx="662" cy="384"/>
                <a:chOff x="734" y="1920"/>
                <a:chExt cx="662" cy="384"/>
              </a:xfrm>
            </p:grpSpPr>
            <p:sp>
              <p:nvSpPr>
                <p:cNvPr id="58514" name="Rectangle 25"/>
                <p:cNvSpPr>
                  <a:spLocks noChangeArrowheads="1"/>
                </p:cNvSpPr>
                <p:nvPr/>
              </p:nvSpPr>
              <p:spPr bwMode="auto">
                <a:xfrm>
                  <a:off x="777" y="192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Иванова</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515" name="Rectangle 82"/>
                <p:cNvSpPr>
                  <a:spLocks noChangeArrowheads="1"/>
                </p:cNvSpPr>
                <p:nvPr/>
              </p:nvSpPr>
              <p:spPr bwMode="auto">
                <a:xfrm>
                  <a:off x="734" y="192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472" name="Group 85"/>
              <p:cNvGrpSpPr>
                <a:grpSpLocks/>
              </p:cNvGrpSpPr>
              <p:nvPr/>
            </p:nvGrpSpPr>
            <p:grpSpPr bwMode="auto">
              <a:xfrm>
                <a:off x="1396" y="1920"/>
                <a:ext cx="662" cy="384"/>
                <a:chOff x="1396" y="1920"/>
                <a:chExt cx="662" cy="384"/>
              </a:xfrm>
            </p:grpSpPr>
            <p:sp>
              <p:nvSpPr>
                <p:cNvPr id="58512" name="Rectangle 26"/>
                <p:cNvSpPr>
                  <a:spLocks noChangeArrowheads="1"/>
                </p:cNvSpPr>
                <p:nvPr/>
              </p:nvSpPr>
              <p:spPr bwMode="auto">
                <a:xfrm>
                  <a:off x="1439" y="192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513" name="Rectangle 84"/>
                <p:cNvSpPr>
                  <a:spLocks noChangeArrowheads="1"/>
                </p:cNvSpPr>
                <p:nvPr/>
              </p:nvSpPr>
              <p:spPr bwMode="auto">
                <a:xfrm>
                  <a:off x="1396" y="192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473" name="Group 87"/>
              <p:cNvGrpSpPr>
                <a:grpSpLocks/>
              </p:cNvGrpSpPr>
              <p:nvPr/>
            </p:nvGrpSpPr>
            <p:grpSpPr bwMode="auto">
              <a:xfrm>
                <a:off x="2058" y="1920"/>
                <a:ext cx="590" cy="384"/>
                <a:chOff x="2058" y="1920"/>
                <a:chExt cx="590" cy="384"/>
              </a:xfrm>
            </p:grpSpPr>
            <p:sp>
              <p:nvSpPr>
                <p:cNvPr id="58510" name="Rectangle 27"/>
                <p:cNvSpPr>
                  <a:spLocks noChangeArrowheads="1"/>
                </p:cNvSpPr>
                <p:nvPr/>
              </p:nvSpPr>
              <p:spPr bwMode="auto">
                <a:xfrm>
                  <a:off x="2101" y="1920"/>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511" name="Rectangle 86"/>
                <p:cNvSpPr>
                  <a:spLocks noChangeArrowheads="1"/>
                </p:cNvSpPr>
                <p:nvPr/>
              </p:nvSpPr>
              <p:spPr bwMode="auto">
                <a:xfrm>
                  <a:off x="2058" y="1920"/>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474" name="Group 89"/>
              <p:cNvGrpSpPr>
                <a:grpSpLocks/>
              </p:cNvGrpSpPr>
              <p:nvPr/>
            </p:nvGrpSpPr>
            <p:grpSpPr bwMode="auto">
              <a:xfrm>
                <a:off x="0" y="2304"/>
                <a:ext cx="734" cy="384"/>
                <a:chOff x="0" y="2304"/>
                <a:chExt cx="734" cy="384"/>
              </a:xfrm>
            </p:grpSpPr>
            <p:sp>
              <p:nvSpPr>
                <p:cNvPr id="58508" name="Rectangle 28"/>
                <p:cNvSpPr>
                  <a:spLocks noChangeArrowheads="1"/>
                </p:cNvSpPr>
                <p:nvPr/>
              </p:nvSpPr>
              <p:spPr bwMode="auto">
                <a:xfrm>
                  <a:off x="43" y="230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2939</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509" name="Rectangle 88"/>
                <p:cNvSpPr>
                  <a:spLocks noChangeArrowheads="1"/>
                </p:cNvSpPr>
                <p:nvPr/>
              </p:nvSpPr>
              <p:spPr bwMode="auto">
                <a:xfrm>
                  <a:off x="0" y="230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475" name="Group 91"/>
              <p:cNvGrpSpPr>
                <a:grpSpLocks/>
              </p:cNvGrpSpPr>
              <p:nvPr/>
            </p:nvGrpSpPr>
            <p:grpSpPr bwMode="auto">
              <a:xfrm>
                <a:off x="734" y="2304"/>
                <a:ext cx="662" cy="384"/>
                <a:chOff x="734" y="2304"/>
                <a:chExt cx="662" cy="384"/>
              </a:xfrm>
            </p:grpSpPr>
            <p:sp>
              <p:nvSpPr>
                <p:cNvPr id="58506" name="Rectangle 29"/>
                <p:cNvSpPr>
                  <a:spLocks noChangeArrowheads="1"/>
                </p:cNvSpPr>
                <p:nvPr/>
              </p:nvSpPr>
              <p:spPr bwMode="auto">
                <a:xfrm>
                  <a:off x="777" y="230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Сидоренко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507" name="Rectangle 90"/>
                <p:cNvSpPr>
                  <a:spLocks noChangeArrowheads="1"/>
                </p:cNvSpPr>
                <p:nvPr/>
              </p:nvSpPr>
              <p:spPr bwMode="auto">
                <a:xfrm>
                  <a:off x="734" y="230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476" name="Group 93"/>
              <p:cNvGrpSpPr>
                <a:grpSpLocks/>
              </p:cNvGrpSpPr>
              <p:nvPr/>
            </p:nvGrpSpPr>
            <p:grpSpPr bwMode="auto">
              <a:xfrm>
                <a:off x="1396" y="2304"/>
                <a:ext cx="662" cy="384"/>
                <a:chOff x="1396" y="2304"/>
                <a:chExt cx="662" cy="384"/>
              </a:xfrm>
            </p:grpSpPr>
            <p:sp>
              <p:nvSpPr>
                <p:cNvPr id="58504" name="Rectangle 30"/>
                <p:cNvSpPr>
                  <a:spLocks noChangeArrowheads="1"/>
                </p:cNvSpPr>
                <p:nvPr/>
              </p:nvSpPr>
              <p:spPr bwMode="auto">
                <a:xfrm>
                  <a:off x="1439" y="230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 9,200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505" name="Rectangle 92"/>
                <p:cNvSpPr>
                  <a:spLocks noChangeArrowheads="1"/>
                </p:cNvSpPr>
                <p:nvPr/>
              </p:nvSpPr>
              <p:spPr bwMode="auto">
                <a:xfrm>
                  <a:off x="1396" y="230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477" name="Group 95"/>
              <p:cNvGrpSpPr>
                <a:grpSpLocks/>
              </p:cNvGrpSpPr>
              <p:nvPr/>
            </p:nvGrpSpPr>
            <p:grpSpPr bwMode="auto">
              <a:xfrm>
                <a:off x="2058" y="2304"/>
                <a:ext cx="590" cy="384"/>
                <a:chOff x="2058" y="2304"/>
                <a:chExt cx="590" cy="384"/>
              </a:xfrm>
            </p:grpSpPr>
            <p:sp>
              <p:nvSpPr>
                <p:cNvPr id="58502" name="Rectangle 31"/>
                <p:cNvSpPr>
                  <a:spLocks noChangeArrowheads="1"/>
                </p:cNvSpPr>
                <p:nvPr/>
              </p:nvSpPr>
              <p:spPr bwMode="auto">
                <a:xfrm>
                  <a:off x="2101" y="2304"/>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503" name="Rectangle 94"/>
                <p:cNvSpPr>
                  <a:spLocks noChangeArrowheads="1"/>
                </p:cNvSpPr>
                <p:nvPr/>
              </p:nvSpPr>
              <p:spPr bwMode="auto">
                <a:xfrm>
                  <a:off x="2058" y="2304"/>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478" name="Group 97"/>
              <p:cNvGrpSpPr>
                <a:grpSpLocks/>
              </p:cNvGrpSpPr>
              <p:nvPr/>
            </p:nvGrpSpPr>
            <p:grpSpPr bwMode="auto">
              <a:xfrm>
                <a:off x="0" y="2688"/>
                <a:ext cx="734" cy="384"/>
                <a:chOff x="0" y="2688"/>
                <a:chExt cx="734" cy="384"/>
              </a:xfrm>
            </p:grpSpPr>
            <p:sp>
              <p:nvSpPr>
                <p:cNvPr id="58500" name="Rectangle 32"/>
                <p:cNvSpPr>
                  <a:spLocks noChangeArrowheads="1"/>
                </p:cNvSpPr>
                <p:nvPr/>
              </p:nvSpPr>
              <p:spPr bwMode="auto">
                <a:xfrm>
                  <a:off x="43" y="2688"/>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501" name="Rectangle 96"/>
                <p:cNvSpPr>
                  <a:spLocks noChangeArrowheads="1"/>
                </p:cNvSpPr>
                <p:nvPr/>
              </p:nvSpPr>
              <p:spPr bwMode="auto">
                <a:xfrm>
                  <a:off x="0" y="2688"/>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479" name="Group 99"/>
              <p:cNvGrpSpPr>
                <a:grpSpLocks/>
              </p:cNvGrpSpPr>
              <p:nvPr/>
            </p:nvGrpSpPr>
            <p:grpSpPr bwMode="auto">
              <a:xfrm>
                <a:off x="734" y="2688"/>
                <a:ext cx="662" cy="384"/>
                <a:chOff x="734" y="2688"/>
                <a:chExt cx="662" cy="384"/>
              </a:xfrm>
            </p:grpSpPr>
            <p:sp>
              <p:nvSpPr>
                <p:cNvPr id="58498" name="Rectangle 33"/>
                <p:cNvSpPr>
                  <a:spLocks noChangeArrowheads="1"/>
                </p:cNvSpPr>
                <p:nvPr/>
              </p:nvSpPr>
              <p:spPr bwMode="auto">
                <a:xfrm>
                  <a:off x="777" y="268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Федоренко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499" name="Rectangle 98"/>
                <p:cNvSpPr>
                  <a:spLocks noChangeArrowheads="1"/>
                </p:cNvSpPr>
                <p:nvPr/>
              </p:nvSpPr>
              <p:spPr bwMode="auto">
                <a:xfrm>
                  <a:off x="734" y="268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480" name="Group 101"/>
              <p:cNvGrpSpPr>
                <a:grpSpLocks/>
              </p:cNvGrpSpPr>
              <p:nvPr/>
            </p:nvGrpSpPr>
            <p:grpSpPr bwMode="auto">
              <a:xfrm>
                <a:off x="1396" y="2688"/>
                <a:ext cx="662" cy="384"/>
                <a:chOff x="1396" y="2688"/>
                <a:chExt cx="662" cy="384"/>
              </a:xfrm>
            </p:grpSpPr>
            <p:sp>
              <p:nvSpPr>
                <p:cNvPr id="58496" name="Rectangle 34"/>
                <p:cNvSpPr>
                  <a:spLocks noChangeArrowheads="1"/>
                </p:cNvSpPr>
                <p:nvPr/>
              </p:nvSpPr>
              <p:spPr bwMode="auto">
                <a:xfrm>
                  <a:off x="1439" y="268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497" name="Rectangle 100"/>
                <p:cNvSpPr>
                  <a:spLocks noChangeArrowheads="1"/>
                </p:cNvSpPr>
                <p:nvPr/>
              </p:nvSpPr>
              <p:spPr bwMode="auto">
                <a:xfrm>
                  <a:off x="1396" y="268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481" name="Group 103"/>
              <p:cNvGrpSpPr>
                <a:grpSpLocks/>
              </p:cNvGrpSpPr>
              <p:nvPr/>
            </p:nvGrpSpPr>
            <p:grpSpPr bwMode="auto">
              <a:xfrm>
                <a:off x="2058" y="2688"/>
                <a:ext cx="590" cy="384"/>
                <a:chOff x="2058" y="2688"/>
                <a:chExt cx="590" cy="384"/>
              </a:xfrm>
            </p:grpSpPr>
            <p:sp>
              <p:nvSpPr>
                <p:cNvPr id="58494" name="Rectangle 35"/>
                <p:cNvSpPr>
                  <a:spLocks noChangeArrowheads="1"/>
                </p:cNvSpPr>
                <p:nvPr/>
              </p:nvSpPr>
              <p:spPr bwMode="auto">
                <a:xfrm>
                  <a:off x="2101" y="2688"/>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495" name="Rectangle 102"/>
                <p:cNvSpPr>
                  <a:spLocks noChangeArrowheads="1"/>
                </p:cNvSpPr>
                <p:nvPr/>
              </p:nvSpPr>
              <p:spPr bwMode="auto">
                <a:xfrm>
                  <a:off x="2058" y="2688"/>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482" name="Group 105"/>
              <p:cNvGrpSpPr>
                <a:grpSpLocks/>
              </p:cNvGrpSpPr>
              <p:nvPr/>
            </p:nvGrpSpPr>
            <p:grpSpPr bwMode="auto">
              <a:xfrm>
                <a:off x="0" y="3072"/>
                <a:ext cx="734" cy="384"/>
                <a:chOff x="0" y="3072"/>
                <a:chExt cx="734" cy="384"/>
              </a:xfrm>
            </p:grpSpPr>
            <p:sp>
              <p:nvSpPr>
                <p:cNvPr id="58492" name="Rectangle 36"/>
                <p:cNvSpPr>
                  <a:spLocks noChangeArrowheads="1"/>
                </p:cNvSpPr>
                <p:nvPr/>
              </p:nvSpPr>
              <p:spPr bwMode="auto">
                <a:xfrm>
                  <a:off x="43" y="3072"/>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493" name="Rectangle 104"/>
                <p:cNvSpPr>
                  <a:spLocks noChangeArrowheads="1"/>
                </p:cNvSpPr>
                <p:nvPr/>
              </p:nvSpPr>
              <p:spPr bwMode="auto">
                <a:xfrm>
                  <a:off x="0" y="3072"/>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483" name="Group 107"/>
              <p:cNvGrpSpPr>
                <a:grpSpLocks/>
              </p:cNvGrpSpPr>
              <p:nvPr/>
            </p:nvGrpSpPr>
            <p:grpSpPr bwMode="auto">
              <a:xfrm>
                <a:off x="734" y="3072"/>
                <a:ext cx="662" cy="384"/>
                <a:chOff x="734" y="3072"/>
                <a:chExt cx="662" cy="384"/>
              </a:xfrm>
            </p:grpSpPr>
            <p:sp>
              <p:nvSpPr>
                <p:cNvPr id="58490" name="Rectangle 37"/>
                <p:cNvSpPr>
                  <a:spLocks noChangeArrowheads="1"/>
                </p:cNvSpPr>
                <p:nvPr/>
              </p:nvSpPr>
              <p:spPr bwMode="auto">
                <a:xfrm>
                  <a:off x="777" y="307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491" name="Rectangle 106"/>
                <p:cNvSpPr>
                  <a:spLocks noChangeArrowheads="1"/>
                </p:cNvSpPr>
                <p:nvPr/>
              </p:nvSpPr>
              <p:spPr bwMode="auto">
                <a:xfrm>
                  <a:off x="734" y="307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484" name="Group 109"/>
              <p:cNvGrpSpPr>
                <a:grpSpLocks/>
              </p:cNvGrpSpPr>
              <p:nvPr/>
            </p:nvGrpSpPr>
            <p:grpSpPr bwMode="auto">
              <a:xfrm>
                <a:off x="1396" y="3072"/>
                <a:ext cx="662" cy="384"/>
                <a:chOff x="1396" y="3072"/>
                <a:chExt cx="662" cy="384"/>
              </a:xfrm>
            </p:grpSpPr>
            <p:sp>
              <p:nvSpPr>
                <p:cNvPr id="58488" name="Rectangle 38"/>
                <p:cNvSpPr>
                  <a:spLocks noChangeArrowheads="1"/>
                </p:cNvSpPr>
                <p:nvPr/>
              </p:nvSpPr>
              <p:spPr bwMode="auto">
                <a:xfrm>
                  <a:off x="1439" y="307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489" name="Rectangle 108"/>
                <p:cNvSpPr>
                  <a:spLocks noChangeArrowheads="1"/>
                </p:cNvSpPr>
                <p:nvPr/>
              </p:nvSpPr>
              <p:spPr bwMode="auto">
                <a:xfrm>
                  <a:off x="1396" y="307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485" name="Group 111"/>
              <p:cNvGrpSpPr>
                <a:grpSpLocks/>
              </p:cNvGrpSpPr>
              <p:nvPr/>
            </p:nvGrpSpPr>
            <p:grpSpPr bwMode="auto">
              <a:xfrm>
                <a:off x="2058" y="3072"/>
                <a:ext cx="590" cy="384"/>
                <a:chOff x="2058" y="3072"/>
                <a:chExt cx="590" cy="384"/>
              </a:xfrm>
            </p:grpSpPr>
            <p:sp>
              <p:nvSpPr>
                <p:cNvPr id="58486" name="Rectangle 39"/>
                <p:cNvSpPr>
                  <a:spLocks noChangeArrowheads="1"/>
                </p:cNvSpPr>
                <p:nvPr/>
              </p:nvSpPr>
              <p:spPr bwMode="auto">
                <a:xfrm>
                  <a:off x="2101" y="3072"/>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487" name="Rectangle 110"/>
                <p:cNvSpPr>
                  <a:spLocks noChangeArrowheads="1"/>
                </p:cNvSpPr>
                <p:nvPr/>
              </p:nvSpPr>
              <p:spPr bwMode="auto">
                <a:xfrm>
                  <a:off x="2058" y="3072"/>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58449" name="Rectangle 113"/>
            <p:cNvSpPr>
              <a:spLocks noChangeArrowheads="1"/>
            </p:cNvSpPr>
            <p:nvPr/>
          </p:nvSpPr>
          <p:spPr bwMode="auto">
            <a:xfrm>
              <a:off x="-3" y="-3"/>
              <a:ext cx="2654" cy="3462"/>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sp>
        <p:nvSpPr>
          <p:cNvPr id="58374" name="Rectangle 115"/>
          <p:cNvSpPr>
            <a:spLocks noChangeArrowheads="1"/>
          </p:cNvSpPr>
          <p:nvPr/>
        </p:nvSpPr>
        <p:spPr bwMode="auto">
          <a:xfrm>
            <a:off x="304800" y="4419600"/>
            <a:ext cx="4267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200" b="1">
                <a:latin typeface="Times New Roman" panose="02020603050405020304" pitchFamily="18" charset="0"/>
                <a:cs typeface="Times New Roman" panose="02020603050405020304" pitchFamily="18" charset="0"/>
              </a:rPr>
              <a:t>ЗАРП_11000</a:t>
            </a:r>
            <a:r>
              <a:rPr lang="ru-RU" altLang="ru-RU" sz="1100">
                <a:latin typeface="Times New Roman" panose="02020603050405020304" pitchFamily="18" charset="0"/>
              </a:rPr>
              <a:t> </a:t>
            </a:r>
            <a:endParaRPr lang="ru-RU" altLang="ru-RU" sz="2400">
              <a:latin typeface="Times New Roman" panose="02020603050405020304" pitchFamily="18" charset="0"/>
            </a:endParaRPr>
          </a:p>
        </p:txBody>
      </p:sp>
      <p:grpSp>
        <p:nvGrpSpPr>
          <p:cNvPr id="58375" name="Group 124"/>
          <p:cNvGrpSpPr>
            <a:grpSpLocks/>
          </p:cNvGrpSpPr>
          <p:nvPr/>
        </p:nvGrpSpPr>
        <p:grpSpPr bwMode="auto">
          <a:xfrm>
            <a:off x="1752600" y="4724400"/>
            <a:ext cx="1174750" cy="609600"/>
            <a:chOff x="-3" y="-3"/>
            <a:chExt cx="740" cy="774"/>
          </a:xfrm>
        </p:grpSpPr>
        <p:grpSp>
          <p:nvGrpSpPr>
            <p:cNvPr id="58440" name="Group 122"/>
            <p:cNvGrpSpPr>
              <a:grpSpLocks/>
            </p:cNvGrpSpPr>
            <p:nvPr/>
          </p:nvGrpSpPr>
          <p:grpSpPr bwMode="auto">
            <a:xfrm>
              <a:off x="0" y="0"/>
              <a:ext cx="734" cy="768"/>
              <a:chOff x="0" y="0"/>
              <a:chExt cx="734" cy="768"/>
            </a:xfrm>
          </p:grpSpPr>
          <p:grpSp>
            <p:nvGrpSpPr>
              <p:cNvPr id="58442" name="Group 119"/>
              <p:cNvGrpSpPr>
                <a:grpSpLocks/>
              </p:cNvGrpSpPr>
              <p:nvPr/>
            </p:nvGrpSpPr>
            <p:grpSpPr bwMode="auto">
              <a:xfrm>
                <a:off x="0" y="0"/>
                <a:ext cx="734" cy="384"/>
                <a:chOff x="0" y="0"/>
                <a:chExt cx="734" cy="384"/>
              </a:xfrm>
            </p:grpSpPr>
            <p:sp>
              <p:nvSpPr>
                <p:cNvPr id="58446" name="Rectangle 116"/>
                <p:cNvSpPr>
                  <a:spLocks noChangeArrowheads="1"/>
                </p:cNvSpPr>
                <p:nvPr/>
              </p:nvSpPr>
              <p:spPr bwMode="auto">
                <a:xfrm>
                  <a:off x="43" y="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000">
                      <a:latin typeface="Times New Roman" panose="02020603050405020304" pitchFamily="18" charset="0"/>
                      <a:cs typeface="Times New Roman" panose="02020603050405020304" pitchFamily="18" charset="0"/>
                    </a:rPr>
                    <a:t>СОТР_ЗАРП</a:t>
                  </a:r>
                  <a:endParaRPr lang="ru-RU" altLang="ru-RU" sz="1200">
                    <a:latin typeface="Times New Roman" panose="02020603050405020304" pitchFamily="18" charset="0"/>
                    <a:cs typeface="Times New Roman" panose="02020603050405020304" pitchFamily="18" charset="0"/>
                  </a:endParaRPr>
                </a:p>
                <a:p>
                  <a:pPr algn="ctr"/>
                  <a:endParaRPr lang="ru-RU" altLang="ru-RU" sz="2400">
                    <a:latin typeface="Times New Roman" panose="02020603050405020304" pitchFamily="18" charset="0"/>
                  </a:endParaRPr>
                </a:p>
              </p:txBody>
            </p:sp>
            <p:sp>
              <p:nvSpPr>
                <p:cNvPr id="58447" name="Rectangle 118"/>
                <p:cNvSpPr>
                  <a:spLocks noChangeArrowheads="1"/>
                </p:cNvSpPr>
                <p:nvPr/>
              </p:nvSpPr>
              <p:spPr bwMode="auto">
                <a:xfrm>
                  <a:off x="0" y="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443" name="Group 121"/>
              <p:cNvGrpSpPr>
                <a:grpSpLocks/>
              </p:cNvGrpSpPr>
              <p:nvPr/>
            </p:nvGrpSpPr>
            <p:grpSpPr bwMode="auto">
              <a:xfrm>
                <a:off x="0" y="384"/>
                <a:ext cx="734" cy="384"/>
                <a:chOff x="0" y="384"/>
                <a:chExt cx="734" cy="384"/>
              </a:xfrm>
            </p:grpSpPr>
            <p:sp>
              <p:nvSpPr>
                <p:cNvPr id="58444" name="Rectangle 117"/>
                <p:cNvSpPr>
                  <a:spLocks noChangeArrowheads="1"/>
                </p:cNvSpPr>
                <p:nvPr/>
              </p:nvSpPr>
              <p:spPr bwMode="auto">
                <a:xfrm>
                  <a:off x="43" y="38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pPr algn="ctr"/>
                  <a:endParaRPr lang="ru-RU" altLang="ru-RU" sz="2400">
                    <a:latin typeface="Times New Roman" panose="02020603050405020304" pitchFamily="18" charset="0"/>
                  </a:endParaRPr>
                </a:p>
              </p:txBody>
            </p:sp>
            <p:sp>
              <p:nvSpPr>
                <p:cNvPr id="58445" name="Rectangle 120"/>
                <p:cNvSpPr>
                  <a:spLocks noChangeArrowheads="1"/>
                </p:cNvSpPr>
                <p:nvPr/>
              </p:nvSpPr>
              <p:spPr bwMode="auto">
                <a:xfrm>
                  <a:off x="0" y="38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58441" name="Rectangle 123"/>
            <p:cNvSpPr>
              <a:spLocks noChangeArrowheads="1"/>
            </p:cNvSpPr>
            <p:nvPr/>
          </p:nvSpPr>
          <p:spPr bwMode="auto">
            <a:xfrm>
              <a:off x="-3" y="-3"/>
              <a:ext cx="740" cy="774"/>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376" name="Group 187"/>
          <p:cNvGrpSpPr>
            <a:grpSpLocks/>
          </p:cNvGrpSpPr>
          <p:nvPr/>
        </p:nvGrpSpPr>
        <p:grpSpPr bwMode="auto">
          <a:xfrm>
            <a:off x="4648200" y="2362200"/>
            <a:ext cx="4213225" cy="1066800"/>
            <a:chOff x="-3" y="-3"/>
            <a:chExt cx="2654" cy="1926"/>
          </a:xfrm>
        </p:grpSpPr>
        <p:grpSp>
          <p:nvGrpSpPr>
            <p:cNvPr id="58378" name="Group 185"/>
            <p:cNvGrpSpPr>
              <a:grpSpLocks/>
            </p:cNvGrpSpPr>
            <p:nvPr/>
          </p:nvGrpSpPr>
          <p:grpSpPr bwMode="auto">
            <a:xfrm>
              <a:off x="0" y="0"/>
              <a:ext cx="2648" cy="1920"/>
              <a:chOff x="0" y="0"/>
              <a:chExt cx="2648" cy="1920"/>
            </a:xfrm>
          </p:grpSpPr>
          <p:grpSp>
            <p:nvGrpSpPr>
              <p:cNvPr id="58380" name="Group 146"/>
              <p:cNvGrpSpPr>
                <a:grpSpLocks/>
              </p:cNvGrpSpPr>
              <p:nvPr/>
            </p:nvGrpSpPr>
            <p:grpSpPr bwMode="auto">
              <a:xfrm>
                <a:off x="0" y="0"/>
                <a:ext cx="734" cy="384"/>
                <a:chOff x="0" y="0"/>
                <a:chExt cx="734" cy="384"/>
              </a:xfrm>
            </p:grpSpPr>
            <p:sp>
              <p:nvSpPr>
                <p:cNvPr id="58438" name="Rectangle 125"/>
                <p:cNvSpPr>
                  <a:spLocks noChangeArrowheads="1"/>
                </p:cNvSpPr>
                <p:nvPr/>
              </p:nvSpPr>
              <p:spPr bwMode="auto">
                <a:xfrm>
                  <a:off x="43" y="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СОТР_НОМЕР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439" name="Rectangle 145"/>
                <p:cNvSpPr>
                  <a:spLocks noChangeArrowheads="1"/>
                </p:cNvSpPr>
                <p:nvPr/>
              </p:nvSpPr>
              <p:spPr bwMode="auto">
                <a:xfrm>
                  <a:off x="0" y="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381" name="Group 148"/>
              <p:cNvGrpSpPr>
                <a:grpSpLocks/>
              </p:cNvGrpSpPr>
              <p:nvPr/>
            </p:nvGrpSpPr>
            <p:grpSpPr bwMode="auto">
              <a:xfrm>
                <a:off x="734" y="0"/>
                <a:ext cx="662" cy="384"/>
                <a:chOff x="734" y="0"/>
                <a:chExt cx="662" cy="384"/>
              </a:xfrm>
            </p:grpSpPr>
            <p:sp>
              <p:nvSpPr>
                <p:cNvPr id="58436" name="Rectangle 126"/>
                <p:cNvSpPr>
                  <a:spLocks noChangeArrowheads="1"/>
                </p:cNvSpPr>
                <p:nvPr/>
              </p:nvSpPr>
              <p:spPr bwMode="auto">
                <a:xfrm>
                  <a:off x="777" y="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СОТР_ИМЯ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437" name="Rectangle 147"/>
                <p:cNvSpPr>
                  <a:spLocks noChangeArrowheads="1"/>
                </p:cNvSpPr>
                <p:nvPr/>
              </p:nvSpPr>
              <p:spPr bwMode="auto">
                <a:xfrm>
                  <a:off x="734" y="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382" name="Group 150"/>
              <p:cNvGrpSpPr>
                <a:grpSpLocks/>
              </p:cNvGrpSpPr>
              <p:nvPr/>
            </p:nvGrpSpPr>
            <p:grpSpPr bwMode="auto">
              <a:xfrm>
                <a:off x="1396" y="0"/>
                <a:ext cx="662" cy="384"/>
                <a:chOff x="1396" y="0"/>
                <a:chExt cx="662" cy="384"/>
              </a:xfrm>
            </p:grpSpPr>
            <p:sp>
              <p:nvSpPr>
                <p:cNvPr id="58434" name="Rectangle 127"/>
                <p:cNvSpPr>
                  <a:spLocks noChangeArrowheads="1"/>
                </p:cNvSpPr>
                <p:nvPr/>
              </p:nvSpPr>
              <p:spPr bwMode="auto">
                <a:xfrm>
                  <a:off x="1439" y="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СОТР_ЗАРП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435" name="Rectangle 149"/>
                <p:cNvSpPr>
                  <a:spLocks noChangeArrowheads="1"/>
                </p:cNvSpPr>
                <p:nvPr/>
              </p:nvSpPr>
              <p:spPr bwMode="auto">
                <a:xfrm>
                  <a:off x="1396" y="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383" name="Group 152"/>
              <p:cNvGrpSpPr>
                <a:grpSpLocks/>
              </p:cNvGrpSpPr>
              <p:nvPr/>
            </p:nvGrpSpPr>
            <p:grpSpPr bwMode="auto">
              <a:xfrm>
                <a:off x="2058" y="0"/>
                <a:ext cx="590" cy="384"/>
                <a:chOff x="2058" y="0"/>
                <a:chExt cx="590" cy="384"/>
              </a:xfrm>
            </p:grpSpPr>
            <p:sp>
              <p:nvSpPr>
                <p:cNvPr id="58432" name="Rectangle 128"/>
                <p:cNvSpPr>
                  <a:spLocks noChangeArrowheads="1"/>
                </p:cNvSpPr>
                <p:nvPr/>
              </p:nvSpPr>
              <p:spPr bwMode="auto">
                <a:xfrm>
                  <a:off x="2101" y="0"/>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РУК_НОМ</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433" name="Rectangle 151"/>
                <p:cNvSpPr>
                  <a:spLocks noChangeArrowheads="1"/>
                </p:cNvSpPr>
                <p:nvPr/>
              </p:nvSpPr>
              <p:spPr bwMode="auto">
                <a:xfrm>
                  <a:off x="2058" y="0"/>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384" name="Group 154"/>
              <p:cNvGrpSpPr>
                <a:grpSpLocks/>
              </p:cNvGrpSpPr>
              <p:nvPr/>
            </p:nvGrpSpPr>
            <p:grpSpPr bwMode="auto">
              <a:xfrm>
                <a:off x="0" y="384"/>
                <a:ext cx="734" cy="384"/>
                <a:chOff x="0" y="384"/>
                <a:chExt cx="734" cy="384"/>
              </a:xfrm>
            </p:grpSpPr>
            <p:sp>
              <p:nvSpPr>
                <p:cNvPr id="58430" name="Rectangle 129"/>
                <p:cNvSpPr>
                  <a:spLocks noChangeArrowheads="1"/>
                </p:cNvSpPr>
                <p:nvPr/>
              </p:nvSpPr>
              <p:spPr bwMode="auto">
                <a:xfrm>
                  <a:off x="43" y="38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2937</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431" name="Rectangle 153"/>
                <p:cNvSpPr>
                  <a:spLocks noChangeArrowheads="1"/>
                </p:cNvSpPr>
                <p:nvPr/>
              </p:nvSpPr>
              <p:spPr bwMode="auto">
                <a:xfrm>
                  <a:off x="0" y="38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385" name="Group 156"/>
              <p:cNvGrpSpPr>
                <a:grpSpLocks/>
              </p:cNvGrpSpPr>
              <p:nvPr/>
            </p:nvGrpSpPr>
            <p:grpSpPr bwMode="auto">
              <a:xfrm>
                <a:off x="734" y="384"/>
                <a:ext cx="662" cy="384"/>
                <a:chOff x="734" y="384"/>
                <a:chExt cx="662" cy="384"/>
              </a:xfrm>
            </p:grpSpPr>
            <p:sp>
              <p:nvSpPr>
                <p:cNvPr id="58428" name="Rectangle 130"/>
                <p:cNvSpPr>
                  <a:spLocks noChangeArrowheads="1"/>
                </p:cNvSpPr>
                <p:nvPr/>
              </p:nvSpPr>
              <p:spPr bwMode="auto">
                <a:xfrm>
                  <a:off x="777" y="38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Федоров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429" name="Rectangle 155"/>
                <p:cNvSpPr>
                  <a:spLocks noChangeArrowheads="1"/>
                </p:cNvSpPr>
                <p:nvPr/>
              </p:nvSpPr>
              <p:spPr bwMode="auto">
                <a:xfrm>
                  <a:off x="734" y="38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386" name="Group 158"/>
              <p:cNvGrpSpPr>
                <a:grpSpLocks/>
              </p:cNvGrpSpPr>
              <p:nvPr/>
            </p:nvGrpSpPr>
            <p:grpSpPr bwMode="auto">
              <a:xfrm>
                <a:off x="1396" y="384"/>
                <a:ext cx="662" cy="384"/>
                <a:chOff x="1396" y="384"/>
                <a:chExt cx="662" cy="384"/>
              </a:xfrm>
            </p:grpSpPr>
            <p:sp>
              <p:nvSpPr>
                <p:cNvPr id="58426" name="Rectangle 131"/>
                <p:cNvSpPr>
                  <a:spLocks noChangeArrowheads="1"/>
                </p:cNvSpPr>
                <p:nvPr/>
              </p:nvSpPr>
              <p:spPr bwMode="auto">
                <a:xfrm>
                  <a:off x="1439" y="38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427" name="Rectangle 157"/>
                <p:cNvSpPr>
                  <a:spLocks noChangeArrowheads="1"/>
                </p:cNvSpPr>
                <p:nvPr/>
              </p:nvSpPr>
              <p:spPr bwMode="auto">
                <a:xfrm>
                  <a:off x="1396" y="38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387" name="Group 160"/>
              <p:cNvGrpSpPr>
                <a:grpSpLocks/>
              </p:cNvGrpSpPr>
              <p:nvPr/>
            </p:nvGrpSpPr>
            <p:grpSpPr bwMode="auto">
              <a:xfrm>
                <a:off x="2058" y="384"/>
                <a:ext cx="590" cy="384"/>
                <a:chOff x="2058" y="384"/>
                <a:chExt cx="590" cy="384"/>
              </a:xfrm>
            </p:grpSpPr>
            <p:sp>
              <p:nvSpPr>
                <p:cNvPr id="58424" name="Rectangle 132"/>
                <p:cNvSpPr>
                  <a:spLocks noChangeArrowheads="1"/>
                </p:cNvSpPr>
                <p:nvPr/>
              </p:nvSpPr>
              <p:spPr bwMode="auto">
                <a:xfrm>
                  <a:off x="2101" y="384"/>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425" name="Rectangle 159"/>
                <p:cNvSpPr>
                  <a:spLocks noChangeArrowheads="1"/>
                </p:cNvSpPr>
                <p:nvPr/>
              </p:nvSpPr>
              <p:spPr bwMode="auto">
                <a:xfrm>
                  <a:off x="2058" y="384"/>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388" name="Group 162"/>
              <p:cNvGrpSpPr>
                <a:grpSpLocks/>
              </p:cNvGrpSpPr>
              <p:nvPr/>
            </p:nvGrpSpPr>
            <p:grpSpPr bwMode="auto">
              <a:xfrm>
                <a:off x="0" y="768"/>
                <a:ext cx="734" cy="384"/>
                <a:chOff x="0" y="768"/>
                <a:chExt cx="734" cy="384"/>
              </a:xfrm>
            </p:grpSpPr>
            <p:sp>
              <p:nvSpPr>
                <p:cNvPr id="58422" name="Rectangle 133"/>
                <p:cNvSpPr>
                  <a:spLocks noChangeArrowheads="1"/>
                </p:cNvSpPr>
                <p:nvPr/>
              </p:nvSpPr>
              <p:spPr bwMode="auto">
                <a:xfrm>
                  <a:off x="43" y="768"/>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2938</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423" name="Rectangle 161"/>
                <p:cNvSpPr>
                  <a:spLocks noChangeArrowheads="1"/>
                </p:cNvSpPr>
                <p:nvPr/>
              </p:nvSpPr>
              <p:spPr bwMode="auto">
                <a:xfrm>
                  <a:off x="0" y="768"/>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389" name="Group 164"/>
              <p:cNvGrpSpPr>
                <a:grpSpLocks/>
              </p:cNvGrpSpPr>
              <p:nvPr/>
            </p:nvGrpSpPr>
            <p:grpSpPr bwMode="auto">
              <a:xfrm>
                <a:off x="734" y="768"/>
                <a:ext cx="662" cy="384"/>
                <a:chOff x="734" y="768"/>
                <a:chExt cx="662" cy="384"/>
              </a:xfrm>
            </p:grpSpPr>
            <p:sp>
              <p:nvSpPr>
                <p:cNvPr id="58420" name="Rectangle 134"/>
                <p:cNvSpPr>
                  <a:spLocks noChangeArrowheads="1"/>
                </p:cNvSpPr>
                <p:nvPr/>
              </p:nvSpPr>
              <p:spPr bwMode="auto">
                <a:xfrm>
                  <a:off x="777" y="76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Иванова</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421" name="Rectangle 163"/>
                <p:cNvSpPr>
                  <a:spLocks noChangeArrowheads="1"/>
                </p:cNvSpPr>
                <p:nvPr/>
              </p:nvSpPr>
              <p:spPr bwMode="auto">
                <a:xfrm>
                  <a:off x="734" y="76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390" name="Group 166"/>
              <p:cNvGrpSpPr>
                <a:grpSpLocks/>
              </p:cNvGrpSpPr>
              <p:nvPr/>
            </p:nvGrpSpPr>
            <p:grpSpPr bwMode="auto">
              <a:xfrm>
                <a:off x="1396" y="768"/>
                <a:ext cx="662" cy="384"/>
                <a:chOff x="1396" y="768"/>
                <a:chExt cx="662" cy="384"/>
              </a:xfrm>
            </p:grpSpPr>
            <p:sp>
              <p:nvSpPr>
                <p:cNvPr id="58418" name="Rectangle 135"/>
                <p:cNvSpPr>
                  <a:spLocks noChangeArrowheads="1"/>
                </p:cNvSpPr>
                <p:nvPr/>
              </p:nvSpPr>
              <p:spPr bwMode="auto">
                <a:xfrm>
                  <a:off x="1439" y="76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419" name="Rectangle 165"/>
                <p:cNvSpPr>
                  <a:spLocks noChangeArrowheads="1"/>
                </p:cNvSpPr>
                <p:nvPr/>
              </p:nvSpPr>
              <p:spPr bwMode="auto">
                <a:xfrm>
                  <a:off x="1396" y="76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391" name="Group 168"/>
              <p:cNvGrpSpPr>
                <a:grpSpLocks/>
              </p:cNvGrpSpPr>
              <p:nvPr/>
            </p:nvGrpSpPr>
            <p:grpSpPr bwMode="auto">
              <a:xfrm>
                <a:off x="2058" y="768"/>
                <a:ext cx="590" cy="384"/>
                <a:chOff x="2058" y="768"/>
                <a:chExt cx="590" cy="384"/>
              </a:xfrm>
            </p:grpSpPr>
            <p:sp>
              <p:nvSpPr>
                <p:cNvPr id="58416" name="Rectangle 136"/>
                <p:cNvSpPr>
                  <a:spLocks noChangeArrowheads="1"/>
                </p:cNvSpPr>
                <p:nvPr/>
              </p:nvSpPr>
              <p:spPr bwMode="auto">
                <a:xfrm>
                  <a:off x="2101" y="768"/>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417" name="Rectangle 167"/>
                <p:cNvSpPr>
                  <a:spLocks noChangeArrowheads="1"/>
                </p:cNvSpPr>
                <p:nvPr/>
              </p:nvSpPr>
              <p:spPr bwMode="auto">
                <a:xfrm>
                  <a:off x="2058" y="768"/>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392" name="Group 170"/>
              <p:cNvGrpSpPr>
                <a:grpSpLocks/>
              </p:cNvGrpSpPr>
              <p:nvPr/>
            </p:nvGrpSpPr>
            <p:grpSpPr bwMode="auto">
              <a:xfrm>
                <a:off x="0" y="1152"/>
                <a:ext cx="734" cy="384"/>
                <a:chOff x="0" y="1152"/>
                <a:chExt cx="734" cy="384"/>
              </a:xfrm>
            </p:grpSpPr>
            <p:sp>
              <p:nvSpPr>
                <p:cNvPr id="58414" name="Rectangle 137"/>
                <p:cNvSpPr>
                  <a:spLocks noChangeArrowheads="1"/>
                </p:cNvSpPr>
                <p:nvPr/>
              </p:nvSpPr>
              <p:spPr bwMode="auto">
                <a:xfrm>
                  <a:off x="43" y="1152"/>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415" name="Rectangle 169"/>
                <p:cNvSpPr>
                  <a:spLocks noChangeArrowheads="1"/>
                </p:cNvSpPr>
                <p:nvPr/>
              </p:nvSpPr>
              <p:spPr bwMode="auto">
                <a:xfrm>
                  <a:off x="0" y="1152"/>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393" name="Group 172"/>
              <p:cNvGrpSpPr>
                <a:grpSpLocks/>
              </p:cNvGrpSpPr>
              <p:nvPr/>
            </p:nvGrpSpPr>
            <p:grpSpPr bwMode="auto">
              <a:xfrm>
                <a:off x="734" y="1152"/>
                <a:ext cx="662" cy="384"/>
                <a:chOff x="734" y="1152"/>
                <a:chExt cx="662" cy="384"/>
              </a:xfrm>
            </p:grpSpPr>
            <p:sp>
              <p:nvSpPr>
                <p:cNvPr id="58412" name="Rectangle 138"/>
                <p:cNvSpPr>
                  <a:spLocks noChangeArrowheads="1"/>
                </p:cNvSpPr>
                <p:nvPr/>
              </p:nvSpPr>
              <p:spPr bwMode="auto">
                <a:xfrm>
                  <a:off x="777" y="115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Федоренко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413" name="Rectangle 171"/>
                <p:cNvSpPr>
                  <a:spLocks noChangeArrowheads="1"/>
                </p:cNvSpPr>
                <p:nvPr/>
              </p:nvSpPr>
              <p:spPr bwMode="auto">
                <a:xfrm>
                  <a:off x="734" y="115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394" name="Group 174"/>
              <p:cNvGrpSpPr>
                <a:grpSpLocks/>
              </p:cNvGrpSpPr>
              <p:nvPr/>
            </p:nvGrpSpPr>
            <p:grpSpPr bwMode="auto">
              <a:xfrm>
                <a:off x="1396" y="1152"/>
                <a:ext cx="662" cy="384"/>
                <a:chOff x="1396" y="1152"/>
                <a:chExt cx="662" cy="384"/>
              </a:xfrm>
            </p:grpSpPr>
            <p:sp>
              <p:nvSpPr>
                <p:cNvPr id="58410" name="Rectangle 139"/>
                <p:cNvSpPr>
                  <a:spLocks noChangeArrowheads="1"/>
                </p:cNvSpPr>
                <p:nvPr/>
              </p:nvSpPr>
              <p:spPr bwMode="auto">
                <a:xfrm>
                  <a:off x="1439" y="115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411" name="Rectangle 173"/>
                <p:cNvSpPr>
                  <a:spLocks noChangeArrowheads="1"/>
                </p:cNvSpPr>
                <p:nvPr/>
              </p:nvSpPr>
              <p:spPr bwMode="auto">
                <a:xfrm>
                  <a:off x="1396" y="115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395" name="Group 176"/>
              <p:cNvGrpSpPr>
                <a:grpSpLocks/>
              </p:cNvGrpSpPr>
              <p:nvPr/>
            </p:nvGrpSpPr>
            <p:grpSpPr bwMode="auto">
              <a:xfrm>
                <a:off x="2058" y="1152"/>
                <a:ext cx="590" cy="384"/>
                <a:chOff x="2058" y="1152"/>
                <a:chExt cx="590" cy="384"/>
              </a:xfrm>
            </p:grpSpPr>
            <p:sp>
              <p:nvSpPr>
                <p:cNvPr id="58408" name="Rectangle 140"/>
                <p:cNvSpPr>
                  <a:spLocks noChangeArrowheads="1"/>
                </p:cNvSpPr>
                <p:nvPr/>
              </p:nvSpPr>
              <p:spPr bwMode="auto">
                <a:xfrm>
                  <a:off x="2101" y="1152"/>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409" name="Rectangle 175"/>
                <p:cNvSpPr>
                  <a:spLocks noChangeArrowheads="1"/>
                </p:cNvSpPr>
                <p:nvPr/>
              </p:nvSpPr>
              <p:spPr bwMode="auto">
                <a:xfrm>
                  <a:off x="2058" y="1152"/>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396" name="Group 178"/>
              <p:cNvGrpSpPr>
                <a:grpSpLocks/>
              </p:cNvGrpSpPr>
              <p:nvPr/>
            </p:nvGrpSpPr>
            <p:grpSpPr bwMode="auto">
              <a:xfrm>
                <a:off x="0" y="1536"/>
                <a:ext cx="734" cy="384"/>
                <a:chOff x="0" y="1536"/>
                <a:chExt cx="734" cy="384"/>
              </a:xfrm>
            </p:grpSpPr>
            <p:sp>
              <p:nvSpPr>
                <p:cNvPr id="58406" name="Rectangle 141"/>
                <p:cNvSpPr>
                  <a:spLocks noChangeArrowheads="1"/>
                </p:cNvSpPr>
                <p:nvPr/>
              </p:nvSpPr>
              <p:spPr bwMode="auto">
                <a:xfrm>
                  <a:off x="43" y="1536"/>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407" name="Rectangle 177"/>
                <p:cNvSpPr>
                  <a:spLocks noChangeArrowheads="1"/>
                </p:cNvSpPr>
                <p:nvPr/>
              </p:nvSpPr>
              <p:spPr bwMode="auto">
                <a:xfrm>
                  <a:off x="0" y="1536"/>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397" name="Group 180"/>
              <p:cNvGrpSpPr>
                <a:grpSpLocks/>
              </p:cNvGrpSpPr>
              <p:nvPr/>
            </p:nvGrpSpPr>
            <p:grpSpPr bwMode="auto">
              <a:xfrm>
                <a:off x="734" y="1536"/>
                <a:ext cx="662" cy="384"/>
                <a:chOff x="734" y="1536"/>
                <a:chExt cx="662" cy="384"/>
              </a:xfrm>
            </p:grpSpPr>
            <p:sp>
              <p:nvSpPr>
                <p:cNvPr id="58404" name="Rectangle 142"/>
                <p:cNvSpPr>
                  <a:spLocks noChangeArrowheads="1"/>
                </p:cNvSpPr>
                <p:nvPr/>
              </p:nvSpPr>
              <p:spPr bwMode="auto">
                <a:xfrm>
                  <a:off x="777" y="153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405" name="Rectangle 179"/>
                <p:cNvSpPr>
                  <a:spLocks noChangeArrowheads="1"/>
                </p:cNvSpPr>
                <p:nvPr/>
              </p:nvSpPr>
              <p:spPr bwMode="auto">
                <a:xfrm>
                  <a:off x="734" y="153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398" name="Group 182"/>
              <p:cNvGrpSpPr>
                <a:grpSpLocks/>
              </p:cNvGrpSpPr>
              <p:nvPr/>
            </p:nvGrpSpPr>
            <p:grpSpPr bwMode="auto">
              <a:xfrm>
                <a:off x="1396" y="1536"/>
                <a:ext cx="662" cy="384"/>
                <a:chOff x="1396" y="1536"/>
                <a:chExt cx="662" cy="384"/>
              </a:xfrm>
            </p:grpSpPr>
            <p:sp>
              <p:nvSpPr>
                <p:cNvPr id="58402" name="Rectangle 143"/>
                <p:cNvSpPr>
                  <a:spLocks noChangeArrowheads="1"/>
                </p:cNvSpPr>
                <p:nvPr/>
              </p:nvSpPr>
              <p:spPr bwMode="auto">
                <a:xfrm>
                  <a:off x="1439" y="153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403" name="Rectangle 181"/>
                <p:cNvSpPr>
                  <a:spLocks noChangeArrowheads="1"/>
                </p:cNvSpPr>
                <p:nvPr/>
              </p:nvSpPr>
              <p:spPr bwMode="auto">
                <a:xfrm>
                  <a:off x="1396" y="153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8399" name="Group 184"/>
              <p:cNvGrpSpPr>
                <a:grpSpLocks/>
              </p:cNvGrpSpPr>
              <p:nvPr/>
            </p:nvGrpSpPr>
            <p:grpSpPr bwMode="auto">
              <a:xfrm>
                <a:off x="2058" y="1536"/>
                <a:ext cx="590" cy="384"/>
                <a:chOff x="2058" y="1536"/>
                <a:chExt cx="590" cy="384"/>
              </a:xfrm>
            </p:grpSpPr>
            <p:sp>
              <p:nvSpPr>
                <p:cNvPr id="58400" name="Rectangle 144"/>
                <p:cNvSpPr>
                  <a:spLocks noChangeArrowheads="1"/>
                </p:cNvSpPr>
                <p:nvPr/>
              </p:nvSpPr>
              <p:spPr bwMode="auto">
                <a:xfrm>
                  <a:off x="2101" y="1536"/>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8401" name="Rectangle 183"/>
                <p:cNvSpPr>
                  <a:spLocks noChangeArrowheads="1"/>
                </p:cNvSpPr>
                <p:nvPr/>
              </p:nvSpPr>
              <p:spPr bwMode="auto">
                <a:xfrm>
                  <a:off x="2058" y="1536"/>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58379" name="Rectangle 186"/>
            <p:cNvSpPr>
              <a:spLocks noChangeArrowheads="1"/>
            </p:cNvSpPr>
            <p:nvPr/>
          </p:nvSpPr>
          <p:spPr bwMode="auto">
            <a:xfrm>
              <a:off x="-3" y="-3"/>
              <a:ext cx="2654" cy="1926"/>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sp>
        <p:nvSpPr>
          <p:cNvPr id="58377" name="Rectangle 188"/>
          <p:cNvSpPr>
            <a:spLocks noChangeArrowheads="1"/>
          </p:cNvSpPr>
          <p:nvPr/>
        </p:nvSpPr>
        <p:spPr bwMode="auto">
          <a:xfrm>
            <a:off x="4724400" y="3581400"/>
            <a:ext cx="40386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Clr>
                <a:schemeClr val="accent1"/>
              </a:buClr>
              <a:buFont typeface="Wingdings" panose="05000000000000000000" pitchFamily="2" charset="2"/>
              <a:buChar char="§"/>
            </a:pPr>
            <a:r>
              <a:rPr lang="ru-RU" altLang="ru-RU" dirty="0">
                <a:latin typeface="Times New Roman" panose="02020603050405020304" pitchFamily="18" charset="0"/>
                <a:cs typeface="Times New Roman" panose="02020603050405020304" pitchFamily="18" charset="0"/>
              </a:rPr>
              <a:t> </a:t>
            </a:r>
            <a:r>
              <a:rPr lang="ru-RU" altLang="ru-RU" dirty="0">
                <a:cs typeface="Arial" panose="020B0604020202020204" pitchFamily="34" charset="0"/>
              </a:rPr>
              <a:t>Выражение </a:t>
            </a:r>
            <a:r>
              <a:rPr lang="en-US" altLang="ru-RU" dirty="0">
                <a:cs typeface="Arial" panose="020B0604020202020204" pitchFamily="34" charset="0"/>
              </a:rPr>
              <a:t>WHERE</a:t>
            </a:r>
            <a:r>
              <a:rPr lang="ru-RU" altLang="ru-RU" dirty="0">
                <a:cs typeface="Arial" panose="020B0604020202020204" pitchFamily="34" charset="0"/>
              </a:rPr>
              <a:t> (</a:t>
            </a:r>
            <a:r>
              <a:rPr lang="en-US" altLang="ru-RU" i="1" dirty="0">
                <a:cs typeface="Arial" panose="020B0604020202020204" pitchFamily="34" charset="0"/>
              </a:rPr>
              <a:t>a</a:t>
            </a:r>
            <a:r>
              <a:rPr lang="ru-RU" altLang="ru-RU" i="1" dirty="0">
                <a:cs typeface="Arial" panose="020B0604020202020204" pitchFamily="34" charset="0"/>
              </a:rPr>
              <a:t> = </a:t>
            </a:r>
            <a:r>
              <a:rPr lang="en-US" altLang="ru-RU" i="1" dirty="0" err="1">
                <a:cs typeface="Arial" panose="020B0604020202020204" pitchFamily="34" charset="0"/>
              </a:rPr>
              <a:t>const</a:t>
            </a:r>
            <a:r>
              <a:rPr lang="ru-RU" altLang="ru-RU" i="1" dirty="0">
                <a:cs typeface="Arial" panose="020B0604020202020204" pitchFamily="34" charset="0"/>
              </a:rPr>
              <a:t>) </a:t>
            </a:r>
            <a:r>
              <a:rPr lang="ru-RU" altLang="ru-RU" dirty="0">
                <a:cs typeface="Arial" panose="020B0604020202020204" pitchFamily="34" charset="0"/>
              </a:rPr>
              <a:t>через ◄</a:t>
            </a:r>
            <a:r>
              <a:rPr lang="en-US" altLang="ru-RU" dirty="0">
                <a:cs typeface="Arial" panose="020B0604020202020204" pitchFamily="34" charset="0"/>
              </a:rPr>
              <a:t>AND</a:t>
            </a:r>
            <a:r>
              <a:rPr lang="ru-RU" altLang="ru-RU" dirty="0">
                <a:cs typeface="Arial" panose="020B0604020202020204" pitchFamily="34" charset="0"/>
              </a:rPr>
              <a:t>► </a:t>
            </a:r>
          </a:p>
        </p:txBody>
      </p:sp>
      <p:sp>
        <p:nvSpPr>
          <p:cNvPr id="2" name="Номер слайда 1"/>
          <p:cNvSpPr>
            <a:spLocks noGrp="1"/>
          </p:cNvSpPr>
          <p:nvPr>
            <p:ph type="sldNum" sz="quarter" idx="12"/>
          </p:nvPr>
        </p:nvSpPr>
        <p:spPr/>
        <p:txBody>
          <a:bodyPr/>
          <a:lstStyle/>
          <a:p>
            <a:fld id="{696E6B9C-D8EC-43A7-9BE7-CEFCAE10240F}" type="slidenum">
              <a:rPr lang="ru-RU" altLang="en-US" smtClean="0"/>
              <a:pPr/>
              <a:t>55</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Дата 2"/>
          <p:cNvSpPr>
            <a:spLocks noGrp="1"/>
          </p:cNvSpPr>
          <p:nvPr>
            <p:ph type="dt" sz="quarter" idx="10"/>
          </p:nvPr>
        </p:nvSpPr>
        <p:spPr/>
        <p:txBody>
          <a:bodyPr/>
          <a:lstStyle/>
          <a:p>
            <a:pPr>
              <a:defRPr/>
            </a:pPr>
            <a:fld id="{A5A4AFCF-1904-4262-AEFD-A7C9B665113C}" type="datetime1">
              <a:rPr lang="ru-RU" altLang="en-US" smtClean="0"/>
              <a:t>20.11.2019</a:t>
            </a:fld>
            <a:endParaRPr lang="ru-RU" altLang="en-US"/>
          </a:p>
        </p:txBody>
      </p:sp>
      <p:sp>
        <p:nvSpPr>
          <p:cNvPr id="59395" name="Rectangle 2"/>
          <p:cNvSpPr>
            <a:spLocks noGrp="1" noChangeArrowheads="1"/>
          </p:cNvSpPr>
          <p:nvPr>
            <p:ph type="title"/>
          </p:nvPr>
        </p:nvSpPr>
        <p:spPr/>
        <p:txBody>
          <a:bodyPr/>
          <a:lstStyle/>
          <a:p>
            <a:pPr eaLnBrk="1" hangingPunct="1"/>
            <a:r>
              <a:rPr lang="ru-RU" altLang="ru-RU" sz="2500" smtClean="0"/>
              <a:t>Алгебра </a:t>
            </a:r>
            <a:r>
              <a:rPr lang="en-US" altLang="ru-RU" sz="2500" b="1" smtClean="0"/>
              <a:t>A</a:t>
            </a:r>
            <a:r>
              <a:rPr lang="en-US" altLang="ru-RU" sz="2500" smtClean="0"/>
              <a:t> </a:t>
            </a:r>
            <a:r>
              <a:rPr lang="ru-RU" altLang="ru-RU" sz="2500" smtClean="0"/>
              <a:t>Дейта и Дарвена (21)</a:t>
            </a:r>
            <a:br>
              <a:rPr lang="ru-RU" altLang="ru-RU" sz="2500" smtClean="0"/>
            </a:br>
            <a:r>
              <a:rPr lang="ru-RU" altLang="ru-RU" sz="2500" smtClean="0"/>
              <a:t> </a:t>
            </a:r>
            <a:r>
              <a:rPr lang="ru-RU" altLang="ru-RU" sz="2000" smtClean="0"/>
              <a:t>Полнота алгебры (5)</a:t>
            </a:r>
          </a:p>
        </p:txBody>
      </p:sp>
      <p:sp>
        <p:nvSpPr>
          <p:cNvPr id="59396" name="Rectangle 3"/>
          <p:cNvSpPr>
            <a:spLocks noChangeArrowheads="1"/>
          </p:cNvSpPr>
          <p:nvPr/>
        </p:nvSpPr>
        <p:spPr bwMode="auto">
          <a:xfrm>
            <a:off x="304800" y="2057400"/>
            <a:ext cx="8382000" cy="73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200" b="1">
                <a:latin typeface="Times New Roman" panose="02020603050405020304" pitchFamily="18" charset="0"/>
              </a:rPr>
              <a:t>                                       </a:t>
            </a:r>
            <a:r>
              <a:rPr lang="ru-RU" altLang="ru-RU" sz="1200" b="1">
                <a:latin typeface="Times New Roman" panose="02020603050405020304" pitchFamily="18" charset="0"/>
                <a:cs typeface="Times New Roman" panose="02020603050405020304" pitchFamily="18" charset="0"/>
              </a:rPr>
              <a:t>СОТРУДНИКИ_1</a:t>
            </a:r>
            <a:r>
              <a:rPr lang="ru-RU" altLang="ru-RU" sz="1200" b="1">
                <a:latin typeface="Times New Roman" panose="02020603050405020304" pitchFamily="18" charset="0"/>
              </a:rPr>
              <a:t>                                             </a:t>
            </a:r>
            <a:r>
              <a:rPr lang="en-US" altLang="ru-RU" sz="1200" b="1">
                <a:latin typeface="Times New Roman" panose="02020603050405020304" pitchFamily="18" charset="0"/>
              </a:rPr>
              <a:t>          </a:t>
            </a:r>
            <a:r>
              <a:rPr lang="ru-RU" altLang="ru-RU" sz="1200" b="1">
                <a:latin typeface="Times New Roman" panose="02020603050405020304" pitchFamily="18" charset="0"/>
              </a:rPr>
              <a:t> </a:t>
            </a:r>
            <a:r>
              <a:rPr lang="ru-RU" altLang="ru-RU" sz="1200" b="1">
                <a:latin typeface="Times New Roman" panose="02020603050405020304" pitchFamily="18" charset="0"/>
                <a:cs typeface="Times New Roman" panose="02020603050405020304" pitchFamily="18" charset="0"/>
              </a:rPr>
              <a:t>СОТРУДНИКИ_1 </a:t>
            </a:r>
            <a:r>
              <a:rPr lang="ru-RU" altLang="ru-RU" sz="1200"/>
              <a:t>◄</a:t>
            </a:r>
            <a:r>
              <a:rPr lang="en-US" altLang="ru-RU" sz="1200"/>
              <a:t>AND</a:t>
            </a:r>
            <a:r>
              <a:rPr lang="ru-RU" altLang="ru-RU" sz="1200"/>
              <a:t>►</a:t>
            </a:r>
            <a:r>
              <a:rPr lang="ru-RU" altLang="ru-RU"/>
              <a:t> </a:t>
            </a:r>
            <a:r>
              <a:rPr lang="ru-RU" altLang="ru-RU" sz="1200" b="1">
                <a:latin typeface="Times New Roman" panose="02020603050405020304" pitchFamily="18" charset="0"/>
                <a:cs typeface="Times New Roman" panose="02020603050405020304" pitchFamily="18" charset="0"/>
              </a:rPr>
              <a:t>ЗАРП_НЕ_9200 </a:t>
            </a:r>
            <a:endParaRPr lang="ru-RU" altLang="ru-RU" sz="1200">
              <a:latin typeface="Times New Roman" panose="02020603050405020304" pitchFamily="18" charset="0"/>
            </a:endParaRPr>
          </a:p>
          <a:p>
            <a:endParaRPr lang="ru-RU" altLang="ru-RU" sz="2400">
              <a:latin typeface="Times New Roman" panose="02020603050405020304" pitchFamily="18" charset="0"/>
            </a:endParaRPr>
          </a:p>
        </p:txBody>
      </p:sp>
      <p:grpSp>
        <p:nvGrpSpPr>
          <p:cNvPr id="59397" name="Group 4"/>
          <p:cNvGrpSpPr>
            <a:grpSpLocks/>
          </p:cNvGrpSpPr>
          <p:nvPr/>
        </p:nvGrpSpPr>
        <p:grpSpPr bwMode="auto">
          <a:xfrm>
            <a:off x="304800" y="2362200"/>
            <a:ext cx="4213225" cy="1905000"/>
            <a:chOff x="-3" y="-3"/>
            <a:chExt cx="2654" cy="3462"/>
          </a:xfrm>
        </p:grpSpPr>
        <p:grpSp>
          <p:nvGrpSpPr>
            <p:cNvPr id="59502" name="Group 5"/>
            <p:cNvGrpSpPr>
              <a:grpSpLocks/>
            </p:cNvGrpSpPr>
            <p:nvPr/>
          </p:nvGrpSpPr>
          <p:grpSpPr bwMode="auto">
            <a:xfrm>
              <a:off x="0" y="0"/>
              <a:ext cx="2648" cy="3456"/>
              <a:chOff x="0" y="0"/>
              <a:chExt cx="2648" cy="3456"/>
            </a:xfrm>
          </p:grpSpPr>
          <p:grpSp>
            <p:nvGrpSpPr>
              <p:cNvPr id="59504" name="Group 6"/>
              <p:cNvGrpSpPr>
                <a:grpSpLocks/>
              </p:cNvGrpSpPr>
              <p:nvPr/>
            </p:nvGrpSpPr>
            <p:grpSpPr bwMode="auto">
              <a:xfrm>
                <a:off x="0" y="0"/>
                <a:ext cx="734" cy="384"/>
                <a:chOff x="0" y="0"/>
                <a:chExt cx="734" cy="384"/>
              </a:xfrm>
            </p:grpSpPr>
            <p:sp>
              <p:nvSpPr>
                <p:cNvPr id="59610" name="Rectangle 7"/>
                <p:cNvSpPr>
                  <a:spLocks noChangeArrowheads="1"/>
                </p:cNvSpPr>
                <p:nvPr/>
              </p:nvSpPr>
              <p:spPr bwMode="auto">
                <a:xfrm>
                  <a:off x="43" y="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СОТР_НОМЕР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611" name="Rectangle 8"/>
                <p:cNvSpPr>
                  <a:spLocks noChangeArrowheads="1"/>
                </p:cNvSpPr>
                <p:nvPr/>
              </p:nvSpPr>
              <p:spPr bwMode="auto">
                <a:xfrm>
                  <a:off x="0" y="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505" name="Group 9"/>
              <p:cNvGrpSpPr>
                <a:grpSpLocks/>
              </p:cNvGrpSpPr>
              <p:nvPr/>
            </p:nvGrpSpPr>
            <p:grpSpPr bwMode="auto">
              <a:xfrm>
                <a:off x="734" y="0"/>
                <a:ext cx="662" cy="384"/>
                <a:chOff x="734" y="0"/>
                <a:chExt cx="662" cy="384"/>
              </a:xfrm>
            </p:grpSpPr>
            <p:sp>
              <p:nvSpPr>
                <p:cNvPr id="59608" name="Rectangle 10"/>
                <p:cNvSpPr>
                  <a:spLocks noChangeArrowheads="1"/>
                </p:cNvSpPr>
                <p:nvPr/>
              </p:nvSpPr>
              <p:spPr bwMode="auto">
                <a:xfrm>
                  <a:off x="777" y="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СОТР_ИМЯ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609" name="Rectangle 11"/>
                <p:cNvSpPr>
                  <a:spLocks noChangeArrowheads="1"/>
                </p:cNvSpPr>
                <p:nvPr/>
              </p:nvSpPr>
              <p:spPr bwMode="auto">
                <a:xfrm>
                  <a:off x="734" y="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506" name="Group 12"/>
              <p:cNvGrpSpPr>
                <a:grpSpLocks/>
              </p:cNvGrpSpPr>
              <p:nvPr/>
            </p:nvGrpSpPr>
            <p:grpSpPr bwMode="auto">
              <a:xfrm>
                <a:off x="1396" y="0"/>
                <a:ext cx="662" cy="384"/>
                <a:chOff x="1396" y="0"/>
                <a:chExt cx="662" cy="384"/>
              </a:xfrm>
            </p:grpSpPr>
            <p:sp>
              <p:nvSpPr>
                <p:cNvPr id="59606" name="Rectangle 13"/>
                <p:cNvSpPr>
                  <a:spLocks noChangeArrowheads="1"/>
                </p:cNvSpPr>
                <p:nvPr/>
              </p:nvSpPr>
              <p:spPr bwMode="auto">
                <a:xfrm>
                  <a:off x="1439" y="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dirty="0">
                      <a:latin typeface="Times New Roman" panose="02020603050405020304" pitchFamily="18" charset="0"/>
                      <a:cs typeface="Times New Roman" panose="02020603050405020304" pitchFamily="18" charset="0"/>
                    </a:rPr>
                    <a:t>СОТР_ЗАРП </a:t>
                  </a:r>
                  <a:endParaRPr lang="ru-RU" altLang="ru-RU" sz="1200" dirty="0">
                    <a:latin typeface="Times New Roman" panose="02020603050405020304" pitchFamily="18" charset="0"/>
                    <a:cs typeface="Times New Roman" panose="02020603050405020304" pitchFamily="18" charset="0"/>
                  </a:endParaRPr>
                </a:p>
                <a:p>
                  <a:endParaRPr lang="ru-RU" altLang="ru-RU" sz="2400" dirty="0">
                    <a:latin typeface="Times New Roman" panose="02020603050405020304" pitchFamily="18" charset="0"/>
                  </a:endParaRPr>
                </a:p>
              </p:txBody>
            </p:sp>
            <p:sp>
              <p:nvSpPr>
                <p:cNvPr id="59607" name="Rectangle 14"/>
                <p:cNvSpPr>
                  <a:spLocks noChangeArrowheads="1"/>
                </p:cNvSpPr>
                <p:nvPr/>
              </p:nvSpPr>
              <p:spPr bwMode="auto">
                <a:xfrm>
                  <a:off x="1396" y="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507" name="Group 15"/>
              <p:cNvGrpSpPr>
                <a:grpSpLocks/>
              </p:cNvGrpSpPr>
              <p:nvPr/>
            </p:nvGrpSpPr>
            <p:grpSpPr bwMode="auto">
              <a:xfrm>
                <a:off x="2058" y="0"/>
                <a:ext cx="590" cy="384"/>
                <a:chOff x="2058" y="0"/>
                <a:chExt cx="590" cy="384"/>
              </a:xfrm>
            </p:grpSpPr>
            <p:sp>
              <p:nvSpPr>
                <p:cNvPr id="59604" name="Rectangle 16"/>
                <p:cNvSpPr>
                  <a:spLocks noChangeArrowheads="1"/>
                </p:cNvSpPr>
                <p:nvPr/>
              </p:nvSpPr>
              <p:spPr bwMode="auto">
                <a:xfrm>
                  <a:off x="2101" y="0"/>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РУК_НОМ</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605" name="Rectangle 17"/>
                <p:cNvSpPr>
                  <a:spLocks noChangeArrowheads="1"/>
                </p:cNvSpPr>
                <p:nvPr/>
              </p:nvSpPr>
              <p:spPr bwMode="auto">
                <a:xfrm>
                  <a:off x="2058" y="0"/>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508" name="Group 18"/>
              <p:cNvGrpSpPr>
                <a:grpSpLocks/>
              </p:cNvGrpSpPr>
              <p:nvPr/>
            </p:nvGrpSpPr>
            <p:grpSpPr bwMode="auto">
              <a:xfrm>
                <a:off x="0" y="384"/>
                <a:ext cx="734" cy="384"/>
                <a:chOff x="0" y="384"/>
                <a:chExt cx="734" cy="384"/>
              </a:xfrm>
            </p:grpSpPr>
            <p:sp>
              <p:nvSpPr>
                <p:cNvPr id="59602" name="Rectangle 19"/>
                <p:cNvSpPr>
                  <a:spLocks noChangeArrowheads="1"/>
                </p:cNvSpPr>
                <p:nvPr/>
              </p:nvSpPr>
              <p:spPr bwMode="auto">
                <a:xfrm>
                  <a:off x="43" y="38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603" name="Rectangle 20"/>
                <p:cNvSpPr>
                  <a:spLocks noChangeArrowheads="1"/>
                </p:cNvSpPr>
                <p:nvPr/>
              </p:nvSpPr>
              <p:spPr bwMode="auto">
                <a:xfrm>
                  <a:off x="0" y="38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509" name="Group 21"/>
              <p:cNvGrpSpPr>
                <a:grpSpLocks/>
              </p:cNvGrpSpPr>
              <p:nvPr/>
            </p:nvGrpSpPr>
            <p:grpSpPr bwMode="auto">
              <a:xfrm>
                <a:off x="734" y="384"/>
                <a:ext cx="662" cy="384"/>
                <a:chOff x="734" y="384"/>
                <a:chExt cx="662" cy="384"/>
              </a:xfrm>
            </p:grpSpPr>
            <p:sp>
              <p:nvSpPr>
                <p:cNvPr id="59600" name="Rectangle 22"/>
                <p:cNvSpPr>
                  <a:spLocks noChangeArrowheads="1"/>
                </p:cNvSpPr>
                <p:nvPr/>
              </p:nvSpPr>
              <p:spPr bwMode="auto">
                <a:xfrm>
                  <a:off x="777" y="38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601" name="Rectangle 23"/>
                <p:cNvSpPr>
                  <a:spLocks noChangeArrowheads="1"/>
                </p:cNvSpPr>
                <p:nvPr/>
              </p:nvSpPr>
              <p:spPr bwMode="auto">
                <a:xfrm>
                  <a:off x="734" y="38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510" name="Group 24"/>
              <p:cNvGrpSpPr>
                <a:grpSpLocks/>
              </p:cNvGrpSpPr>
              <p:nvPr/>
            </p:nvGrpSpPr>
            <p:grpSpPr bwMode="auto">
              <a:xfrm>
                <a:off x="1396" y="384"/>
                <a:ext cx="662" cy="384"/>
                <a:chOff x="1396" y="384"/>
                <a:chExt cx="662" cy="384"/>
              </a:xfrm>
            </p:grpSpPr>
            <p:sp>
              <p:nvSpPr>
                <p:cNvPr id="59598" name="Rectangle 25"/>
                <p:cNvSpPr>
                  <a:spLocks noChangeArrowheads="1"/>
                </p:cNvSpPr>
                <p:nvPr/>
              </p:nvSpPr>
              <p:spPr bwMode="auto">
                <a:xfrm>
                  <a:off x="1439" y="38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599" name="Rectangle 26"/>
                <p:cNvSpPr>
                  <a:spLocks noChangeArrowheads="1"/>
                </p:cNvSpPr>
                <p:nvPr/>
              </p:nvSpPr>
              <p:spPr bwMode="auto">
                <a:xfrm>
                  <a:off x="1396" y="38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511" name="Group 27"/>
              <p:cNvGrpSpPr>
                <a:grpSpLocks/>
              </p:cNvGrpSpPr>
              <p:nvPr/>
            </p:nvGrpSpPr>
            <p:grpSpPr bwMode="auto">
              <a:xfrm>
                <a:off x="2058" y="384"/>
                <a:ext cx="590" cy="384"/>
                <a:chOff x="2058" y="384"/>
                <a:chExt cx="590" cy="384"/>
              </a:xfrm>
            </p:grpSpPr>
            <p:sp>
              <p:nvSpPr>
                <p:cNvPr id="59596" name="Rectangle 28"/>
                <p:cNvSpPr>
                  <a:spLocks noChangeArrowheads="1"/>
                </p:cNvSpPr>
                <p:nvPr/>
              </p:nvSpPr>
              <p:spPr bwMode="auto">
                <a:xfrm>
                  <a:off x="2101" y="384"/>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597" name="Rectangle 29"/>
                <p:cNvSpPr>
                  <a:spLocks noChangeArrowheads="1"/>
                </p:cNvSpPr>
                <p:nvPr/>
              </p:nvSpPr>
              <p:spPr bwMode="auto">
                <a:xfrm>
                  <a:off x="2058" y="384"/>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512" name="Group 30"/>
              <p:cNvGrpSpPr>
                <a:grpSpLocks/>
              </p:cNvGrpSpPr>
              <p:nvPr/>
            </p:nvGrpSpPr>
            <p:grpSpPr bwMode="auto">
              <a:xfrm>
                <a:off x="0" y="768"/>
                <a:ext cx="734" cy="384"/>
                <a:chOff x="0" y="768"/>
                <a:chExt cx="734" cy="384"/>
              </a:xfrm>
            </p:grpSpPr>
            <p:sp>
              <p:nvSpPr>
                <p:cNvPr id="59594" name="Rectangle 31"/>
                <p:cNvSpPr>
                  <a:spLocks noChangeArrowheads="1"/>
                </p:cNvSpPr>
                <p:nvPr/>
              </p:nvSpPr>
              <p:spPr bwMode="auto">
                <a:xfrm>
                  <a:off x="43" y="768"/>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595" name="Rectangle 32"/>
                <p:cNvSpPr>
                  <a:spLocks noChangeArrowheads="1"/>
                </p:cNvSpPr>
                <p:nvPr/>
              </p:nvSpPr>
              <p:spPr bwMode="auto">
                <a:xfrm>
                  <a:off x="0" y="768"/>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513" name="Group 33"/>
              <p:cNvGrpSpPr>
                <a:grpSpLocks/>
              </p:cNvGrpSpPr>
              <p:nvPr/>
            </p:nvGrpSpPr>
            <p:grpSpPr bwMode="auto">
              <a:xfrm>
                <a:off x="734" y="768"/>
                <a:ext cx="662" cy="384"/>
                <a:chOff x="734" y="768"/>
                <a:chExt cx="662" cy="384"/>
              </a:xfrm>
            </p:grpSpPr>
            <p:sp>
              <p:nvSpPr>
                <p:cNvPr id="59592" name="Rectangle 34"/>
                <p:cNvSpPr>
                  <a:spLocks noChangeArrowheads="1"/>
                </p:cNvSpPr>
                <p:nvPr/>
              </p:nvSpPr>
              <p:spPr bwMode="auto">
                <a:xfrm>
                  <a:off x="777" y="76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Петров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593" name="Rectangle 35"/>
                <p:cNvSpPr>
                  <a:spLocks noChangeArrowheads="1"/>
                </p:cNvSpPr>
                <p:nvPr/>
              </p:nvSpPr>
              <p:spPr bwMode="auto">
                <a:xfrm>
                  <a:off x="734" y="76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514" name="Group 36"/>
              <p:cNvGrpSpPr>
                <a:grpSpLocks/>
              </p:cNvGrpSpPr>
              <p:nvPr/>
            </p:nvGrpSpPr>
            <p:grpSpPr bwMode="auto">
              <a:xfrm>
                <a:off x="1396" y="768"/>
                <a:ext cx="662" cy="384"/>
                <a:chOff x="1396" y="768"/>
                <a:chExt cx="662" cy="384"/>
              </a:xfrm>
            </p:grpSpPr>
            <p:sp>
              <p:nvSpPr>
                <p:cNvPr id="59590" name="Rectangle 37"/>
                <p:cNvSpPr>
                  <a:spLocks noChangeArrowheads="1"/>
                </p:cNvSpPr>
                <p:nvPr/>
              </p:nvSpPr>
              <p:spPr bwMode="auto">
                <a:xfrm>
                  <a:off x="1439" y="76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14,400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591" name="Rectangle 38"/>
                <p:cNvSpPr>
                  <a:spLocks noChangeArrowheads="1"/>
                </p:cNvSpPr>
                <p:nvPr/>
              </p:nvSpPr>
              <p:spPr bwMode="auto">
                <a:xfrm>
                  <a:off x="1396" y="76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515" name="Group 39"/>
              <p:cNvGrpSpPr>
                <a:grpSpLocks/>
              </p:cNvGrpSpPr>
              <p:nvPr/>
            </p:nvGrpSpPr>
            <p:grpSpPr bwMode="auto">
              <a:xfrm>
                <a:off x="2058" y="768"/>
                <a:ext cx="590" cy="384"/>
                <a:chOff x="2058" y="768"/>
                <a:chExt cx="590" cy="384"/>
              </a:xfrm>
            </p:grpSpPr>
            <p:sp>
              <p:nvSpPr>
                <p:cNvPr id="59588" name="Rectangle 40"/>
                <p:cNvSpPr>
                  <a:spLocks noChangeArrowheads="1"/>
                </p:cNvSpPr>
                <p:nvPr/>
              </p:nvSpPr>
              <p:spPr bwMode="auto">
                <a:xfrm>
                  <a:off x="2101" y="768"/>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589" name="Rectangle 41"/>
                <p:cNvSpPr>
                  <a:spLocks noChangeArrowheads="1"/>
                </p:cNvSpPr>
                <p:nvPr/>
              </p:nvSpPr>
              <p:spPr bwMode="auto">
                <a:xfrm>
                  <a:off x="2058" y="768"/>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516" name="Group 42"/>
              <p:cNvGrpSpPr>
                <a:grpSpLocks/>
              </p:cNvGrpSpPr>
              <p:nvPr/>
            </p:nvGrpSpPr>
            <p:grpSpPr bwMode="auto">
              <a:xfrm>
                <a:off x="0" y="1152"/>
                <a:ext cx="734" cy="384"/>
                <a:chOff x="0" y="1152"/>
                <a:chExt cx="734" cy="384"/>
              </a:xfrm>
            </p:grpSpPr>
            <p:sp>
              <p:nvSpPr>
                <p:cNvPr id="59586" name="Rectangle 43"/>
                <p:cNvSpPr>
                  <a:spLocks noChangeArrowheads="1"/>
                </p:cNvSpPr>
                <p:nvPr/>
              </p:nvSpPr>
              <p:spPr bwMode="auto">
                <a:xfrm>
                  <a:off x="43" y="1152"/>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2936</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587" name="Rectangle 44"/>
                <p:cNvSpPr>
                  <a:spLocks noChangeArrowheads="1"/>
                </p:cNvSpPr>
                <p:nvPr/>
              </p:nvSpPr>
              <p:spPr bwMode="auto">
                <a:xfrm>
                  <a:off x="0" y="1152"/>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517" name="Group 45"/>
              <p:cNvGrpSpPr>
                <a:grpSpLocks/>
              </p:cNvGrpSpPr>
              <p:nvPr/>
            </p:nvGrpSpPr>
            <p:grpSpPr bwMode="auto">
              <a:xfrm>
                <a:off x="734" y="1152"/>
                <a:ext cx="662" cy="384"/>
                <a:chOff x="734" y="1152"/>
                <a:chExt cx="662" cy="384"/>
              </a:xfrm>
            </p:grpSpPr>
            <p:sp>
              <p:nvSpPr>
                <p:cNvPr id="59584" name="Rectangle 46"/>
                <p:cNvSpPr>
                  <a:spLocks noChangeArrowheads="1"/>
                </p:cNvSpPr>
                <p:nvPr/>
              </p:nvSpPr>
              <p:spPr bwMode="auto">
                <a:xfrm>
                  <a:off x="777" y="115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Сидоров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585" name="Rectangle 47"/>
                <p:cNvSpPr>
                  <a:spLocks noChangeArrowheads="1"/>
                </p:cNvSpPr>
                <p:nvPr/>
              </p:nvSpPr>
              <p:spPr bwMode="auto">
                <a:xfrm>
                  <a:off x="734" y="115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518" name="Group 48"/>
              <p:cNvGrpSpPr>
                <a:grpSpLocks/>
              </p:cNvGrpSpPr>
              <p:nvPr/>
            </p:nvGrpSpPr>
            <p:grpSpPr bwMode="auto">
              <a:xfrm>
                <a:off x="1396" y="1152"/>
                <a:ext cx="662" cy="384"/>
                <a:chOff x="1396" y="1152"/>
                <a:chExt cx="662" cy="384"/>
              </a:xfrm>
            </p:grpSpPr>
            <p:sp>
              <p:nvSpPr>
                <p:cNvPr id="59582" name="Rectangle 49"/>
                <p:cNvSpPr>
                  <a:spLocks noChangeArrowheads="1"/>
                </p:cNvSpPr>
                <p:nvPr/>
              </p:nvSpPr>
              <p:spPr bwMode="auto">
                <a:xfrm>
                  <a:off x="1439" y="115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 9,200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583" name="Rectangle 50"/>
                <p:cNvSpPr>
                  <a:spLocks noChangeArrowheads="1"/>
                </p:cNvSpPr>
                <p:nvPr/>
              </p:nvSpPr>
              <p:spPr bwMode="auto">
                <a:xfrm>
                  <a:off x="1396" y="115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519" name="Group 51"/>
              <p:cNvGrpSpPr>
                <a:grpSpLocks/>
              </p:cNvGrpSpPr>
              <p:nvPr/>
            </p:nvGrpSpPr>
            <p:grpSpPr bwMode="auto">
              <a:xfrm>
                <a:off x="2058" y="1152"/>
                <a:ext cx="590" cy="384"/>
                <a:chOff x="2058" y="1152"/>
                <a:chExt cx="590" cy="384"/>
              </a:xfrm>
            </p:grpSpPr>
            <p:sp>
              <p:nvSpPr>
                <p:cNvPr id="59580" name="Rectangle 52"/>
                <p:cNvSpPr>
                  <a:spLocks noChangeArrowheads="1"/>
                </p:cNvSpPr>
                <p:nvPr/>
              </p:nvSpPr>
              <p:spPr bwMode="auto">
                <a:xfrm>
                  <a:off x="2101" y="1152"/>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581" name="Rectangle 53"/>
                <p:cNvSpPr>
                  <a:spLocks noChangeArrowheads="1"/>
                </p:cNvSpPr>
                <p:nvPr/>
              </p:nvSpPr>
              <p:spPr bwMode="auto">
                <a:xfrm>
                  <a:off x="2058" y="1152"/>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520" name="Group 54"/>
              <p:cNvGrpSpPr>
                <a:grpSpLocks/>
              </p:cNvGrpSpPr>
              <p:nvPr/>
            </p:nvGrpSpPr>
            <p:grpSpPr bwMode="auto">
              <a:xfrm>
                <a:off x="0" y="1536"/>
                <a:ext cx="734" cy="384"/>
                <a:chOff x="0" y="1536"/>
                <a:chExt cx="734" cy="384"/>
              </a:xfrm>
            </p:grpSpPr>
            <p:sp>
              <p:nvSpPr>
                <p:cNvPr id="59578" name="Rectangle 55"/>
                <p:cNvSpPr>
                  <a:spLocks noChangeArrowheads="1"/>
                </p:cNvSpPr>
                <p:nvPr/>
              </p:nvSpPr>
              <p:spPr bwMode="auto">
                <a:xfrm>
                  <a:off x="43" y="1536"/>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2937</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579" name="Rectangle 56"/>
                <p:cNvSpPr>
                  <a:spLocks noChangeArrowheads="1"/>
                </p:cNvSpPr>
                <p:nvPr/>
              </p:nvSpPr>
              <p:spPr bwMode="auto">
                <a:xfrm>
                  <a:off x="0" y="1536"/>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521" name="Group 57"/>
              <p:cNvGrpSpPr>
                <a:grpSpLocks/>
              </p:cNvGrpSpPr>
              <p:nvPr/>
            </p:nvGrpSpPr>
            <p:grpSpPr bwMode="auto">
              <a:xfrm>
                <a:off x="734" y="1536"/>
                <a:ext cx="662" cy="384"/>
                <a:chOff x="734" y="1536"/>
                <a:chExt cx="662" cy="384"/>
              </a:xfrm>
            </p:grpSpPr>
            <p:sp>
              <p:nvSpPr>
                <p:cNvPr id="59576" name="Rectangle 58"/>
                <p:cNvSpPr>
                  <a:spLocks noChangeArrowheads="1"/>
                </p:cNvSpPr>
                <p:nvPr/>
              </p:nvSpPr>
              <p:spPr bwMode="auto">
                <a:xfrm>
                  <a:off x="777" y="153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Федоров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577" name="Rectangle 59"/>
                <p:cNvSpPr>
                  <a:spLocks noChangeArrowheads="1"/>
                </p:cNvSpPr>
                <p:nvPr/>
              </p:nvSpPr>
              <p:spPr bwMode="auto">
                <a:xfrm>
                  <a:off x="734" y="153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522" name="Group 60"/>
              <p:cNvGrpSpPr>
                <a:grpSpLocks/>
              </p:cNvGrpSpPr>
              <p:nvPr/>
            </p:nvGrpSpPr>
            <p:grpSpPr bwMode="auto">
              <a:xfrm>
                <a:off x="1396" y="1536"/>
                <a:ext cx="662" cy="384"/>
                <a:chOff x="1396" y="1536"/>
                <a:chExt cx="662" cy="384"/>
              </a:xfrm>
            </p:grpSpPr>
            <p:sp>
              <p:nvSpPr>
                <p:cNvPr id="59574" name="Rectangle 61"/>
                <p:cNvSpPr>
                  <a:spLocks noChangeArrowheads="1"/>
                </p:cNvSpPr>
                <p:nvPr/>
              </p:nvSpPr>
              <p:spPr bwMode="auto">
                <a:xfrm>
                  <a:off x="1439" y="153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575" name="Rectangle 62"/>
                <p:cNvSpPr>
                  <a:spLocks noChangeArrowheads="1"/>
                </p:cNvSpPr>
                <p:nvPr/>
              </p:nvSpPr>
              <p:spPr bwMode="auto">
                <a:xfrm>
                  <a:off x="1396" y="153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523" name="Group 63"/>
              <p:cNvGrpSpPr>
                <a:grpSpLocks/>
              </p:cNvGrpSpPr>
              <p:nvPr/>
            </p:nvGrpSpPr>
            <p:grpSpPr bwMode="auto">
              <a:xfrm>
                <a:off x="2058" y="1536"/>
                <a:ext cx="590" cy="384"/>
                <a:chOff x="2058" y="1536"/>
                <a:chExt cx="590" cy="384"/>
              </a:xfrm>
            </p:grpSpPr>
            <p:sp>
              <p:nvSpPr>
                <p:cNvPr id="59572" name="Rectangle 64"/>
                <p:cNvSpPr>
                  <a:spLocks noChangeArrowheads="1"/>
                </p:cNvSpPr>
                <p:nvPr/>
              </p:nvSpPr>
              <p:spPr bwMode="auto">
                <a:xfrm>
                  <a:off x="2101" y="1536"/>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573" name="Rectangle 65"/>
                <p:cNvSpPr>
                  <a:spLocks noChangeArrowheads="1"/>
                </p:cNvSpPr>
                <p:nvPr/>
              </p:nvSpPr>
              <p:spPr bwMode="auto">
                <a:xfrm>
                  <a:off x="2058" y="1536"/>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524" name="Group 66"/>
              <p:cNvGrpSpPr>
                <a:grpSpLocks/>
              </p:cNvGrpSpPr>
              <p:nvPr/>
            </p:nvGrpSpPr>
            <p:grpSpPr bwMode="auto">
              <a:xfrm>
                <a:off x="0" y="1920"/>
                <a:ext cx="734" cy="384"/>
                <a:chOff x="0" y="1920"/>
                <a:chExt cx="734" cy="384"/>
              </a:xfrm>
            </p:grpSpPr>
            <p:sp>
              <p:nvSpPr>
                <p:cNvPr id="59570" name="Rectangle 67"/>
                <p:cNvSpPr>
                  <a:spLocks noChangeArrowheads="1"/>
                </p:cNvSpPr>
                <p:nvPr/>
              </p:nvSpPr>
              <p:spPr bwMode="auto">
                <a:xfrm>
                  <a:off x="43" y="192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2938</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571" name="Rectangle 68"/>
                <p:cNvSpPr>
                  <a:spLocks noChangeArrowheads="1"/>
                </p:cNvSpPr>
                <p:nvPr/>
              </p:nvSpPr>
              <p:spPr bwMode="auto">
                <a:xfrm>
                  <a:off x="0" y="192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525" name="Group 69"/>
              <p:cNvGrpSpPr>
                <a:grpSpLocks/>
              </p:cNvGrpSpPr>
              <p:nvPr/>
            </p:nvGrpSpPr>
            <p:grpSpPr bwMode="auto">
              <a:xfrm>
                <a:off x="734" y="1920"/>
                <a:ext cx="662" cy="384"/>
                <a:chOff x="734" y="1920"/>
                <a:chExt cx="662" cy="384"/>
              </a:xfrm>
            </p:grpSpPr>
            <p:sp>
              <p:nvSpPr>
                <p:cNvPr id="59568" name="Rectangle 70"/>
                <p:cNvSpPr>
                  <a:spLocks noChangeArrowheads="1"/>
                </p:cNvSpPr>
                <p:nvPr/>
              </p:nvSpPr>
              <p:spPr bwMode="auto">
                <a:xfrm>
                  <a:off x="777" y="192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Иванова</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569" name="Rectangle 71"/>
                <p:cNvSpPr>
                  <a:spLocks noChangeArrowheads="1"/>
                </p:cNvSpPr>
                <p:nvPr/>
              </p:nvSpPr>
              <p:spPr bwMode="auto">
                <a:xfrm>
                  <a:off x="734" y="192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526" name="Group 72"/>
              <p:cNvGrpSpPr>
                <a:grpSpLocks/>
              </p:cNvGrpSpPr>
              <p:nvPr/>
            </p:nvGrpSpPr>
            <p:grpSpPr bwMode="auto">
              <a:xfrm>
                <a:off x="1396" y="1920"/>
                <a:ext cx="662" cy="384"/>
                <a:chOff x="1396" y="1920"/>
                <a:chExt cx="662" cy="384"/>
              </a:xfrm>
            </p:grpSpPr>
            <p:sp>
              <p:nvSpPr>
                <p:cNvPr id="59566" name="Rectangle 73"/>
                <p:cNvSpPr>
                  <a:spLocks noChangeArrowheads="1"/>
                </p:cNvSpPr>
                <p:nvPr/>
              </p:nvSpPr>
              <p:spPr bwMode="auto">
                <a:xfrm>
                  <a:off x="1439" y="192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567" name="Rectangle 74"/>
                <p:cNvSpPr>
                  <a:spLocks noChangeArrowheads="1"/>
                </p:cNvSpPr>
                <p:nvPr/>
              </p:nvSpPr>
              <p:spPr bwMode="auto">
                <a:xfrm>
                  <a:off x="1396" y="192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527" name="Group 75"/>
              <p:cNvGrpSpPr>
                <a:grpSpLocks/>
              </p:cNvGrpSpPr>
              <p:nvPr/>
            </p:nvGrpSpPr>
            <p:grpSpPr bwMode="auto">
              <a:xfrm>
                <a:off x="2058" y="1920"/>
                <a:ext cx="590" cy="384"/>
                <a:chOff x="2058" y="1920"/>
                <a:chExt cx="590" cy="384"/>
              </a:xfrm>
            </p:grpSpPr>
            <p:sp>
              <p:nvSpPr>
                <p:cNvPr id="59564" name="Rectangle 76"/>
                <p:cNvSpPr>
                  <a:spLocks noChangeArrowheads="1"/>
                </p:cNvSpPr>
                <p:nvPr/>
              </p:nvSpPr>
              <p:spPr bwMode="auto">
                <a:xfrm>
                  <a:off x="2101" y="1920"/>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565" name="Rectangle 77"/>
                <p:cNvSpPr>
                  <a:spLocks noChangeArrowheads="1"/>
                </p:cNvSpPr>
                <p:nvPr/>
              </p:nvSpPr>
              <p:spPr bwMode="auto">
                <a:xfrm>
                  <a:off x="2058" y="1920"/>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528" name="Group 78"/>
              <p:cNvGrpSpPr>
                <a:grpSpLocks/>
              </p:cNvGrpSpPr>
              <p:nvPr/>
            </p:nvGrpSpPr>
            <p:grpSpPr bwMode="auto">
              <a:xfrm>
                <a:off x="0" y="2304"/>
                <a:ext cx="734" cy="384"/>
                <a:chOff x="0" y="2304"/>
                <a:chExt cx="734" cy="384"/>
              </a:xfrm>
            </p:grpSpPr>
            <p:sp>
              <p:nvSpPr>
                <p:cNvPr id="59562" name="Rectangle 79"/>
                <p:cNvSpPr>
                  <a:spLocks noChangeArrowheads="1"/>
                </p:cNvSpPr>
                <p:nvPr/>
              </p:nvSpPr>
              <p:spPr bwMode="auto">
                <a:xfrm>
                  <a:off x="43" y="230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2939</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563" name="Rectangle 80"/>
                <p:cNvSpPr>
                  <a:spLocks noChangeArrowheads="1"/>
                </p:cNvSpPr>
                <p:nvPr/>
              </p:nvSpPr>
              <p:spPr bwMode="auto">
                <a:xfrm>
                  <a:off x="0" y="230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529" name="Group 81"/>
              <p:cNvGrpSpPr>
                <a:grpSpLocks/>
              </p:cNvGrpSpPr>
              <p:nvPr/>
            </p:nvGrpSpPr>
            <p:grpSpPr bwMode="auto">
              <a:xfrm>
                <a:off x="734" y="2304"/>
                <a:ext cx="662" cy="384"/>
                <a:chOff x="734" y="2304"/>
                <a:chExt cx="662" cy="384"/>
              </a:xfrm>
            </p:grpSpPr>
            <p:sp>
              <p:nvSpPr>
                <p:cNvPr id="59560" name="Rectangle 82"/>
                <p:cNvSpPr>
                  <a:spLocks noChangeArrowheads="1"/>
                </p:cNvSpPr>
                <p:nvPr/>
              </p:nvSpPr>
              <p:spPr bwMode="auto">
                <a:xfrm>
                  <a:off x="777" y="230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Сидоренко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561" name="Rectangle 83"/>
                <p:cNvSpPr>
                  <a:spLocks noChangeArrowheads="1"/>
                </p:cNvSpPr>
                <p:nvPr/>
              </p:nvSpPr>
              <p:spPr bwMode="auto">
                <a:xfrm>
                  <a:off x="734" y="230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530" name="Group 84"/>
              <p:cNvGrpSpPr>
                <a:grpSpLocks/>
              </p:cNvGrpSpPr>
              <p:nvPr/>
            </p:nvGrpSpPr>
            <p:grpSpPr bwMode="auto">
              <a:xfrm>
                <a:off x="1396" y="2304"/>
                <a:ext cx="662" cy="384"/>
                <a:chOff x="1396" y="2304"/>
                <a:chExt cx="662" cy="384"/>
              </a:xfrm>
            </p:grpSpPr>
            <p:sp>
              <p:nvSpPr>
                <p:cNvPr id="59558" name="Rectangle 85"/>
                <p:cNvSpPr>
                  <a:spLocks noChangeArrowheads="1"/>
                </p:cNvSpPr>
                <p:nvPr/>
              </p:nvSpPr>
              <p:spPr bwMode="auto">
                <a:xfrm>
                  <a:off x="1439" y="230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 9,200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559" name="Rectangle 86"/>
                <p:cNvSpPr>
                  <a:spLocks noChangeArrowheads="1"/>
                </p:cNvSpPr>
                <p:nvPr/>
              </p:nvSpPr>
              <p:spPr bwMode="auto">
                <a:xfrm>
                  <a:off x="1396" y="230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531" name="Group 87"/>
              <p:cNvGrpSpPr>
                <a:grpSpLocks/>
              </p:cNvGrpSpPr>
              <p:nvPr/>
            </p:nvGrpSpPr>
            <p:grpSpPr bwMode="auto">
              <a:xfrm>
                <a:off x="2058" y="2304"/>
                <a:ext cx="590" cy="384"/>
                <a:chOff x="2058" y="2304"/>
                <a:chExt cx="590" cy="384"/>
              </a:xfrm>
            </p:grpSpPr>
            <p:sp>
              <p:nvSpPr>
                <p:cNvPr id="59556" name="Rectangle 88"/>
                <p:cNvSpPr>
                  <a:spLocks noChangeArrowheads="1"/>
                </p:cNvSpPr>
                <p:nvPr/>
              </p:nvSpPr>
              <p:spPr bwMode="auto">
                <a:xfrm>
                  <a:off x="2101" y="2304"/>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557" name="Rectangle 89"/>
                <p:cNvSpPr>
                  <a:spLocks noChangeArrowheads="1"/>
                </p:cNvSpPr>
                <p:nvPr/>
              </p:nvSpPr>
              <p:spPr bwMode="auto">
                <a:xfrm>
                  <a:off x="2058" y="2304"/>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532" name="Group 90"/>
              <p:cNvGrpSpPr>
                <a:grpSpLocks/>
              </p:cNvGrpSpPr>
              <p:nvPr/>
            </p:nvGrpSpPr>
            <p:grpSpPr bwMode="auto">
              <a:xfrm>
                <a:off x="0" y="2688"/>
                <a:ext cx="734" cy="384"/>
                <a:chOff x="0" y="2688"/>
                <a:chExt cx="734" cy="384"/>
              </a:xfrm>
            </p:grpSpPr>
            <p:sp>
              <p:nvSpPr>
                <p:cNvPr id="59554" name="Rectangle 91"/>
                <p:cNvSpPr>
                  <a:spLocks noChangeArrowheads="1"/>
                </p:cNvSpPr>
                <p:nvPr/>
              </p:nvSpPr>
              <p:spPr bwMode="auto">
                <a:xfrm>
                  <a:off x="43" y="2688"/>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555" name="Rectangle 92"/>
                <p:cNvSpPr>
                  <a:spLocks noChangeArrowheads="1"/>
                </p:cNvSpPr>
                <p:nvPr/>
              </p:nvSpPr>
              <p:spPr bwMode="auto">
                <a:xfrm>
                  <a:off x="0" y="2688"/>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533" name="Group 93"/>
              <p:cNvGrpSpPr>
                <a:grpSpLocks/>
              </p:cNvGrpSpPr>
              <p:nvPr/>
            </p:nvGrpSpPr>
            <p:grpSpPr bwMode="auto">
              <a:xfrm>
                <a:off x="734" y="2688"/>
                <a:ext cx="662" cy="384"/>
                <a:chOff x="734" y="2688"/>
                <a:chExt cx="662" cy="384"/>
              </a:xfrm>
            </p:grpSpPr>
            <p:sp>
              <p:nvSpPr>
                <p:cNvPr id="59552" name="Rectangle 94"/>
                <p:cNvSpPr>
                  <a:spLocks noChangeArrowheads="1"/>
                </p:cNvSpPr>
                <p:nvPr/>
              </p:nvSpPr>
              <p:spPr bwMode="auto">
                <a:xfrm>
                  <a:off x="777" y="268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Федоренко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553" name="Rectangle 95"/>
                <p:cNvSpPr>
                  <a:spLocks noChangeArrowheads="1"/>
                </p:cNvSpPr>
                <p:nvPr/>
              </p:nvSpPr>
              <p:spPr bwMode="auto">
                <a:xfrm>
                  <a:off x="734" y="268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534" name="Group 96"/>
              <p:cNvGrpSpPr>
                <a:grpSpLocks/>
              </p:cNvGrpSpPr>
              <p:nvPr/>
            </p:nvGrpSpPr>
            <p:grpSpPr bwMode="auto">
              <a:xfrm>
                <a:off x="1396" y="2688"/>
                <a:ext cx="662" cy="384"/>
                <a:chOff x="1396" y="2688"/>
                <a:chExt cx="662" cy="384"/>
              </a:xfrm>
            </p:grpSpPr>
            <p:sp>
              <p:nvSpPr>
                <p:cNvPr id="59550" name="Rectangle 97"/>
                <p:cNvSpPr>
                  <a:spLocks noChangeArrowheads="1"/>
                </p:cNvSpPr>
                <p:nvPr/>
              </p:nvSpPr>
              <p:spPr bwMode="auto">
                <a:xfrm>
                  <a:off x="1439" y="268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551" name="Rectangle 98"/>
                <p:cNvSpPr>
                  <a:spLocks noChangeArrowheads="1"/>
                </p:cNvSpPr>
                <p:nvPr/>
              </p:nvSpPr>
              <p:spPr bwMode="auto">
                <a:xfrm>
                  <a:off x="1396" y="268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535" name="Group 99"/>
              <p:cNvGrpSpPr>
                <a:grpSpLocks/>
              </p:cNvGrpSpPr>
              <p:nvPr/>
            </p:nvGrpSpPr>
            <p:grpSpPr bwMode="auto">
              <a:xfrm>
                <a:off x="2058" y="2688"/>
                <a:ext cx="590" cy="384"/>
                <a:chOff x="2058" y="2688"/>
                <a:chExt cx="590" cy="384"/>
              </a:xfrm>
            </p:grpSpPr>
            <p:sp>
              <p:nvSpPr>
                <p:cNvPr id="59548" name="Rectangle 100"/>
                <p:cNvSpPr>
                  <a:spLocks noChangeArrowheads="1"/>
                </p:cNvSpPr>
                <p:nvPr/>
              </p:nvSpPr>
              <p:spPr bwMode="auto">
                <a:xfrm>
                  <a:off x="2101" y="2688"/>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549" name="Rectangle 101"/>
                <p:cNvSpPr>
                  <a:spLocks noChangeArrowheads="1"/>
                </p:cNvSpPr>
                <p:nvPr/>
              </p:nvSpPr>
              <p:spPr bwMode="auto">
                <a:xfrm>
                  <a:off x="2058" y="2688"/>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536" name="Group 102"/>
              <p:cNvGrpSpPr>
                <a:grpSpLocks/>
              </p:cNvGrpSpPr>
              <p:nvPr/>
            </p:nvGrpSpPr>
            <p:grpSpPr bwMode="auto">
              <a:xfrm>
                <a:off x="0" y="3072"/>
                <a:ext cx="734" cy="384"/>
                <a:chOff x="0" y="3072"/>
                <a:chExt cx="734" cy="384"/>
              </a:xfrm>
            </p:grpSpPr>
            <p:sp>
              <p:nvSpPr>
                <p:cNvPr id="59546" name="Rectangle 103"/>
                <p:cNvSpPr>
                  <a:spLocks noChangeArrowheads="1"/>
                </p:cNvSpPr>
                <p:nvPr/>
              </p:nvSpPr>
              <p:spPr bwMode="auto">
                <a:xfrm>
                  <a:off x="43" y="3072"/>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547" name="Rectangle 104"/>
                <p:cNvSpPr>
                  <a:spLocks noChangeArrowheads="1"/>
                </p:cNvSpPr>
                <p:nvPr/>
              </p:nvSpPr>
              <p:spPr bwMode="auto">
                <a:xfrm>
                  <a:off x="0" y="3072"/>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537" name="Group 105"/>
              <p:cNvGrpSpPr>
                <a:grpSpLocks/>
              </p:cNvGrpSpPr>
              <p:nvPr/>
            </p:nvGrpSpPr>
            <p:grpSpPr bwMode="auto">
              <a:xfrm>
                <a:off x="734" y="3072"/>
                <a:ext cx="662" cy="384"/>
                <a:chOff x="734" y="3072"/>
                <a:chExt cx="662" cy="384"/>
              </a:xfrm>
            </p:grpSpPr>
            <p:sp>
              <p:nvSpPr>
                <p:cNvPr id="59544" name="Rectangle 106"/>
                <p:cNvSpPr>
                  <a:spLocks noChangeArrowheads="1"/>
                </p:cNvSpPr>
                <p:nvPr/>
              </p:nvSpPr>
              <p:spPr bwMode="auto">
                <a:xfrm>
                  <a:off x="777" y="307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545" name="Rectangle 107"/>
                <p:cNvSpPr>
                  <a:spLocks noChangeArrowheads="1"/>
                </p:cNvSpPr>
                <p:nvPr/>
              </p:nvSpPr>
              <p:spPr bwMode="auto">
                <a:xfrm>
                  <a:off x="734" y="307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538" name="Group 108"/>
              <p:cNvGrpSpPr>
                <a:grpSpLocks/>
              </p:cNvGrpSpPr>
              <p:nvPr/>
            </p:nvGrpSpPr>
            <p:grpSpPr bwMode="auto">
              <a:xfrm>
                <a:off x="1396" y="3072"/>
                <a:ext cx="662" cy="384"/>
                <a:chOff x="1396" y="3072"/>
                <a:chExt cx="662" cy="384"/>
              </a:xfrm>
            </p:grpSpPr>
            <p:sp>
              <p:nvSpPr>
                <p:cNvPr id="59542" name="Rectangle 109"/>
                <p:cNvSpPr>
                  <a:spLocks noChangeArrowheads="1"/>
                </p:cNvSpPr>
                <p:nvPr/>
              </p:nvSpPr>
              <p:spPr bwMode="auto">
                <a:xfrm>
                  <a:off x="1439" y="307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543" name="Rectangle 110"/>
                <p:cNvSpPr>
                  <a:spLocks noChangeArrowheads="1"/>
                </p:cNvSpPr>
                <p:nvPr/>
              </p:nvSpPr>
              <p:spPr bwMode="auto">
                <a:xfrm>
                  <a:off x="1396" y="307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539" name="Group 111"/>
              <p:cNvGrpSpPr>
                <a:grpSpLocks/>
              </p:cNvGrpSpPr>
              <p:nvPr/>
            </p:nvGrpSpPr>
            <p:grpSpPr bwMode="auto">
              <a:xfrm>
                <a:off x="2058" y="3072"/>
                <a:ext cx="590" cy="384"/>
                <a:chOff x="2058" y="3072"/>
                <a:chExt cx="590" cy="384"/>
              </a:xfrm>
            </p:grpSpPr>
            <p:sp>
              <p:nvSpPr>
                <p:cNvPr id="59540" name="Rectangle 112"/>
                <p:cNvSpPr>
                  <a:spLocks noChangeArrowheads="1"/>
                </p:cNvSpPr>
                <p:nvPr/>
              </p:nvSpPr>
              <p:spPr bwMode="auto">
                <a:xfrm>
                  <a:off x="2101" y="3072"/>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541" name="Rectangle 113"/>
                <p:cNvSpPr>
                  <a:spLocks noChangeArrowheads="1"/>
                </p:cNvSpPr>
                <p:nvPr/>
              </p:nvSpPr>
              <p:spPr bwMode="auto">
                <a:xfrm>
                  <a:off x="2058" y="3072"/>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59503" name="Rectangle 114"/>
            <p:cNvSpPr>
              <a:spLocks noChangeArrowheads="1"/>
            </p:cNvSpPr>
            <p:nvPr/>
          </p:nvSpPr>
          <p:spPr bwMode="auto">
            <a:xfrm>
              <a:off x="-3" y="-3"/>
              <a:ext cx="2654" cy="3462"/>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sp>
        <p:nvSpPr>
          <p:cNvPr id="59398" name="Rectangle 115"/>
          <p:cNvSpPr>
            <a:spLocks noChangeArrowheads="1"/>
          </p:cNvSpPr>
          <p:nvPr/>
        </p:nvSpPr>
        <p:spPr bwMode="auto">
          <a:xfrm>
            <a:off x="304800" y="4343400"/>
            <a:ext cx="4267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200" b="1">
                <a:latin typeface="Times New Roman" panose="02020603050405020304" pitchFamily="18" charset="0"/>
                <a:cs typeface="Times New Roman" panose="02020603050405020304" pitchFamily="18" charset="0"/>
              </a:rPr>
              <a:t>ЗАРП_НЕ_9200 </a:t>
            </a:r>
          </a:p>
        </p:txBody>
      </p:sp>
      <p:sp>
        <p:nvSpPr>
          <p:cNvPr id="59399" name="Rectangle 188"/>
          <p:cNvSpPr>
            <a:spLocks noChangeArrowheads="1"/>
          </p:cNvSpPr>
          <p:nvPr/>
        </p:nvSpPr>
        <p:spPr bwMode="auto">
          <a:xfrm>
            <a:off x="4724400" y="4191000"/>
            <a:ext cx="40386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dirty="0">
                <a:cs typeface="Arial" panose="020B0604020202020204" pitchFamily="34" charset="0"/>
              </a:rPr>
              <a:t>Выражение </a:t>
            </a:r>
            <a:r>
              <a:rPr lang="en-US" altLang="ru-RU" dirty="0">
                <a:cs typeface="Arial" panose="020B0604020202020204" pitchFamily="34" charset="0"/>
              </a:rPr>
              <a:t>WHERE</a:t>
            </a:r>
            <a:r>
              <a:rPr lang="ru-RU" altLang="ru-RU" dirty="0">
                <a:cs typeface="Arial" panose="020B0604020202020204" pitchFamily="34" charset="0"/>
              </a:rPr>
              <a:t> (</a:t>
            </a:r>
            <a:r>
              <a:rPr lang="en-US" altLang="ru-RU" i="1" dirty="0">
                <a:cs typeface="Arial" panose="020B0604020202020204" pitchFamily="34" charset="0"/>
              </a:rPr>
              <a:t>a</a:t>
            </a:r>
            <a:r>
              <a:rPr lang="ru-RU" altLang="ru-RU" i="1" dirty="0">
                <a:cs typeface="Arial" panose="020B0604020202020204" pitchFamily="34" charset="0"/>
              </a:rPr>
              <a:t> </a:t>
            </a:r>
            <a:r>
              <a:rPr lang="ru-RU" altLang="ru-RU" i="1" dirty="0">
                <a:cs typeface="Arial" panose="020B0604020202020204" pitchFamily="34" charset="0"/>
                <a:sym typeface="Symbol" panose="05050102010706020507" pitchFamily="18" charset="2"/>
              </a:rPr>
              <a:t></a:t>
            </a:r>
            <a:r>
              <a:rPr lang="ru-RU" altLang="ru-RU" i="1" dirty="0">
                <a:cs typeface="Arial" panose="020B0604020202020204" pitchFamily="34" charset="0"/>
              </a:rPr>
              <a:t>  </a:t>
            </a:r>
            <a:r>
              <a:rPr lang="en-US" altLang="ru-RU" i="1" dirty="0" err="1">
                <a:cs typeface="Arial" panose="020B0604020202020204" pitchFamily="34" charset="0"/>
              </a:rPr>
              <a:t>const</a:t>
            </a:r>
            <a:r>
              <a:rPr lang="ru-RU" altLang="ru-RU" i="1" dirty="0">
                <a:cs typeface="Arial" panose="020B0604020202020204" pitchFamily="34" charset="0"/>
              </a:rPr>
              <a:t>) </a:t>
            </a:r>
            <a:r>
              <a:rPr lang="ru-RU" altLang="ru-RU" dirty="0">
                <a:cs typeface="Arial" panose="020B0604020202020204" pitchFamily="34" charset="0"/>
              </a:rPr>
              <a:t>через ◄</a:t>
            </a:r>
            <a:r>
              <a:rPr lang="en-US" altLang="ru-RU" dirty="0">
                <a:cs typeface="Arial" panose="020B0604020202020204" pitchFamily="34" charset="0"/>
              </a:rPr>
              <a:t>AND</a:t>
            </a:r>
            <a:r>
              <a:rPr lang="ru-RU" altLang="ru-RU" dirty="0">
                <a:cs typeface="Arial" panose="020B0604020202020204" pitchFamily="34" charset="0"/>
              </a:rPr>
              <a:t>► </a:t>
            </a:r>
          </a:p>
        </p:txBody>
      </p:sp>
      <p:grpSp>
        <p:nvGrpSpPr>
          <p:cNvPr id="59400" name="Group 254"/>
          <p:cNvGrpSpPr>
            <a:grpSpLocks/>
          </p:cNvGrpSpPr>
          <p:nvPr/>
        </p:nvGrpSpPr>
        <p:grpSpPr bwMode="auto">
          <a:xfrm>
            <a:off x="1828800" y="4648200"/>
            <a:ext cx="1174750" cy="914400"/>
            <a:chOff x="-3" y="-3"/>
            <a:chExt cx="740" cy="1542"/>
          </a:xfrm>
        </p:grpSpPr>
        <p:grpSp>
          <p:nvGrpSpPr>
            <p:cNvPr id="59488" name="Group 252"/>
            <p:cNvGrpSpPr>
              <a:grpSpLocks/>
            </p:cNvGrpSpPr>
            <p:nvPr/>
          </p:nvGrpSpPr>
          <p:grpSpPr bwMode="auto">
            <a:xfrm>
              <a:off x="0" y="0"/>
              <a:ext cx="734" cy="1536"/>
              <a:chOff x="0" y="0"/>
              <a:chExt cx="734" cy="1536"/>
            </a:xfrm>
          </p:grpSpPr>
          <p:grpSp>
            <p:nvGrpSpPr>
              <p:cNvPr id="59490" name="Group 245"/>
              <p:cNvGrpSpPr>
                <a:grpSpLocks/>
              </p:cNvGrpSpPr>
              <p:nvPr/>
            </p:nvGrpSpPr>
            <p:grpSpPr bwMode="auto">
              <a:xfrm>
                <a:off x="0" y="0"/>
                <a:ext cx="734" cy="384"/>
                <a:chOff x="0" y="0"/>
                <a:chExt cx="734" cy="384"/>
              </a:xfrm>
            </p:grpSpPr>
            <p:sp>
              <p:nvSpPr>
                <p:cNvPr id="59500" name="Rectangle 240"/>
                <p:cNvSpPr>
                  <a:spLocks noChangeArrowheads="1"/>
                </p:cNvSpPr>
                <p:nvPr/>
              </p:nvSpPr>
              <p:spPr bwMode="auto">
                <a:xfrm>
                  <a:off x="43" y="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000">
                      <a:latin typeface="Times New Roman" panose="02020603050405020304" pitchFamily="18" charset="0"/>
                      <a:cs typeface="Times New Roman" panose="02020603050405020304" pitchFamily="18" charset="0"/>
                    </a:rPr>
                    <a:t>СОТР_ЗАРП</a:t>
                  </a:r>
                  <a:endParaRPr lang="ru-RU" altLang="ru-RU" sz="1200">
                    <a:latin typeface="Times New Roman" panose="02020603050405020304" pitchFamily="18" charset="0"/>
                    <a:cs typeface="Times New Roman" panose="02020603050405020304" pitchFamily="18" charset="0"/>
                  </a:endParaRPr>
                </a:p>
                <a:p>
                  <a:pPr algn="ctr"/>
                  <a:endParaRPr lang="ru-RU" altLang="ru-RU" sz="2400">
                    <a:latin typeface="Times New Roman" panose="02020603050405020304" pitchFamily="18" charset="0"/>
                  </a:endParaRPr>
                </a:p>
              </p:txBody>
            </p:sp>
            <p:sp>
              <p:nvSpPr>
                <p:cNvPr id="59501" name="Rectangle 244"/>
                <p:cNvSpPr>
                  <a:spLocks noChangeArrowheads="1"/>
                </p:cNvSpPr>
                <p:nvPr/>
              </p:nvSpPr>
              <p:spPr bwMode="auto">
                <a:xfrm>
                  <a:off x="0" y="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491" name="Group 247"/>
              <p:cNvGrpSpPr>
                <a:grpSpLocks/>
              </p:cNvGrpSpPr>
              <p:nvPr/>
            </p:nvGrpSpPr>
            <p:grpSpPr bwMode="auto">
              <a:xfrm>
                <a:off x="0" y="384"/>
                <a:ext cx="734" cy="384"/>
                <a:chOff x="0" y="384"/>
                <a:chExt cx="734" cy="384"/>
              </a:xfrm>
            </p:grpSpPr>
            <p:sp>
              <p:nvSpPr>
                <p:cNvPr id="59498" name="Rectangle 241"/>
                <p:cNvSpPr>
                  <a:spLocks noChangeArrowheads="1"/>
                </p:cNvSpPr>
                <p:nvPr/>
              </p:nvSpPr>
              <p:spPr bwMode="auto">
                <a:xfrm>
                  <a:off x="43" y="38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pPr algn="ctr"/>
                  <a:endParaRPr lang="ru-RU" altLang="ru-RU" sz="2400">
                    <a:latin typeface="Times New Roman" panose="02020603050405020304" pitchFamily="18" charset="0"/>
                  </a:endParaRPr>
                </a:p>
              </p:txBody>
            </p:sp>
            <p:sp>
              <p:nvSpPr>
                <p:cNvPr id="59499" name="Rectangle 246"/>
                <p:cNvSpPr>
                  <a:spLocks noChangeArrowheads="1"/>
                </p:cNvSpPr>
                <p:nvPr/>
              </p:nvSpPr>
              <p:spPr bwMode="auto">
                <a:xfrm>
                  <a:off x="0" y="38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492" name="Group 249"/>
              <p:cNvGrpSpPr>
                <a:grpSpLocks/>
              </p:cNvGrpSpPr>
              <p:nvPr/>
            </p:nvGrpSpPr>
            <p:grpSpPr bwMode="auto">
              <a:xfrm>
                <a:off x="0" y="768"/>
                <a:ext cx="734" cy="384"/>
                <a:chOff x="0" y="768"/>
                <a:chExt cx="734" cy="384"/>
              </a:xfrm>
            </p:grpSpPr>
            <p:sp>
              <p:nvSpPr>
                <p:cNvPr id="59496" name="Rectangle 242"/>
                <p:cNvSpPr>
                  <a:spLocks noChangeArrowheads="1"/>
                </p:cNvSpPr>
                <p:nvPr/>
              </p:nvSpPr>
              <p:spPr bwMode="auto">
                <a:xfrm>
                  <a:off x="43" y="768"/>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000">
                      <a:latin typeface="Times New Roman" panose="02020603050405020304" pitchFamily="18" charset="0"/>
                      <a:cs typeface="Times New Roman" panose="02020603050405020304" pitchFamily="18" charset="0"/>
                    </a:rPr>
                    <a:t>11,400</a:t>
                  </a:r>
                  <a:endParaRPr lang="ru-RU" altLang="ru-RU" sz="1200">
                    <a:latin typeface="Times New Roman" panose="02020603050405020304" pitchFamily="18" charset="0"/>
                    <a:cs typeface="Times New Roman" panose="02020603050405020304" pitchFamily="18" charset="0"/>
                  </a:endParaRPr>
                </a:p>
                <a:p>
                  <a:pPr algn="ctr"/>
                  <a:endParaRPr lang="ru-RU" altLang="ru-RU" sz="2400">
                    <a:latin typeface="Times New Roman" panose="02020603050405020304" pitchFamily="18" charset="0"/>
                  </a:endParaRPr>
                </a:p>
              </p:txBody>
            </p:sp>
            <p:sp>
              <p:nvSpPr>
                <p:cNvPr id="59497" name="Rectangle 248"/>
                <p:cNvSpPr>
                  <a:spLocks noChangeArrowheads="1"/>
                </p:cNvSpPr>
                <p:nvPr/>
              </p:nvSpPr>
              <p:spPr bwMode="auto">
                <a:xfrm>
                  <a:off x="0" y="768"/>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493" name="Group 251"/>
              <p:cNvGrpSpPr>
                <a:grpSpLocks/>
              </p:cNvGrpSpPr>
              <p:nvPr/>
            </p:nvGrpSpPr>
            <p:grpSpPr bwMode="auto">
              <a:xfrm>
                <a:off x="0" y="1152"/>
                <a:ext cx="734" cy="384"/>
                <a:chOff x="0" y="1152"/>
                <a:chExt cx="734" cy="384"/>
              </a:xfrm>
            </p:grpSpPr>
            <p:sp>
              <p:nvSpPr>
                <p:cNvPr id="59494" name="Rectangle 243"/>
                <p:cNvSpPr>
                  <a:spLocks noChangeArrowheads="1"/>
                </p:cNvSpPr>
                <p:nvPr/>
              </p:nvSpPr>
              <p:spPr bwMode="auto">
                <a:xfrm>
                  <a:off x="43" y="1152"/>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000">
                      <a:latin typeface="Times New Roman" panose="02020603050405020304" pitchFamily="18" charset="0"/>
                      <a:cs typeface="Times New Roman" panose="02020603050405020304" pitchFamily="18" charset="0"/>
                    </a:rPr>
                    <a:t>14,400</a:t>
                  </a:r>
                  <a:endParaRPr lang="ru-RU" altLang="ru-RU" sz="1200">
                    <a:latin typeface="Times New Roman" panose="02020603050405020304" pitchFamily="18" charset="0"/>
                    <a:cs typeface="Times New Roman" panose="02020603050405020304" pitchFamily="18" charset="0"/>
                  </a:endParaRPr>
                </a:p>
                <a:p>
                  <a:pPr algn="ctr"/>
                  <a:endParaRPr lang="ru-RU" altLang="ru-RU" sz="2400">
                    <a:latin typeface="Times New Roman" panose="02020603050405020304" pitchFamily="18" charset="0"/>
                  </a:endParaRPr>
                </a:p>
              </p:txBody>
            </p:sp>
            <p:sp>
              <p:nvSpPr>
                <p:cNvPr id="59495" name="Rectangle 250"/>
                <p:cNvSpPr>
                  <a:spLocks noChangeArrowheads="1"/>
                </p:cNvSpPr>
                <p:nvPr/>
              </p:nvSpPr>
              <p:spPr bwMode="auto">
                <a:xfrm>
                  <a:off x="0" y="1152"/>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59489" name="Rectangle 253"/>
            <p:cNvSpPr>
              <a:spLocks noChangeArrowheads="1"/>
            </p:cNvSpPr>
            <p:nvPr/>
          </p:nvSpPr>
          <p:spPr bwMode="auto">
            <a:xfrm>
              <a:off x="-3" y="-3"/>
              <a:ext cx="740" cy="1542"/>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401" name="Group 341"/>
          <p:cNvGrpSpPr>
            <a:grpSpLocks/>
          </p:cNvGrpSpPr>
          <p:nvPr/>
        </p:nvGrpSpPr>
        <p:grpSpPr bwMode="auto">
          <a:xfrm>
            <a:off x="4724400" y="2362200"/>
            <a:ext cx="4213225" cy="1600200"/>
            <a:chOff x="-3" y="-3"/>
            <a:chExt cx="2654" cy="2694"/>
          </a:xfrm>
        </p:grpSpPr>
        <p:grpSp>
          <p:nvGrpSpPr>
            <p:cNvPr id="59402" name="Group 339"/>
            <p:cNvGrpSpPr>
              <a:grpSpLocks/>
            </p:cNvGrpSpPr>
            <p:nvPr/>
          </p:nvGrpSpPr>
          <p:grpSpPr bwMode="auto">
            <a:xfrm>
              <a:off x="0" y="0"/>
              <a:ext cx="2648" cy="2688"/>
              <a:chOff x="0" y="0"/>
              <a:chExt cx="2648" cy="2688"/>
            </a:xfrm>
          </p:grpSpPr>
          <p:grpSp>
            <p:nvGrpSpPr>
              <p:cNvPr id="59404" name="Group 284"/>
              <p:cNvGrpSpPr>
                <a:grpSpLocks/>
              </p:cNvGrpSpPr>
              <p:nvPr/>
            </p:nvGrpSpPr>
            <p:grpSpPr bwMode="auto">
              <a:xfrm>
                <a:off x="0" y="0"/>
                <a:ext cx="734" cy="384"/>
                <a:chOff x="0" y="0"/>
                <a:chExt cx="734" cy="384"/>
              </a:xfrm>
            </p:grpSpPr>
            <p:sp>
              <p:nvSpPr>
                <p:cNvPr id="59486" name="Rectangle 255"/>
                <p:cNvSpPr>
                  <a:spLocks noChangeArrowheads="1"/>
                </p:cNvSpPr>
                <p:nvPr/>
              </p:nvSpPr>
              <p:spPr bwMode="auto">
                <a:xfrm>
                  <a:off x="43" y="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СОТР_НОМЕР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487" name="Rectangle 283"/>
                <p:cNvSpPr>
                  <a:spLocks noChangeArrowheads="1"/>
                </p:cNvSpPr>
                <p:nvPr/>
              </p:nvSpPr>
              <p:spPr bwMode="auto">
                <a:xfrm>
                  <a:off x="0" y="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405" name="Group 286"/>
              <p:cNvGrpSpPr>
                <a:grpSpLocks/>
              </p:cNvGrpSpPr>
              <p:nvPr/>
            </p:nvGrpSpPr>
            <p:grpSpPr bwMode="auto">
              <a:xfrm>
                <a:off x="734" y="0"/>
                <a:ext cx="662" cy="384"/>
                <a:chOff x="734" y="0"/>
                <a:chExt cx="662" cy="384"/>
              </a:xfrm>
            </p:grpSpPr>
            <p:sp>
              <p:nvSpPr>
                <p:cNvPr id="59484" name="Rectangle 256"/>
                <p:cNvSpPr>
                  <a:spLocks noChangeArrowheads="1"/>
                </p:cNvSpPr>
                <p:nvPr/>
              </p:nvSpPr>
              <p:spPr bwMode="auto">
                <a:xfrm>
                  <a:off x="777" y="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СОТР_ИМЯ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485" name="Rectangle 285"/>
                <p:cNvSpPr>
                  <a:spLocks noChangeArrowheads="1"/>
                </p:cNvSpPr>
                <p:nvPr/>
              </p:nvSpPr>
              <p:spPr bwMode="auto">
                <a:xfrm>
                  <a:off x="734" y="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406" name="Group 288"/>
              <p:cNvGrpSpPr>
                <a:grpSpLocks/>
              </p:cNvGrpSpPr>
              <p:nvPr/>
            </p:nvGrpSpPr>
            <p:grpSpPr bwMode="auto">
              <a:xfrm>
                <a:off x="1396" y="0"/>
                <a:ext cx="662" cy="384"/>
                <a:chOff x="1396" y="0"/>
                <a:chExt cx="662" cy="384"/>
              </a:xfrm>
            </p:grpSpPr>
            <p:sp>
              <p:nvSpPr>
                <p:cNvPr id="59482" name="Rectangle 257"/>
                <p:cNvSpPr>
                  <a:spLocks noChangeArrowheads="1"/>
                </p:cNvSpPr>
                <p:nvPr/>
              </p:nvSpPr>
              <p:spPr bwMode="auto">
                <a:xfrm>
                  <a:off x="1439" y="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СОТР_ЗАРП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483" name="Rectangle 287"/>
                <p:cNvSpPr>
                  <a:spLocks noChangeArrowheads="1"/>
                </p:cNvSpPr>
                <p:nvPr/>
              </p:nvSpPr>
              <p:spPr bwMode="auto">
                <a:xfrm>
                  <a:off x="1396" y="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407" name="Group 290"/>
              <p:cNvGrpSpPr>
                <a:grpSpLocks/>
              </p:cNvGrpSpPr>
              <p:nvPr/>
            </p:nvGrpSpPr>
            <p:grpSpPr bwMode="auto">
              <a:xfrm>
                <a:off x="2058" y="0"/>
                <a:ext cx="590" cy="384"/>
                <a:chOff x="2058" y="0"/>
                <a:chExt cx="590" cy="384"/>
              </a:xfrm>
            </p:grpSpPr>
            <p:sp>
              <p:nvSpPr>
                <p:cNvPr id="59480" name="Rectangle 258"/>
                <p:cNvSpPr>
                  <a:spLocks noChangeArrowheads="1"/>
                </p:cNvSpPr>
                <p:nvPr/>
              </p:nvSpPr>
              <p:spPr bwMode="auto">
                <a:xfrm>
                  <a:off x="2101" y="0"/>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РУК_НОМ</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481" name="Rectangle 289"/>
                <p:cNvSpPr>
                  <a:spLocks noChangeArrowheads="1"/>
                </p:cNvSpPr>
                <p:nvPr/>
              </p:nvSpPr>
              <p:spPr bwMode="auto">
                <a:xfrm>
                  <a:off x="2058" y="0"/>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408" name="Group 292"/>
              <p:cNvGrpSpPr>
                <a:grpSpLocks/>
              </p:cNvGrpSpPr>
              <p:nvPr/>
            </p:nvGrpSpPr>
            <p:grpSpPr bwMode="auto">
              <a:xfrm>
                <a:off x="0" y="384"/>
                <a:ext cx="734" cy="384"/>
                <a:chOff x="0" y="384"/>
                <a:chExt cx="734" cy="384"/>
              </a:xfrm>
            </p:grpSpPr>
            <p:sp>
              <p:nvSpPr>
                <p:cNvPr id="59478" name="Rectangle 259"/>
                <p:cNvSpPr>
                  <a:spLocks noChangeArrowheads="1"/>
                </p:cNvSpPr>
                <p:nvPr/>
              </p:nvSpPr>
              <p:spPr bwMode="auto">
                <a:xfrm>
                  <a:off x="43" y="38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479" name="Rectangle 291"/>
                <p:cNvSpPr>
                  <a:spLocks noChangeArrowheads="1"/>
                </p:cNvSpPr>
                <p:nvPr/>
              </p:nvSpPr>
              <p:spPr bwMode="auto">
                <a:xfrm>
                  <a:off x="0" y="38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409" name="Group 294"/>
              <p:cNvGrpSpPr>
                <a:grpSpLocks/>
              </p:cNvGrpSpPr>
              <p:nvPr/>
            </p:nvGrpSpPr>
            <p:grpSpPr bwMode="auto">
              <a:xfrm>
                <a:off x="734" y="384"/>
                <a:ext cx="662" cy="384"/>
                <a:chOff x="734" y="384"/>
                <a:chExt cx="662" cy="384"/>
              </a:xfrm>
            </p:grpSpPr>
            <p:sp>
              <p:nvSpPr>
                <p:cNvPr id="59476" name="Rectangle 260"/>
                <p:cNvSpPr>
                  <a:spLocks noChangeArrowheads="1"/>
                </p:cNvSpPr>
                <p:nvPr/>
              </p:nvSpPr>
              <p:spPr bwMode="auto">
                <a:xfrm>
                  <a:off x="777" y="38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477" name="Rectangle 293"/>
                <p:cNvSpPr>
                  <a:spLocks noChangeArrowheads="1"/>
                </p:cNvSpPr>
                <p:nvPr/>
              </p:nvSpPr>
              <p:spPr bwMode="auto">
                <a:xfrm>
                  <a:off x="734" y="38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410" name="Group 296"/>
              <p:cNvGrpSpPr>
                <a:grpSpLocks/>
              </p:cNvGrpSpPr>
              <p:nvPr/>
            </p:nvGrpSpPr>
            <p:grpSpPr bwMode="auto">
              <a:xfrm>
                <a:off x="1396" y="384"/>
                <a:ext cx="662" cy="384"/>
                <a:chOff x="1396" y="384"/>
                <a:chExt cx="662" cy="384"/>
              </a:xfrm>
            </p:grpSpPr>
            <p:sp>
              <p:nvSpPr>
                <p:cNvPr id="59474" name="Rectangle 261"/>
                <p:cNvSpPr>
                  <a:spLocks noChangeArrowheads="1"/>
                </p:cNvSpPr>
                <p:nvPr/>
              </p:nvSpPr>
              <p:spPr bwMode="auto">
                <a:xfrm>
                  <a:off x="1439" y="38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475" name="Rectangle 295"/>
                <p:cNvSpPr>
                  <a:spLocks noChangeArrowheads="1"/>
                </p:cNvSpPr>
                <p:nvPr/>
              </p:nvSpPr>
              <p:spPr bwMode="auto">
                <a:xfrm>
                  <a:off x="1396" y="38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411" name="Group 298"/>
              <p:cNvGrpSpPr>
                <a:grpSpLocks/>
              </p:cNvGrpSpPr>
              <p:nvPr/>
            </p:nvGrpSpPr>
            <p:grpSpPr bwMode="auto">
              <a:xfrm>
                <a:off x="2058" y="384"/>
                <a:ext cx="590" cy="384"/>
                <a:chOff x="2058" y="384"/>
                <a:chExt cx="590" cy="384"/>
              </a:xfrm>
            </p:grpSpPr>
            <p:sp>
              <p:nvSpPr>
                <p:cNvPr id="59472" name="Rectangle 262"/>
                <p:cNvSpPr>
                  <a:spLocks noChangeArrowheads="1"/>
                </p:cNvSpPr>
                <p:nvPr/>
              </p:nvSpPr>
              <p:spPr bwMode="auto">
                <a:xfrm>
                  <a:off x="2101" y="384"/>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473" name="Rectangle 297"/>
                <p:cNvSpPr>
                  <a:spLocks noChangeArrowheads="1"/>
                </p:cNvSpPr>
                <p:nvPr/>
              </p:nvSpPr>
              <p:spPr bwMode="auto">
                <a:xfrm>
                  <a:off x="2058" y="384"/>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412" name="Group 300"/>
              <p:cNvGrpSpPr>
                <a:grpSpLocks/>
              </p:cNvGrpSpPr>
              <p:nvPr/>
            </p:nvGrpSpPr>
            <p:grpSpPr bwMode="auto">
              <a:xfrm>
                <a:off x="0" y="768"/>
                <a:ext cx="734" cy="384"/>
                <a:chOff x="0" y="768"/>
                <a:chExt cx="734" cy="384"/>
              </a:xfrm>
            </p:grpSpPr>
            <p:sp>
              <p:nvSpPr>
                <p:cNvPr id="59470" name="Rectangle 263"/>
                <p:cNvSpPr>
                  <a:spLocks noChangeArrowheads="1"/>
                </p:cNvSpPr>
                <p:nvPr/>
              </p:nvSpPr>
              <p:spPr bwMode="auto">
                <a:xfrm>
                  <a:off x="43" y="768"/>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471" name="Rectangle 299"/>
                <p:cNvSpPr>
                  <a:spLocks noChangeArrowheads="1"/>
                </p:cNvSpPr>
                <p:nvPr/>
              </p:nvSpPr>
              <p:spPr bwMode="auto">
                <a:xfrm>
                  <a:off x="0" y="768"/>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413" name="Group 302"/>
              <p:cNvGrpSpPr>
                <a:grpSpLocks/>
              </p:cNvGrpSpPr>
              <p:nvPr/>
            </p:nvGrpSpPr>
            <p:grpSpPr bwMode="auto">
              <a:xfrm>
                <a:off x="734" y="768"/>
                <a:ext cx="662" cy="384"/>
                <a:chOff x="734" y="768"/>
                <a:chExt cx="662" cy="384"/>
              </a:xfrm>
            </p:grpSpPr>
            <p:sp>
              <p:nvSpPr>
                <p:cNvPr id="59468" name="Rectangle 264"/>
                <p:cNvSpPr>
                  <a:spLocks noChangeArrowheads="1"/>
                </p:cNvSpPr>
                <p:nvPr/>
              </p:nvSpPr>
              <p:spPr bwMode="auto">
                <a:xfrm>
                  <a:off x="777" y="76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Петров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469" name="Rectangle 301"/>
                <p:cNvSpPr>
                  <a:spLocks noChangeArrowheads="1"/>
                </p:cNvSpPr>
                <p:nvPr/>
              </p:nvSpPr>
              <p:spPr bwMode="auto">
                <a:xfrm>
                  <a:off x="734" y="76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414" name="Group 304"/>
              <p:cNvGrpSpPr>
                <a:grpSpLocks/>
              </p:cNvGrpSpPr>
              <p:nvPr/>
            </p:nvGrpSpPr>
            <p:grpSpPr bwMode="auto">
              <a:xfrm>
                <a:off x="1396" y="768"/>
                <a:ext cx="662" cy="384"/>
                <a:chOff x="1396" y="768"/>
                <a:chExt cx="662" cy="384"/>
              </a:xfrm>
            </p:grpSpPr>
            <p:sp>
              <p:nvSpPr>
                <p:cNvPr id="59466" name="Rectangle 265"/>
                <p:cNvSpPr>
                  <a:spLocks noChangeArrowheads="1"/>
                </p:cNvSpPr>
                <p:nvPr/>
              </p:nvSpPr>
              <p:spPr bwMode="auto">
                <a:xfrm>
                  <a:off x="1439" y="76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14,400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467" name="Rectangle 303"/>
                <p:cNvSpPr>
                  <a:spLocks noChangeArrowheads="1"/>
                </p:cNvSpPr>
                <p:nvPr/>
              </p:nvSpPr>
              <p:spPr bwMode="auto">
                <a:xfrm>
                  <a:off x="1396" y="76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415" name="Group 306"/>
              <p:cNvGrpSpPr>
                <a:grpSpLocks/>
              </p:cNvGrpSpPr>
              <p:nvPr/>
            </p:nvGrpSpPr>
            <p:grpSpPr bwMode="auto">
              <a:xfrm>
                <a:off x="2058" y="768"/>
                <a:ext cx="590" cy="384"/>
                <a:chOff x="2058" y="768"/>
                <a:chExt cx="590" cy="384"/>
              </a:xfrm>
            </p:grpSpPr>
            <p:sp>
              <p:nvSpPr>
                <p:cNvPr id="59464" name="Rectangle 266"/>
                <p:cNvSpPr>
                  <a:spLocks noChangeArrowheads="1"/>
                </p:cNvSpPr>
                <p:nvPr/>
              </p:nvSpPr>
              <p:spPr bwMode="auto">
                <a:xfrm>
                  <a:off x="2101" y="768"/>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465" name="Rectangle 305"/>
                <p:cNvSpPr>
                  <a:spLocks noChangeArrowheads="1"/>
                </p:cNvSpPr>
                <p:nvPr/>
              </p:nvSpPr>
              <p:spPr bwMode="auto">
                <a:xfrm>
                  <a:off x="2058" y="768"/>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416" name="Group 308"/>
              <p:cNvGrpSpPr>
                <a:grpSpLocks/>
              </p:cNvGrpSpPr>
              <p:nvPr/>
            </p:nvGrpSpPr>
            <p:grpSpPr bwMode="auto">
              <a:xfrm>
                <a:off x="0" y="1152"/>
                <a:ext cx="734" cy="384"/>
                <a:chOff x="0" y="1152"/>
                <a:chExt cx="734" cy="384"/>
              </a:xfrm>
            </p:grpSpPr>
            <p:sp>
              <p:nvSpPr>
                <p:cNvPr id="59462" name="Rectangle 267"/>
                <p:cNvSpPr>
                  <a:spLocks noChangeArrowheads="1"/>
                </p:cNvSpPr>
                <p:nvPr/>
              </p:nvSpPr>
              <p:spPr bwMode="auto">
                <a:xfrm>
                  <a:off x="43" y="1152"/>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2937</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463" name="Rectangle 307"/>
                <p:cNvSpPr>
                  <a:spLocks noChangeArrowheads="1"/>
                </p:cNvSpPr>
                <p:nvPr/>
              </p:nvSpPr>
              <p:spPr bwMode="auto">
                <a:xfrm>
                  <a:off x="0" y="1152"/>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417" name="Group 310"/>
              <p:cNvGrpSpPr>
                <a:grpSpLocks/>
              </p:cNvGrpSpPr>
              <p:nvPr/>
            </p:nvGrpSpPr>
            <p:grpSpPr bwMode="auto">
              <a:xfrm>
                <a:off x="734" y="1152"/>
                <a:ext cx="662" cy="384"/>
                <a:chOff x="734" y="1152"/>
                <a:chExt cx="662" cy="384"/>
              </a:xfrm>
            </p:grpSpPr>
            <p:sp>
              <p:nvSpPr>
                <p:cNvPr id="59460" name="Rectangle 268"/>
                <p:cNvSpPr>
                  <a:spLocks noChangeArrowheads="1"/>
                </p:cNvSpPr>
                <p:nvPr/>
              </p:nvSpPr>
              <p:spPr bwMode="auto">
                <a:xfrm>
                  <a:off x="777" y="115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Федоров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461" name="Rectangle 309"/>
                <p:cNvSpPr>
                  <a:spLocks noChangeArrowheads="1"/>
                </p:cNvSpPr>
                <p:nvPr/>
              </p:nvSpPr>
              <p:spPr bwMode="auto">
                <a:xfrm>
                  <a:off x="734" y="115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418" name="Group 312"/>
              <p:cNvGrpSpPr>
                <a:grpSpLocks/>
              </p:cNvGrpSpPr>
              <p:nvPr/>
            </p:nvGrpSpPr>
            <p:grpSpPr bwMode="auto">
              <a:xfrm>
                <a:off x="1396" y="1152"/>
                <a:ext cx="662" cy="384"/>
                <a:chOff x="1396" y="1152"/>
                <a:chExt cx="662" cy="384"/>
              </a:xfrm>
            </p:grpSpPr>
            <p:sp>
              <p:nvSpPr>
                <p:cNvPr id="59458" name="Rectangle 269"/>
                <p:cNvSpPr>
                  <a:spLocks noChangeArrowheads="1"/>
                </p:cNvSpPr>
                <p:nvPr/>
              </p:nvSpPr>
              <p:spPr bwMode="auto">
                <a:xfrm>
                  <a:off x="1439" y="115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459" name="Rectangle 311"/>
                <p:cNvSpPr>
                  <a:spLocks noChangeArrowheads="1"/>
                </p:cNvSpPr>
                <p:nvPr/>
              </p:nvSpPr>
              <p:spPr bwMode="auto">
                <a:xfrm>
                  <a:off x="1396" y="115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419" name="Group 314"/>
              <p:cNvGrpSpPr>
                <a:grpSpLocks/>
              </p:cNvGrpSpPr>
              <p:nvPr/>
            </p:nvGrpSpPr>
            <p:grpSpPr bwMode="auto">
              <a:xfrm>
                <a:off x="2058" y="1152"/>
                <a:ext cx="590" cy="384"/>
                <a:chOff x="2058" y="1152"/>
                <a:chExt cx="590" cy="384"/>
              </a:xfrm>
            </p:grpSpPr>
            <p:sp>
              <p:nvSpPr>
                <p:cNvPr id="59456" name="Rectangle 270"/>
                <p:cNvSpPr>
                  <a:spLocks noChangeArrowheads="1"/>
                </p:cNvSpPr>
                <p:nvPr/>
              </p:nvSpPr>
              <p:spPr bwMode="auto">
                <a:xfrm>
                  <a:off x="2101" y="1152"/>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457" name="Rectangle 313"/>
                <p:cNvSpPr>
                  <a:spLocks noChangeArrowheads="1"/>
                </p:cNvSpPr>
                <p:nvPr/>
              </p:nvSpPr>
              <p:spPr bwMode="auto">
                <a:xfrm>
                  <a:off x="2058" y="1152"/>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420" name="Group 316"/>
              <p:cNvGrpSpPr>
                <a:grpSpLocks/>
              </p:cNvGrpSpPr>
              <p:nvPr/>
            </p:nvGrpSpPr>
            <p:grpSpPr bwMode="auto">
              <a:xfrm>
                <a:off x="0" y="1536"/>
                <a:ext cx="734" cy="384"/>
                <a:chOff x="0" y="1536"/>
                <a:chExt cx="734" cy="384"/>
              </a:xfrm>
            </p:grpSpPr>
            <p:sp>
              <p:nvSpPr>
                <p:cNvPr id="59454" name="Rectangle 271"/>
                <p:cNvSpPr>
                  <a:spLocks noChangeArrowheads="1"/>
                </p:cNvSpPr>
                <p:nvPr/>
              </p:nvSpPr>
              <p:spPr bwMode="auto">
                <a:xfrm>
                  <a:off x="43" y="1536"/>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2938</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455" name="Rectangle 315"/>
                <p:cNvSpPr>
                  <a:spLocks noChangeArrowheads="1"/>
                </p:cNvSpPr>
                <p:nvPr/>
              </p:nvSpPr>
              <p:spPr bwMode="auto">
                <a:xfrm>
                  <a:off x="0" y="1536"/>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421" name="Group 318"/>
              <p:cNvGrpSpPr>
                <a:grpSpLocks/>
              </p:cNvGrpSpPr>
              <p:nvPr/>
            </p:nvGrpSpPr>
            <p:grpSpPr bwMode="auto">
              <a:xfrm>
                <a:off x="734" y="1536"/>
                <a:ext cx="662" cy="384"/>
                <a:chOff x="734" y="1536"/>
                <a:chExt cx="662" cy="384"/>
              </a:xfrm>
            </p:grpSpPr>
            <p:sp>
              <p:nvSpPr>
                <p:cNvPr id="59452" name="Rectangle 272"/>
                <p:cNvSpPr>
                  <a:spLocks noChangeArrowheads="1"/>
                </p:cNvSpPr>
                <p:nvPr/>
              </p:nvSpPr>
              <p:spPr bwMode="auto">
                <a:xfrm>
                  <a:off x="777" y="153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Иванова</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453" name="Rectangle 317"/>
                <p:cNvSpPr>
                  <a:spLocks noChangeArrowheads="1"/>
                </p:cNvSpPr>
                <p:nvPr/>
              </p:nvSpPr>
              <p:spPr bwMode="auto">
                <a:xfrm>
                  <a:off x="734" y="153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422" name="Group 320"/>
              <p:cNvGrpSpPr>
                <a:grpSpLocks/>
              </p:cNvGrpSpPr>
              <p:nvPr/>
            </p:nvGrpSpPr>
            <p:grpSpPr bwMode="auto">
              <a:xfrm>
                <a:off x="1396" y="1536"/>
                <a:ext cx="662" cy="384"/>
                <a:chOff x="1396" y="1536"/>
                <a:chExt cx="662" cy="384"/>
              </a:xfrm>
            </p:grpSpPr>
            <p:sp>
              <p:nvSpPr>
                <p:cNvPr id="59450" name="Rectangle 273"/>
                <p:cNvSpPr>
                  <a:spLocks noChangeArrowheads="1"/>
                </p:cNvSpPr>
                <p:nvPr/>
              </p:nvSpPr>
              <p:spPr bwMode="auto">
                <a:xfrm>
                  <a:off x="1439" y="153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451" name="Rectangle 319"/>
                <p:cNvSpPr>
                  <a:spLocks noChangeArrowheads="1"/>
                </p:cNvSpPr>
                <p:nvPr/>
              </p:nvSpPr>
              <p:spPr bwMode="auto">
                <a:xfrm>
                  <a:off x="1396" y="153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423" name="Group 322"/>
              <p:cNvGrpSpPr>
                <a:grpSpLocks/>
              </p:cNvGrpSpPr>
              <p:nvPr/>
            </p:nvGrpSpPr>
            <p:grpSpPr bwMode="auto">
              <a:xfrm>
                <a:off x="2058" y="1536"/>
                <a:ext cx="590" cy="384"/>
                <a:chOff x="2058" y="1536"/>
                <a:chExt cx="590" cy="384"/>
              </a:xfrm>
            </p:grpSpPr>
            <p:sp>
              <p:nvSpPr>
                <p:cNvPr id="59448" name="Rectangle 274"/>
                <p:cNvSpPr>
                  <a:spLocks noChangeArrowheads="1"/>
                </p:cNvSpPr>
                <p:nvPr/>
              </p:nvSpPr>
              <p:spPr bwMode="auto">
                <a:xfrm>
                  <a:off x="2101" y="1536"/>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449" name="Rectangle 321"/>
                <p:cNvSpPr>
                  <a:spLocks noChangeArrowheads="1"/>
                </p:cNvSpPr>
                <p:nvPr/>
              </p:nvSpPr>
              <p:spPr bwMode="auto">
                <a:xfrm>
                  <a:off x="2058" y="1536"/>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424" name="Group 324"/>
              <p:cNvGrpSpPr>
                <a:grpSpLocks/>
              </p:cNvGrpSpPr>
              <p:nvPr/>
            </p:nvGrpSpPr>
            <p:grpSpPr bwMode="auto">
              <a:xfrm>
                <a:off x="0" y="1920"/>
                <a:ext cx="734" cy="384"/>
                <a:chOff x="0" y="1920"/>
                <a:chExt cx="734" cy="384"/>
              </a:xfrm>
            </p:grpSpPr>
            <p:sp>
              <p:nvSpPr>
                <p:cNvPr id="59446" name="Rectangle 275"/>
                <p:cNvSpPr>
                  <a:spLocks noChangeArrowheads="1"/>
                </p:cNvSpPr>
                <p:nvPr/>
              </p:nvSpPr>
              <p:spPr bwMode="auto">
                <a:xfrm>
                  <a:off x="43" y="192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447" name="Rectangle 323"/>
                <p:cNvSpPr>
                  <a:spLocks noChangeArrowheads="1"/>
                </p:cNvSpPr>
                <p:nvPr/>
              </p:nvSpPr>
              <p:spPr bwMode="auto">
                <a:xfrm>
                  <a:off x="0" y="192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425" name="Group 326"/>
              <p:cNvGrpSpPr>
                <a:grpSpLocks/>
              </p:cNvGrpSpPr>
              <p:nvPr/>
            </p:nvGrpSpPr>
            <p:grpSpPr bwMode="auto">
              <a:xfrm>
                <a:off x="734" y="1920"/>
                <a:ext cx="662" cy="384"/>
                <a:chOff x="734" y="1920"/>
                <a:chExt cx="662" cy="384"/>
              </a:xfrm>
            </p:grpSpPr>
            <p:sp>
              <p:nvSpPr>
                <p:cNvPr id="59444" name="Rectangle 276"/>
                <p:cNvSpPr>
                  <a:spLocks noChangeArrowheads="1"/>
                </p:cNvSpPr>
                <p:nvPr/>
              </p:nvSpPr>
              <p:spPr bwMode="auto">
                <a:xfrm>
                  <a:off x="777" y="192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Федоренко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445" name="Rectangle 325"/>
                <p:cNvSpPr>
                  <a:spLocks noChangeArrowheads="1"/>
                </p:cNvSpPr>
                <p:nvPr/>
              </p:nvSpPr>
              <p:spPr bwMode="auto">
                <a:xfrm>
                  <a:off x="734" y="192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426" name="Group 328"/>
              <p:cNvGrpSpPr>
                <a:grpSpLocks/>
              </p:cNvGrpSpPr>
              <p:nvPr/>
            </p:nvGrpSpPr>
            <p:grpSpPr bwMode="auto">
              <a:xfrm>
                <a:off x="1396" y="1920"/>
                <a:ext cx="662" cy="384"/>
                <a:chOff x="1396" y="1920"/>
                <a:chExt cx="662" cy="384"/>
              </a:xfrm>
            </p:grpSpPr>
            <p:sp>
              <p:nvSpPr>
                <p:cNvPr id="59442" name="Rectangle 277"/>
                <p:cNvSpPr>
                  <a:spLocks noChangeArrowheads="1"/>
                </p:cNvSpPr>
                <p:nvPr/>
              </p:nvSpPr>
              <p:spPr bwMode="auto">
                <a:xfrm>
                  <a:off x="1439" y="192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443" name="Rectangle 327"/>
                <p:cNvSpPr>
                  <a:spLocks noChangeArrowheads="1"/>
                </p:cNvSpPr>
                <p:nvPr/>
              </p:nvSpPr>
              <p:spPr bwMode="auto">
                <a:xfrm>
                  <a:off x="1396" y="192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427" name="Group 330"/>
              <p:cNvGrpSpPr>
                <a:grpSpLocks/>
              </p:cNvGrpSpPr>
              <p:nvPr/>
            </p:nvGrpSpPr>
            <p:grpSpPr bwMode="auto">
              <a:xfrm>
                <a:off x="2058" y="1920"/>
                <a:ext cx="590" cy="384"/>
                <a:chOff x="2058" y="1920"/>
                <a:chExt cx="590" cy="384"/>
              </a:xfrm>
            </p:grpSpPr>
            <p:sp>
              <p:nvSpPr>
                <p:cNvPr id="59440" name="Rectangle 278"/>
                <p:cNvSpPr>
                  <a:spLocks noChangeArrowheads="1"/>
                </p:cNvSpPr>
                <p:nvPr/>
              </p:nvSpPr>
              <p:spPr bwMode="auto">
                <a:xfrm>
                  <a:off x="2101" y="1920"/>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441" name="Rectangle 329"/>
                <p:cNvSpPr>
                  <a:spLocks noChangeArrowheads="1"/>
                </p:cNvSpPr>
                <p:nvPr/>
              </p:nvSpPr>
              <p:spPr bwMode="auto">
                <a:xfrm>
                  <a:off x="2058" y="1920"/>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428" name="Group 332"/>
              <p:cNvGrpSpPr>
                <a:grpSpLocks/>
              </p:cNvGrpSpPr>
              <p:nvPr/>
            </p:nvGrpSpPr>
            <p:grpSpPr bwMode="auto">
              <a:xfrm>
                <a:off x="0" y="2304"/>
                <a:ext cx="734" cy="384"/>
                <a:chOff x="0" y="2304"/>
                <a:chExt cx="734" cy="384"/>
              </a:xfrm>
            </p:grpSpPr>
            <p:sp>
              <p:nvSpPr>
                <p:cNvPr id="59438" name="Rectangle 279"/>
                <p:cNvSpPr>
                  <a:spLocks noChangeArrowheads="1"/>
                </p:cNvSpPr>
                <p:nvPr/>
              </p:nvSpPr>
              <p:spPr bwMode="auto">
                <a:xfrm>
                  <a:off x="43" y="230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439" name="Rectangle 331"/>
                <p:cNvSpPr>
                  <a:spLocks noChangeArrowheads="1"/>
                </p:cNvSpPr>
                <p:nvPr/>
              </p:nvSpPr>
              <p:spPr bwMode="auto">
                <a:xfrm>
                  <a:off x="0" y="230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429" name="Group 334"/>
              <p:cNvGrpSpPr>
                <a:grpSpLocks/>
              </p:cNvGrpSpPr>
              <p:nvPr/>
            </p:nvGrpSpPr>
            <p:grpSpPr bwMode="auto">
              <a:xfrm>
                <a:off x="734" y="2304"/>
                <a:ext cx="662" cy="384"/>
                <a:chOff x="734" y="2304"/>
                <a:chExt cx="662" cy="384"/>
              </a:xfrm>
            </p:grpSpPr>
            <p:sp>
              <p:nvSpPr>
                <p:cNvPr id="59436" name="Rectangle 280"/>
                <p:cNvSpPr>
                  <a:spLocks noChangeArrowheads="1"/>
                </p:cNvSpPr>
                <p:nvPr/>
              </p:nvSpPr>
              <p:spPr bwMode="auto">
                <a:xfrm>
                  <a:off x="777" y="230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437" name="Rectangle 333"/>
                <p:cNvSpPr>
                  <a:spLocks noChangeArrowheads="1"/>
                </p:cNvSpPr>
                <p:nvPr/>
              </p:nvSpPr>
              <p:spPr bwMode="auto">
                <a:xfrm>
                  <a:off x="734" y="230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430" name="Group 336"/>
              <p:cNvGrpSpPr>
                <a:grpSpLocks/>
              </p:cNvGrpSpPr>
              <p:nvPr/>
            </p:nvGrpSpPr>
            <p:grpSpPr bwMode="auto">
              <a:xfrm>
                <a:off x="1396" y="2304"/>
                <a:ext cx="662" cy="384"/>
                <a:chOff x="1396" y="2304"/>
                <a:chExt cx="662" cy="384"/>
              </a:xfrm>
            </p:grpSpPr>
            <p:sp>
              <p:nvSpPr>
                <p:cNvPr id="59434" name="Rectangle 281"/>
                <p:cNvSpPr>
                  <a:spLocks noChangeArrowheads="1"/>
                </p:cNvSpPr>
                <p:nvPr/>
              </p:nvSpPr>
              <p:spPr bwMode="auto">
                <a:xfrm>
                  <a:off x="1439" y="230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435" name="Rectangle 335"/>
                <p:cNvSpPr>
                  <a:spLocks noChangeArrowheads="1"/>
                </p:cNvSpPr>
                <p:nvPr/>
              </p:nvSpPr>
              <p:spPr bwMode="auto">
                <a:xfrm>
                  <a:off x="1396" y="230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59431" name="Group 338"/>
              <p:cNvGrpSpPr>
                <a:grpSpLocks/>
              </p:cNvGrpSpPr>
              <p:nvPr/>
            </p:nvGrpSpPr>
            <p:grpSpPr bwMode="auto">
              <a:xfrm>
                <a:off x="2058" y="2304"/>
                <a:ext cx="590" cy="384"/>
                <a:chOff x="2058" y="2304"/>
                <a:chExt cx="590" cy="384"/>
              </a:xfrm>
            </p:grpSpPr>
            <p:sp>
              <p:nvSpPr>
                <p:cNvPr id="59432" name="Rectangle 282"/>
                <p:cNvSpPr>
                  <a:spLocks noChangeArrowheads="1"/>
                </p:cNvSpPr>
                <p:nvPr/>
              </p:nvSpPr>
              <p:spPr bwMode="auto">
                <a:xfrm>
                  <a:off x="2101" y="2304"/>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ru-RU" sz="1000">
                      <a:latin typeface="Times New Roman" panose="02020603050405020304" pitchFamily="18" charset="0"/>
                      <a:cs typeface="Times New Roman" panose="02020603050405020304" pitchFamily="18" charset="0"/>
                    </a:rPr>
                    <a:t>2941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59433" name="Rectangle 337"/>
                <p:cNvSpPr>
                  <a:spLocks noChangeArrowheads="1"/>
                </p:cNvSpPr>
                <p:nvPr/>
              </p:nvSpPr>
              <p:spPr bwMode="auto">
                <a:xfrm>
                  <a:off x="2058" y="2304"/>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59403" name="Rectangle 340"/>
            <p:cNvSpPr>
              <a:spLocks noChangeArrowheads="1"/>
            </p:cNvSpPr>
            <p:nvPr/>
          </p:nvSpPr>
          <p:spPr bwMode="auto">
            <a:xfrm>
              <a:off x="-3" y="-3"/>
              <a:ext cx="2654" cy="2694"/>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sp>
        <p:nvSpPr>
          <p:cNvPr id="2" name="Номер слайда 1"/>
          <p:cNvSpPr>
            <a:spLocks noGrp="1"/>
          </p:cNvSpPr>
          <p:nvPr>
            <p:ph type="sldNum" sz="quarter" idx="12"/>
          </p:nvPr>
        </p:nvSpPr>
        <p:spPr/>
        <p:txBody>
          <a:bodyPr/>
          <a:lstStyle/>
          <a:p>
            <a:fld id="{696E6B9C-D8EC-43A7-9BE7-CEFCAE10240F}" type="slidenum">
              <a:rPr lang="ru-RU" altLang="en-US" smtClean="0"/>
              <a:pPr/>
              <a:t>56</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5315C1A3-1EF4-4042-9256-7572463F5E4F}" type="datetime1">
              <a:rPr lang="ru-RU" altLang="en-US" smtClean="0"/>
              <a:t>20.11.2019</a:t>
            </a:fld>
            <a:endParaRPr lang="ru-RU" altLang="en-US"/>
          </a:p>
        </p:txBody>
      </p:sp>
      <p:sp>
        <p:nvSpPr>
          <p:cNvPr id="60419" name="Rectangle 2"/>
          <p:cNvSpPr>
            <a:spLocks noGrp="1" noChangeArrowheads="1"/>
          </p:cNvSpPr>
          <p:nvPr>
            <p:ph type="title"/>
          </p:nvPr>
        </p:nvSpPr>
        <p:spPr/>
        <p:txBody>
          <a:bodyPr/>
          <a:lstStyle/>
          <a:p>
            <a:pPr eaLnBrk="1" hangingPunct="1"/>
            <a:r>
              <a:rPr lang="ru-RU" altLang="ru-RU" sz="2500" smtClean="0"/>
              <a:t>Алгебра </a:t>
            </a:r>
            <a:r>
              <a:rPr lang="en-US" altLang="ru-RU" sz="2500" b="1" smtClean="0"/>
              <a:t>A</a:t>
            </a:r>
            <a:r>
              <a:rPr lang="en-US" altLang="ru-RU" sz="2500" smtClean="0"/>
              <a:t> </a:t>
            </a:r>
            <a:r>
              <a:rPr lang="ru-RU" altLang="ru-RU" sz="2500" smtClean="0"/>
              <a:t>Дейта и Дарвена (22)</a:t>
            </a:r>
            <a:br>
              <a:rPr lang="ru-RU" altLang="ru-RU" sz="2500" smtClean="0"/>
            </a:br>
            <a:r>
              <a:rPr lang="ru-RU" altLang="ru-RU" sz="2500" smtClean="0"/>
              <a:t> </a:t>
            </a:r>
            <a:r>
              <a:rPr lang="ru-RU" altLang="ru-RU" sz="2000" smtClean="0"/>
              <a:t>Полнота алгебры (6)</a:t>
            </a:r>
          </a:p>
        </p:txBody>
      </p:sp>
      <p:sp>
        <p:nvSpPr>
          <p:cNvPr id="60420" name="Rectangle 3"/>
          <p:cNvSpPr>
            <a:spLocks noGrp="1" noChangeArrowheads="1"/>
          </p:cNvSpPr>
          <p:nvPr>
            <p:ph type="body" idx="1"/>
          </p:nvPr>
        </p:nvSpPr>
        <p:spPr/>
        <p:txBody>
          <a:bodyPr/>
          <a:lstStyle/>
          <a:p>
            <a:pPr eaLnBrk="1" hangingPunct="1">
              <a:buSzPct val="140000"/>
              <a:buFont typeface="Wingdings" panose="05000000000000000000" pitchFamily="2" charset="2"/>
              <a:buChar char="§"/>
            </a:pPr>
            <a:r>
              <a:rPr lang="ru-RU" altLang="ru-RU" sz="2400" smtClean="0"/>
              <a:t>О</a:t>
            </a:r>
            <a:r>
              <a:rPr lang="ru-RU" altLang="ru-RU" sz="2400" smtClean="0">
                <a:cs typeface="Times New Roman" panose="02020603050405020304" pitchFamily="18" charset="0"/>
              </a:rPr>
              <a:t>братимся к ограничениям с условием вида </a:t>
            </a:r>
            <a:r>
              <a:rPr lang="ru-RU" altLang="ru-RU" sz="2400" i="1" smtClean="0">
                <a:cs typeface="Arial" panose="020B0604020202020204" pitchFamily="34" charset="0"/>
              </a:rPr>
              <a:t>a</a:t>
            </a:r>
            <a:r>
              <a:rPr lang="ru-RU" altLang="ru-RU" sz="2400" smtClean="0">
                <a:cs typeface="Times New Roman" panose="02020603050405020304" pitchFamily="18" charset="0"/>
              </a:rPr>
              <a:t> </a:t>
            </a:r>
            <a:r>
              <a:rPr lang="ru-RU" altLang="ru-RU" sz="2400" smtClean="0">
                <a:cs typeface="Arial" panose="020B0604020202020204" pitchFamily="34" charset="0"/>
              </a:rPr>
              <a:t>comp-op</a:t>
            </a:r>
            <a:r>
              <a:rPr lang="ru-RU" altLang="ru-RU" sz="2400" smtClean="0">
                <a:cs typeface="Times New Roman" panose="02020603050405020304" pitchFamily="18" charset="0"/>
              </a:rPr>
              <a:t> </a:t>
            </a:r>
            <a:r>
              <a:rPr lang="ru-RU" altLang="ru-RU" sz="2400" i="1" smtClean="0">
                <a:cs typeface="Arial" panose="020B0604020202020204" pitchFamily="34" charset="0"/>
              </a:rPr>
              <a:t>b</a:t>
            </a:r>
            <a:r>
              <a:rPr lang="ru-RU" altLang="ru-RU" sz="2400" smtClean="0"/>
              <a:t> </a:t>
            </a:r>
          </a:p>
          <a:p>
            <a:pPr eaLnBrk="1" hangingPunct="1">
              <a:buSzPct val="140000"/>
              <a:buFont typeface="Wingdings" panose="05000000000000000000" pitchFamily="2" charset="2"/>
              <a:buChar char="§"/>
            </a:pPr>
            <a:r>
              <a:rPr lang="ru-RU" altLang="ru-RU" sz="2400" smtClean="0">
                <a:cs typeface="Times New Roman" panose="02020603050405020304" pitchFamily="18" charset="0"/>
              </a:rPr>
              <a:t>Опять начнем со случая, когда </a:t>
            </a:r>
            <a:r>
              <a:rPr lang="ru-RU" altLang="ru-RU" sz="2400" smtClean="0">
                <a:cs typeface="Arial" panose="020B0604020202020204" pitchFamily="34" charset="0"/>
              </a:rPr>
              <a:t>comp-op</a:t>
            </a:r>
            <a:r>
              <a:rPr lang="ru-RU" altLang="ru-RU" sz="2400" smtClean="0">
                <a:cs typeface="Times New Roman" panose="02020603050405020304" pitchFamily="18" charset="0"/>
              </a:rPr>
              <a:t> = “=”</a:t>
            </a:r>
            <a:r>
              <a:rPr lang="ru-RU" altLang="ru-RU" sz="2400" smtClean="0"/>
              <a:t> </a:t>
            </a:r>
          </a:p>
          <a:p>
            <a:pPr eaLnBrk="1" hangingPunct="1">
              <a:buSzPct val="140000"/>
              <a:buFont typeface="Wingdings" panose="05000000000000000000" pitchFamily="2" charset="2"/>
              <a:buChar char="§"/>
            </a:pPr>
            <a:r>
              <a:rPr lang="ru-RU" altLang="ru-RU" sz="2400" smtClean="0">
                <a:cs typeface="Times New Roman" panose="02020603050405020304" pitchFamily="18" charset="0"/>
              </a:rPr>
              <a:t>Предположим, что требуется выполнить операцию </a:t>
            </a:r>
            <a:r>
              <a:rPr lang="ru-RU" altLang="ru-RU" sz="2400" smtClean="0">
                <a:cs typeface="Arial" panose="020B0604020202020204" pitchFamily="34" charset="0"/>
              </a:rPr>
              <a:t>СОТРУДНИКИ_1 </a:t>
            </a:r>
            <a:r>
              <a:rPr lang="en-US" altLang="ru-RU" sz="2400" smtClean="0">
                <a:cs typeface="Arial" panose="020B0604020202020204" pitchFamily="34" charset="0"/>
              </a:rPr>
              <a:t>WHERE</a:t>
            </a:r>
            <a:r>
              <a:rPr lang="ru-RU" altLang="ru-RU" sz="2400" smtClean="0">
                <a:cs typeface="Arial" panose="020B0604020202020204" pitchFamily="34" charset="0"/>
              </a:rPr>
              <a:t> СОТР_НОМЕР</a:t>
            </a:r>
            <a:r>
              <a:rPr lang="ru-RU" altLang="ru-RU" sz="2400" b="1" smtClean="0">
                <a:cs typeface="Times New Roman" panose="02020603050405020304" pitchFamily="18" charset="0"/>
              </a:rPr>
              <a:t> </a:t>
            </a:r>
            <a:r>
              <a:rPr lang="ru-RU" altLang="ru-RU" sz="2400" smtClean="0">
                <a:cs typeface="Times New Roman" panose="02020603050405020304" pitchFamily="18" charset="0"/>
              </a:rPr>
              <a:t>= </a:t>
            </a:r>
            <a:r>
              <a:rPr lang="ru-RU" altLang="ru-RU" sz="2400" smtClean="0">
                <a:cs typeface="Arial" panose="020B0604020202020204" pitchFamily="34" charset="0"/>
              </a:rPr>
              <a:t>РУК_НОМ</a:t>
            </a:r>
            <a:r>
              <a:rPr lang="ru-RU" altLang="ru-RU" sz="2400" smtClean="0"/>
              <a:t> </a:t>
            </a:r>
          </a:p>
          <a:p>
            <a:pPr eaLnBrk="1" hangingPunct="1">
              <a:buSzPct val="140000"/>
              <a:buFont typeface="Wingdings" panose="05000000000000000000" pitchFamily="2" charset="2"/>
              <a:buChar char="§"/>
            </a:pPr>
            <a:r>
              <a:rPr lang="ru-RU" altLang="ru-RU" sz="2400" smtClean="0">
                <a:cs typeface="Times New Roman" panose="02020603050405020304" pitchFamily="18" charset="0"/>
              </a:rPr>
              <a:t>Утверждается, что результат этой операции совпадает с результатом следующего выражения</a:t>
            </a:r>
            <a:r>
              <a:rPr lang="ru-RU" altLang="ru-RU" sz="2400" smtClean="0"/>
              <a:t>:</a:t>
            </a:r>
          </a:p>
          <a:p>
            <a:pPr eaLnBrk="1" hangingPunct="1">
              <a:buSzPct val="140000"/>
              <a:buFont typeface="Wingdings" panose="05000000000000000000" pitchFamily="2" charset="2"/>
              <a:buChar char="§"/>
            </a:pPr>
            <a:r>
              <a:rPr lang="ru-RU" altLang="ru-RU" sz="2400" smtClean="0"/>
              <a:t> </a:t>
            </a:r>
            <a:r>
              <a:rPr lang="ru-RU" altLang="ru-RU" sz="2400" smtClean="0">
                <a:cs typeface="Arial" panose="020B0604020202020204" pitchFamily="34" charset="0"/>
              </a:rPr>
              <a:t>СОТРУДНИКИ_1</a:t>
            </a:r>
            <a:r>
              <a:rPr lang="ru-RU" altLang="ru-RU" sz="2400" b="1" smtClean="0">
                <a:cs typeface="Times New Roman" panose="02020603050405020304" pitchFamily="18" charset="0"/>
              </a:rPr>
              <a:t> </a:t>
            </a:r>
            <a:r>
              <a:rPr lang="ru-RU" altLang="ru-RU" sz="2400" smtClean="0"/>
              <a:t>◄</a:t>
            </a:r>
            <a:r>
              <a:rPr lang="en-US" altLang="ru-RU" sz="2400" smtClean="0"/>
              <a:t>AND</a:t>
            </a:r>
            <a:r>
              <a:rPr lang="ru-RU" altLang="ru-RU" sz="2400" smtClean="0"/>
              <a:t>►</a:t>
            </a:r>
            <a:r>
              <a:rPr lang="ru-RU" altLang="ru-RU" sz="1900" smtClean="0"/>
              <a:t> </a:t>
            </a:r>
            <a:r>
              <a:rPr lang="ru-RU" altLang="ru-RU" sz="2400" smtClean="0">
                <a:cs typeface="Times New Roman" panose="02020603050405020304" pitchFamily="18" charset="0"/>
              </a:rPr>
              <a:t>((((</a:t>
            </a:r>
            <a:r>
              <a:rPr lang="ru-RU" altLang="ru-RU" sz="2400" smtClean="0">
                <a:cs typeface="Arial" panose="020B0604020202020204" pitchFamily="34" charset="0"/>
              </a:rPr>
              <a:t>СОТРУДНИКИ_1</a:t>
            </a:r>
            <a:r>
              <a:rPr lang="ru-RU" altLang="ru-RU" sz="2400" b="1" smtClean="0">
                <a:cs typeface="Times New Roman" panose="02020603050405020304" pitchFamily="18" charset="0"/>
              </a:rPr>
              <a:t> </a:t>
            </a:r>
            <a:r>
              <a:rPr lang="ru-RU" altLang="ru-RU" sz="2400" smtClean="0"/>
              <a:t>◄</a:t>
            </a:r>
            <a:r>
              <a:rPr lang="en-US" altLang="ru-RU" sz="2400" smtClean="0">
                <a:cs typeface="Arial" panose="020B0604020202020204" pitchFamily="34" charset="0"/>
              </a:rPr>
              <a:t>REMOVE</a:t>
            </a:r>
            <a:r>
              <a:rPr lang="ru-RU" altLang="ru-RU" sz="2400" smtClean="0"/>
              <a:t>►</a:t>
            </a:r>
            <a:r>
              <a:rPr lang="ru-RU" altLang="ru-RU" sz="2400" smtClean="0">
                <a:cs typeface="Times New Roman" panose="02020603050405020304" pitchFamily="18" charset="0"/>
              </a:rPr>
              <a:t> </a:t>
            </a:r>
            <a:r>
              <a:rPr lang="ru-RU" altLang="ru-RU" sz="2400" smtClean="0">
                <a:cs typeface="Arial" panose="020B0604020202020204" pitchFamily="34" charset="0"/>
              </a:rPr>
              <a:t>СОТР_НОМЕР</a:t>
            </a:r>
            <a:r>
              <a:rPr lang="ru-RU" altLang="ru-RU" sz="2400" smtClean="0">
                <a:cs typeface="Times New Roman" panose="02020603050405020304" pitchFamily="18" charset="0"/>
              </a:rPr>
              <a:t>) </a:t>
            </a:r>
            <a:r>
              <a:rPr lang="ru-RU" altLang="ru-RU" sz="2400" smtClean="0"/>
              <a:t>◄</a:t>
            </a:r>
            <a:r>
              <a:rPr lang="en-US" altLang="ru-RU" sz="2400" smtClean="0">
                <a:cs typeface="Arial" panose="020B0604020202020204" pitchFamily="34" charset="0"/>
              </a:rPr>
              <a:t>REMOVE</a:t>
            </a:r>
            <a:r>
              <a:rPr lang="ru-RU" altLang="ru-RU" sz="2400" smtClean="0"/>
              <a:t>►</a:t>
            </a:r>
            <a:r>
              <a:rPr lang="ru-RU" altLang="ru-RU" sz="2400" smtClean="0">
                <a:cs typeface="Times New Roman" panose="02020603050405020304" pitchFamily="18" charset="0"/>
              </a:rPr>
              <a:t> </a:t>
            </a:r>
            <a:r>
              <a:rPr lang="ru-RU" altLang="ru-RU" sz="2400" smtClean="0">
                <a:cs typeface="Arial" panose="020B0604020202020204" pitchFamily="34" charset="0"/>
              </a:rPr>
              <a:t>СОТР_ИМЯ</a:t>
            </a:r>
            <a:r>
              <a:rPr lang="ru-RU" altLang="ru-RU" sz="2400" smtClean="0">
                <a:cs typeface="Times New Roman" panose="02020603050405020304" pitchFamily="18" charset="0"/>
              </a:rPr>
              <a:t>) </a:t>
            </a:r>
            <a:r>
              <a:rPr lang="ru-RU" altLang="ru-RU" sz="2400" smtClean="0"/>
              <a:t>◄</a:t>
            </a:r>
            <a:r>
              <a:rPr lang="en-US" altLang="ru-RU" sz="2400" smtClean="0">
                <a:cs typeface="Arial" panose="020B0604020202020204" pitchFamily="34" charset="0"/>
              </a:rPr>
              <a:t>REMOVE</a:t>
            </a:r>
            <a:r>
              <a:rPr lang="ru-RU" altLang="ru-RU" sz="2400" smtClean="0"/>
              <a:t>►</a:t>
            </a:r>
            <a:r>
              <a:rPr lang="ru-RU" altLang="ru-RU" sz="2400" smtClean="0">
                <a:cs typeface="Times New Roman" panose="02020603050405020304" pitchFamily="18" charset="0"/>
              </a:rPr>
              <a:t> </a:t>
            </a:r>
            <a:r>
              <a:rPr lang="ru-RU" altLang="ru-RU" sz="2400" smtClean="0">
                <a:cs typeface="Arial" panose="020B0604020202020204" pitchFamily="34" charset="0"/>
              </a:rPr>
              <a:t>СОТР_ЗАРП</a:t>
            </a:r>
            <a:r>
              <a:rPr lang="ru-RU" altLang="ru-RU" sz="2400" smtClean="0">
                <a:cs typeface="Times New Roman" panose="02020603050405020304" pitchFamily="18" charset="0"/>
              </a:rPr>
              <a:t>) </a:t>
            </a:r>
            <a:r>
              <a:rPr lang="ru-RU" altLang="ru-RU" sz="2400" smtClean="0"/>
              <a:t>◄</a:t>
            </a:r>
            <a:r>
              <a:rPr lang="en-US" altLang="ru-RU" sz="2400" smtClean="0">
                <a:cs typeface="Arial" panose="020B0604020202020204" pitchFamily="34" charset="0"/>
              </a:rPr>
              <a:t>RENAME</a:t>
            </a:r>
            <a:r>
              <a:rPr lang="ru-RU" altLang="ru-RU" sz="2400" smtClean="0"/>
              <a:t>►</a:t>
            </a:r>
            <a:r>
              <a:rPr lang="ru-RU" altLang="ru-RU" sz="2400" smtClean="0">
                <a:cs typeface="Times New Roman" panose="02020603050405020304" pitchFamily="18" charset="0"/>
              </a:rPr>
              <a:t> (</a:t>
            </a:r>
            <a:r>
              <a:rPr lang="ru-RU" altLang="ru-RU" sz="2400" smtClean="0">
                <a:cs typeface="Arial" panose="020B0604020202020204" pitchFamily="34" charset="0"/>
              </a:rPr>
              <a:t>РУК_НОМ</a:t>
            </a:r>
            <a:r>
              <a:rPr lang="ru-RU" altLang="ru-RU" sz="2400" b="1" smtClean="0">
                <a:cs typeface="Times New Roman" panose="02020603050405020304" pitchFamily="18" charset="0"/>
              </a:rPr>
              <a:t>, </a:t>
            </a:r>
            <a:r>
              <a:rPr lang="ru-RU" altLang="ru-RU" sz="2400" smtClean="0">
                <a:cs typeface="Arial" panose="020B0604020202020204" pitchFamily="34" charset="0"/>
              </a:rPr>
              <a:t>СОТР_НОМЕР</a:t>
            </a:r>
            <a:r>
              <a:rPr lang="ru-RU" altLang="ru-RU" sz="2400" smtClean="0">
                <a:cs typeface="Times New Roman" panose="02020603050405020304" pitchFamily="18" charset="0"/>
              </a:rPr>
              <a:t>))</a:t>
            </a:r>
          </a:p>
          <a:p>
            <a:pPr eaLnBrk="1" hangingPunct="1">
              <a:buClr>
                <a:schemeClr val="tx1"/>
              </a:buClr>
              <a:buSzPct val="140000"/>
              <a:buFont typeface="Wingdings" panose="05000000000000000000" pitchFamily="2" charset="2"/>
              <a:buNone/>
            </a:pPr>
            <a:endParaRPr lang="ru-RU" altLang="ru-RU" sz="2400" smtClean="0"/>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57</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Дата 2"/>
          <p:cNvSpPr>
            <a:spLocks noGrp="1"/>
          </p:cNvSpPr>
          <p:nvPr>
            <p:ph type="dt" sz="quarter" idx="10"/>
          </p:nvPr>
        </p:nvSpPr>
        <p:spPr/>
        <p:txBody>
          <a:bodyPr/>
          <a:lstStyle/>
          <a:p>
            <a:pPr>
              <a:defRPr/>
            </a:pPr>
            <a:fld id="{65E8E95E-149D-4463-BD2B-6379FA6D811F}" type="datetime1">
              <a:rPr lang="ru-RU" altLang="en-US" smtClean="0"/>
              <a:t>20.11.2019</a:t>
            </a:fld>
            <a:endParaRPr lang="ru-RU" altLang="en-US"/>
          </a:p>
        </p:txBody>
      </p:sp>
      <p:sp>
        <p:nvSpPr>
          <p:cNvPr id="61443" name="Rectangle 2"/>
          <p:cNvSpPr>
            <a:spLocks noGrp="1" noChangeArrowheads="1"/>
          </p:cNvSpPr>
          <p:nvPr>
            <p:ph type="title"/>
          </p:nvPr>
        </p:nvSpPr>
        <p:spPr/>
        <p:txBody>
          <a:bodyPr/>
          <a:lstStyle/>
          <a:p>
            <a:pPr eaLnBrk="1" hangingPunct="1"/>
            <a:r>
              <a:rPr lang="ru-RU" altLang="ru-RU" sz="2500" smtClean="0"/>
              <a:t>Алгебра </a:t>
            </a:r>
            <a:r>
              <a:rPr lang="en-US" altLang="ru-RU" sz="2500" b="1" smtClean="0"/>
              <a:t>A</a:t>
            </a:r>
            <a:r>
              <a:rPr lang="en-US" altLang="ru-RU" sz="2500" smtClean="0"/>
              <a:t> </a:t>
            </a:r>
            <a:r>
              <a:rPr lang="ru-RU" altLang="ru-RU" sz="2500" smtClean="0"/>
              <a:t>Дейта и Дарвена (23)</a:t>
            </a:r>
            <a:br>
              <a:rPr lang="ru-RU" altLang="ru-RU" sz="2500" smtClean="0"/>
            </a:br>
            <a:r>
              <a:rPr lang="ru-RU" altLang="ru-RU" sz="2500" smtClean="0"/>
              <a:t> </a:t>
            </a:r>
            <a:r>
              <a:rPr lang="ru-RU" altLang="ru-RU" sz="2000" smtClean="0"/>
              <a:t>Полнота алгебры (7)</a:t>
            </a:r>
          </a:p>
        </p:txBody>
      </p:sp>
      <p:sp>
        <p:nvSpPr>
          <p:cNvPr id="61444" name="Rectangle 3"/>
          <p:cNvSpPr>
            <a:spLocks noChangeArrowheads="1"/>
          </p:cNvSpPr>
          <p:nvPr/>
        </p:nvSpPr>
        <p:spPr bwMode="auto">
          <a:xfrm>
            <a:off x="304800" y="2057400"/>
            <a:ext cx="4191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200" b="1">
                <a:latin typeface="Times New Roman" panose="02020603050405020304" pitchFamily="18" charset="0"/>
              </a:rPr>
              <a:t>                                       </a:t>
            </a:r>
            <a:r>
              <a:rPr lang="ru-RU" altLang="ru-RU" sz="1200" b="1">
                <a:latin typeface="Times New Roman" panose="02020603050405020304" pitchFamily="18" charset="0"/>
                <a:cs typeface="Times New Roman" panose="02020603050405020304" pitchFamily="18" charset="0"/>
              </a:rPr>
              <a:t>СОТРУДНИКИ_1</a:t>
            </a:r>
            <a:endParaRPr lang="ru-RU" altLang="ru-RU" sz="2400">
              <a:latin typeface="Times New Roman" panose="02020603050405020304" pitchFamily="18" charset="0"/>
            </a:endParaRPr>
          </a:p>
        </p:txBody>
      </p:sp>
      <p:grpSp>
        <p:nvGrpSpPr>
          <p:cNvPr id="61445" name="Group 4"/>
          <p:cNvGrpSpPr>
            <a:grpSpLocks/>
          </p:cNvGrpSpPr>
          <p:nvPr/>
        </p:nvGrpSpPr>
        <p:grpSpPr bwMode="auto">
          <a:xfrm>
            <a:off x="304800" y="2362200"/>
            <a:ext cx="4213225" cy="1905000"/>
            <a:chOff x="-3" y="-3"/>
            <a:chExt cx="2654" cy="3462"/>
          </a:xfrm>
        </p:grpSpPr>
        <p:grpSp>
          <p:nvGrpSpPr>
            <p:cNvPr id="61500" name="Group 5"/>
            <p:cNvGrpSpPr>
              <a:grpSpLocks/>
            </p:cNvGrpSpPr>
            <p:nvPr/>
          </p:nvGrpSpPr>
          <p:grpSpPr bwMode="auto">
            <a:xfrm>
              <a:off x="0" y="0"/>
              <a:ext cx="2648" cy="3456"/>
              <a:chOff x="0" y="0"/>
              <a:chExt cx="2648" cy="3456"/>
            </a:xfrm>
          </p:grpSpPr>
          <p:grpSp>
            <p:nvGrpSpPr>
              <p:cNvPr id="61502" name="Group 6"/>
              <p:cNvGrpSpPr>
                <a:grpSpLocks/>
              </p:cNvGrpSpPr>
              <p:nvPr/>
            </p:nvGrpSpPr>
            <p:grpSpPr bwMode="auto">
              <a:xfrm>
                <a:off x="0" y="0"/>
                <a:ext cx="734" cy="384"/>
                <a:chOff x="0" y="0"/>
                <a:chExt cx="734" cy="384"/>
              </a:xfrm>
            </p:grpSpPr>
            <p:sp>
              <p:nvSpPr>
                <p:cNvPr id="61608" name="Rectangle 7"/>
                <p:cNvSpPr>
                  <a:spLocks noChangeArrowheads="1"/>
                </p:cNvSpPr>
                <p:nvPr/>
              </p:nvSpPr>
              <p:spPr bwMode="auto">
                <a:xfrm>
                  <a:off x="43" y="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СОТР_НОМЕР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1609" name="Rectangle 8"/>
                <p:cNvSpPr>
                  <a:spLocks noChangeArrowheads="1"/>
                </p:cNvSpPr>
                <p:nvPr/>
              </p:nvSpPr>
              <p:spPr bwMode="auto">
                <a:xfrm>
                  <a:off x="0" y="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1503" name="Group 9"/>
              <p:cNvGrpSpPr>
                <a:grpSpLocks/>
              </p:cNvGrpSpPr>
              <p:nvPr/>
            </p:nvGrpSpPr>
            <p:grpSpPr bwMode="auto">
              <a:xfrm>
                <a:off x="734" y="0"/>
                <a:ext cx="662" cy="384"/>
                <a:chOff x="734" y="0"/>
                <a:chExt cx="662" cy="384"/>
              </a:xfrm>
            </p:grpSpPr>
            <p:sp>
              <p:nvSpPr>
                <p:cNvPr id="61606" name="Rectangle 10"/>
                <p:cNvSpPr>
                  <a:spLocks noChangeArrowheads="1"/>
                </p:cNvSpPr>
                <p:nvPr/>
              </p:nvSpPr>
              <p:spPr bwMode="auto">
                <a:xfrm>
                  <a:off x="777" y="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СОТР_ИМЯ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1607" name="Rectangle 11"/>
                <p:cNvSpPr>
                  <a:spLocks noChangeArrowheads="1"/>
                </p:cNvSpPr>
                <p:nvPr/>
              </p:nvSpPr>
              <p:spPr bwMode="auto">
                <a:xfrm>
                  <a:off x="734" y="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1504" name="Group 12"/>
              <p:cNvGrpSpPr>
                <a:grpSpLocks/>
              </p:cNvGrpSpPr>
              <p:nvPr/>
            </p:nvGrpSpPr>
            <p:grpSpPr bwMode="auto">
              <a:xfrm>
                <a:off x="1396" y="0"/>
                <a:ext cx="662" cy="384"/>
                <a:chOff x="1396" y="0"/>
                <a:chExt cx="662" cy="384"/>
              </a:xfrm>
            </p:grpSpPr>
            <p:sp>
              <p:nvSpPr>
                <p:cNvPr id="61604" name="Rectangle 13"/>
                <p:cNvSpPr>
                  <a:spLocks noChangeArrowheads="1"/>
                </p:cNvSpPr>
                <p:nvPr/>
              </p:nvSpPr>
              <p:spPr bwMode="auto">
                <a:xfrm>
                  <a:off x="1439" y="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СОТР_ЗАРП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1605" name="Rectangle 14"/>
                <p:cNvSpPr>
                  <a:spLocks noChangeArrowheads="1"/>
                </p:cNvSpPr>
                <p:nvPr/>
              </p:nvSpPr>
              <p:spPr bwMode="auto">
                <a:xfrm>
                  <a:off x="1396" y="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1505" name="Group 15"/>
              <p:cNvGrpSpPr>
                <a:grpSpLocks/>
              </p:cNvGrpSpPr>
              <p:nvPr/>
            </p:nvGrpSpPr>
            <p:grpSpPr bwMode="auto">
              <a:xfrm>
                <a:off x="2058" y="0"/>
                <a:ext cx="590" cy="384"/>
                <a:chOff x="2058" y="0"/>
                <a:chExt cx="590" cy="384"/>
              </a:xfrm>
            </p:grpSpPr>
            <p:sp>
              <p:nvSpPr>
                <p:cNvPr id="61602" name="Rectangle 16"/>
                <p:cNvSpPr>
                  <a:spLocks noChangeArrowheads="1"/>
                </p:cNvSpPr>
                <p:nvPr/>
              </p:nvSpPr>
              <p:spPr bwMode="auto">
                <a:xfrm>
                  <a:off x="2101" y="0"/>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РУК_НОМ</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1603" name="Rectangle 17"/>
                <p:cNvSpPr>
                  <a:spLocks noChangeArrowheads="1"/>
                </p:cNvSpPr>
                <p:nvPr/>
              </p:nvSpPr>
              <p:spPr bwMode="auto">
                <a:xfrm>
                  <a:off x="2058" y="0"/>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1506" name="Group 18"/>
              <p:cNvGrpSpPr>
                <a:grpSpLocks/>
              </p:cNvGrpSpPr>
              <p:nvPr/>
            </p:nvGrpSpPr>
            <p:grpSpPr bwMode="auto">
              <a:xfrm>
                <a:off x="0" y="384"/>
                <a:ext cx="734" cy="384"/>
                <a:chOff x="0" y="384"/>
                <a:chExt cx="734" cy="384"/>
              </a:xfrm>
            </p:grpSpPr>
            <p:sp>
              <p:nvSpPr>
                <p:cNvPr id="61600" name="Rectangle 19"/>
                <p:cNvSpPr>
                  <a:spLocks noChangeArrowheads="1"/>
                </p:cNvSpPr>
                <p:nvPr/>
              </p:nvSpPr>
              <p:spPr bwMode="auto">
                <a:xfrm>
                  <a:off x="43" y="38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1601" name="Rectangle 20"/>
                <p:cNvSpPr>
                  <a:spLocks noChangeArrowheads="1"/>
                </p:cNvSpPr>
                <p:nvPr/>
              </p:nvSpPr>
              <p:spPr bwMode="auto">
                <a:xfrm>
                  <a:off x="0" y="38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1507" name="Group 21"/>
              <p:cNvGrpSpPr>
                <a:grpSpLocks/>
              </p:cNvGrpSpPr>
              <p:nvPr/>
            </p:nvGrpSpPr>
            <p:grpSpPr bwMode="auto">
              <a:xfrm>
                <a:off x="734" y="384"/>
                <a:ext cx="662" cy="384"/>
                <a:chOff x="734" y="384"/>
                <a:chExt cx="662" cy="384"/>
              </a:xfrm>
            </p:grpSpPr>
            <p:sp>
              <p:nvSpPr>
                <p:cNvPr id="61598" name="Rectangle 22"/>
                <p:cNvSpPr>
                  <a:spLocks noChangeArrowheads="1"/>
                </p:cNvSpPr>
                <p:nvPr/>
              </p:nvSpPr>
              <p:spPr bwMode="auto">
                <a:xfrm>
                  <a:off x="777" y="38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1599" name="Rectangle 23"/>
                <p:cNvSpPr>
                  <a:spLocks noChangeArrowheads="1"/>
                </p:cNvSpPr>
                <p:nvPr/>
              </p:nvSpPr>
              <p:spPr bwMode="auto">
                <a:xfrm>
                  <a:off x="734" y="38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1508" name="Group 24"/>
              <p:cNvGrpSpPr>
                <a:grpSpLocks/>
              </p:cNvGrpSpPr>
              <p:nvPr/>
            </p:nvGrpSpPr>
            <p:grpSpPr bwMode="auto">
              <a:xfrm>
                <a:off x="1396" y="384"/>
                <a:ext cx="662" cy="384"/>
                <a:chOff x="1396" y="384"/>
                <a:chExt cx="662" cy="384"/>
              </a:xfrm>
            </p:grpSpPr>
            <p:sp>
              <p:nvSpPr>
                <p:cNvPr id="61596" name="Rectangle 25"/>
                <p:cNvSpPr>
                  <a:spLocks noChangeArrowheads="1"/>
                </p:cNvSpPr>
                <p:nvPr/>
              </p:nvSpPr>
              <p:spPr bwMode="auto">
                <a:xfrm>
                  <a:off x="1439" y="38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1597" name="Rectangle 26"/>
                <p:cNvSpPr>
                  <a:spLocks noChangeArrowheads="1"/>
                </p:cNvSpPr>
                <p:nvPr/>
              </p:nvSpPr>
              <p:spPr bwMode="auto">
                <a:xfrm>
                  <a:off x="1396" y="38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1509" name="Group 27"/>
              <p:cNvGrpSpPr>
                <a:grpSpLocks/>
              </p:cNvGrpSpPr>
              <p:nvPr/>
            </p:nvGrpSpPr>
            <p:grpSpPr bwMode="auto">
              <a:xfrm>
                <a:off x="2058" y="384"/>
                <a:ext cx="590" cy="384"/>
                <a:chOff x="2058" y="384"/>
                <a:chExt cx="590" cy="384"/>
              </a:xfrm>
            </p:grpSpPr>
            <p:sp>
              <p:nvSpPr>
                <p:cNvPr id="61594" name="Rectangle 28"/>
                <p:cNvSpPr>
                  <a:spLocks noChangeArrowheads="1"/>
                </p:cNvSpPr>
                <p:nvPr/>
              </p:nvSpPr>
              <p:spPr bwMode="auto">
                <a:xfrm>
                  <a:off x="2101" y="384"/>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1595" name="Rectangle 29"/>
                <p:cNvSpPr>
                  <a:spLocks noChangeArrowheads="1"/>
                </p:cNvSpPr>
                <p:nvPr/>
              </p:nvSpPr>
              <p:spPr bwMode="auto">
                <a:xfrm>
                  <a:off x="2058" y="384"/>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1510" name="Group 30"/>
              <p:cNvGrpSpPr>
                <a:grpSpLocks/>
              </p:cNvGrpSpPr>
              <p:nvPr/>
            </p:nvGrpSpPr>
            <p:grpSpPr bwMode="auto">
              <a:xfrm>
                <a:off x="0" y="768"/>
                <a:ext cx="734" cy="384"/>
                <a:chOff x="0" y="768"/>
                <a:chExt cx="734" cy="384"/>
              </a:xfrm>
            </p:grpSpPr>
            <p:sp>
              <p:nvSpPr>
                <p:cNvPr id="61592" name="Rectangle 31"/>
                <p:cNvSpPr>
                  <a:spLocks noChangeArrowheads="1"/>
                </p:cNvSpPr>
                <p:nvPr/>
              </p:nvSpPr>
              <p:spPr bwMode="auto">
                <a:xfrm>
                  <a:off x="43" y="768"/>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1593" name="Rectangle 32"/>
                <p:cNvSpPr>
                  <a:spLocks noChangeArrowheads="1"/>
                </p:cNvSpPr>
                <p:nvPr/>
              </p:nvSpPr>
              <p:spPr bwMode="auto">
                <a:xfrm>
                  <a:off x="0" y="768"/>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1511" name="Group 33"/>
              <p:cNvGrpSpPr>
                <a:grpSpLocks/>
              </p:cNvGrpSpPr>
              <p:nvPr/>
            </p:nvGrpSpPr>
            <p:grpSpPr bwMode="auto">
              <a:xfrm>
                <a:off x="734" y="768"/>
                <a:ext cx="662" cy="384"/>
                <a:chOff x="734" y="768"/>
                <a:chExt cx="662" cy="384"/>
              </a:xfrm>
            </p:grpSpPr>
            <p:sp>
              <p:nvSpPr>
                <p:cNvPr id="61590" name="Rectangle 34"/>
                <p:cNvSpPr>
                  <a:spLocks noChangeArrowheads="1"/>
                </p:cNvSpPr>
                <p:nvPr/>
              </p:nvSpPr>
              <p:spPr bwMode="auto">
                <a:xfrm>
                  <a:off x="777" y="76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Петров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1591" name="Rectangle 35"/>
                <p:cNvSpPr>
                  <a:spLocks noChangeArrowheads="1"/>
                </p:cNvSpPr>
                <p:nvPr/>
              </p:nvSpPr>
              <p:spPr bwMode="auto">
                <a:xfrm>
                  <a:off x="734" y="76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1512" name="Group 36"/>
              <p:cNvGrpSpPr>
                <a:grpSpLocks/>
              </p:cNvGrpSpPr>
              <p:nvPr/>
            </p:nvGrpSpPr>
            <p:grpSpPr bwMode="auto">
              <a:xfrm>
                <a:off x="1396" y="768"/>
                <a:ext cx="662" cy="384"/>
                <a:chOff x="1396" y="768"/>
                <a:chExt cx="662" cy="384"/>
              </a:xfrm>
            </p:grpSpPr>
            <p:sp>
              <p:nvSpPr>
                <p:cNvPr id="61588" name="Rectangle 37"/>
                <p:cNvSpPr>
                  <a:spLocks noChangeArrowheads="1"/>
                </p:cNvSpPr>
                <p:nvPr/>
              </p:nvSpPr>
              <p:spPr bwMode="auto">
                <a:xfrm>
                  <a:off x="1439" y="76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14,400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1589" name="Rectangle 38"/>
                <p:cNvSpPr>
                  <a:spLocks noChangeArrowheads="1"/>
                </p:cNvSpPr>
                <p:nvPr/>
              </p:nvSpPr>
              <p:spPr bwMode="auto">
                <a:xfrm>
                  <a:off x="1396" y="76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1513" name="Group 39"/>
              <p:cNvGrpSpPr>
                <a:grpSpLocks/>
              </p:cNvGrpSpPr>
              <p:nvPr/>
            </p:nvGrpSpPr>
            <p:grpSpPr bwMode="auto">
              <a:xfrm>
                <a:off x="2058" y="768"/>
                <a:ext cx="590" cy="384"/>
                <a:chOff x="2058" y="768"/>
                <a:chExt cx="590" cy="384"/>
              </a:xfrm>
            </p:grpSpPr>
            <p:sp>
              <p:nvSpPr>
                <p:cNvPr id="61586" name="Rectangle 40"/>
                <p:cNvSpPr>
                  <a:spLocks noChangeArrowheads="1"/>
                </p:cNvSpPr>
                <p:nvPr/>
              </p:nvSpPr>
              <p:spPr bwMode="auto">
                <a:xfrm>
                  <a:off x="2101" y="768"/>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1587" name="Rectangle 41"/>
                <p:cNvSpPr>
                  <a:spLocks noChangeArrowheads="1"/>
                </p:cNvSpPr>
                <p:nvPr/>
              </p:nvSpPr>
              <p:spPr bwMode="auto">
                <a:xfrm>
                  <a:off x="2058" y="768"/>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1514" name="Group 42"/>
              <p:cNvGrpSpPr>
                <a:grpSpLocks/>
              </p:cNvGrpSpPr>
              <p:nvPr/>
            </p:nvGrpSpPr>
            <p:grpSpPr bwMode="auto">
              <a:xfrm>
                <a:off x="0" y="1152"/>
                <a:ext cx="734" cy="384"/>
                <a:chOff x="0" y="1152"/>
                <a:chExt cx="734" cy="384"/>
              </a:xfrm>
            </p:grpSpPr>
            <p:sp>
              <p:nvSpPr>
                <p:cNvPr id="61584" name="Rectangle 43"/>
                <p:cNvSpPr>
                  <a:spLocks noChangeArrowheads="1"/>
                </p:cNvSpPr>
                <p:nvPr/>
              </p:nvSpPr>
              <p:spPr bwMode="auto">
                <a:xfrm>
                  <a:off x="43" y="1152"/>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2936</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1585" name="Rectangle 44"/>
                <p:cNvSpPr>
                  <a:spLocks noChangeArrowheads="1"/>
                </p:cNvSpPr>
                <p:nvPr/>
              </p:nvSpPr>
              <p:spPr bwMode="auto">
                <a:xfrm>
                  <a:off x="0" y="1152"/>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1515" name="Group 45"/>
              <p:cNvGrpSpPr>
                <a:grpSpLocks/>
              </p:cNvGrpSpPr>
              <p:nvPr/>
            </p:nvGrpSpPr>
            <p:grpSpPr bwMode="auto">
              <a:xfrm>
                <a:off x="734" y="1152"/>
                <a:ext cx="662" cy="384"/>
                <a:chOff x="734" y="1152"/>
                <a:chExt cx="662" cy="384"/>
              </a:xfrm>
            </p:grpSpPr>
            <p:sp>
              <p:nvSpPr>
                <p:cNvPr id="61582" name="Rectangle 46"/>
                <p:cNvSpPr>
                  <a:spLocks noChangeArrowheads="1"/>
                </p:cNvSpPr>
                <p:nvPr/>
              </p:nvSpPr>
              <p:spPr bwMode="auto">
                <a:xfrm>
                  <a:off x="777" y="115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Сидоров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1583" name="Rectangle 47"/>
                <p:cNvSpPr>
                  <a:spLocks noChangeArrowheads="1"/>
                </p:cNvSpPr>
                <p:nvPr/>
              </p:nvSpPr>
              <p:spPr bwMode="auto">
                <a:xfrm>
                  <a:off x="734" y="115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1516" name="Group 48"/>
              <p:cNvGrpSpPr>
                <a:grpSpLocks/>
              </p:cNvGrpSpPr>
              <p:nvPr/>
            </p:nvGrpSpPr>
            <p:grpSpPr bwMode="auto">
              <a:xfrm>
                <a:off x="1396" y="1152"/>
                <a:ext cx="662" cy="384"/>
                <a:chOff x="1396" y="1152"/>
                <a:chExt cx="662" cy="384"/>
              </a:xfrm>
            </p:grpSpPr>
            <p:sp>
              <p:nvSpPr>
                <p:cNvPr id="61580" name="Rectangle 49"/>
                <p:cNvSpPr>
                  <a:spLocks noChangeArrowheads="1"/>
                </p:cNvSpPr>
                <p:nvPr/>
              </p:nvSpPr>
              <p:spPr bwMode="auto">
                <a:xfrm>
                  <a:off x="1439" y="115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 9,200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1581" name="Rectangle 50"/>
                <p:cNvSpPr>
                  <a:spLocks noChangeArrowheads="1"/>
                </p:cNvSpPr>
                <p:nvPr/>
              </p:nvSpPr>
              <p:spPr bwMode="auto">
                <a:xfrm>
                  <a:off x="1396" y="115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1517" name="Group 51"/>
              <p:cNvGrpSpPr>
                <a:grpSpLocks/>
              </p:cNvGrpSpPr>
              <p:nvPr/>
            </p:nvGrpSpPr>
            <p:grpSpPr bwMode="auto">
              <a:xfrm>
                <a:off x="2058" y="1152"/>
                <a:ext cx="590" cy="384"/>
                <a:chOff x="2058" y="1152"/>
                <a:chExt cx="590" cy="384"/>
              </a:xfrm>
            </p:grpSpPr>
            <p:sp>
              <p:nvSpPr>
                <p:cNvPr id="61578" name="Rectangle 52"/>
                <p:cNvSpPr>
                  <a:spLocks noChangeArrowheads="1"/>
                </p:cNvSpPr>
                <p:nvPr/>
              </p:nvSpPr>
              <p:spPr bwMode="auto">
                <a:xfrm>
                  <a:off x="2101" y="1152"/>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1579" name="Rectangle 53"/>
                <p:cNvSpPr>
                  <a:spLocks noChangeArrowheads="1"/>
                </p:cNvSpPr>
                <p:nvPr/>
              </p:nvSpPr>
              <p:spPr bwMode="auto">
                <a:xfrm>
                  <a:off x="2058" y="1152"/>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1518" name="Group 54"/>
              <p:cNvGrpSpPr>
                <a:grpSpLocks/>
              </p:cNvGrpSpPr>
              <p:nvPr/>
            </p:nvGrpSpPr>
            <p:grpSpPr bwMode="auto">
              <a:xfrm>
                <a:off x="0" y="1536"/>
                <a:ext cx="734" cy="384"/>
                <a:chOff x="0" y="1536"/>
                <a:chExt cx="734" cy="384"/>
              </a:xfrm>
            </p:grpSpPr>
            <p:sp>
              <p:nvSpPr>
                <p:cNvPr id="61576" name="Rectangle 55"/>
                <p:cNvSpPr>
                  <a:spLocks noChangeArrowheads="1"/>
                </p:cNvSpPr>
                <p:nvPr/>
              </p:nvSpPr>
              <p:spPr bwMode="auto">
                <a:xfrm>
                  <a:off x="43" y="1536"/>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2937</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1577" name="Rectangle 56"/>
                <p:cNvSpPr>
                  <a:spLocks noChangeArrowheads="1"/>
                </p:cNvSpPr>
                <p:nvPr/>
              </p:nvSpPr>
              <p:spPr bwMode="auto">
                <a:xfrm>
                  <a:off x="0" y="1536"/>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1519" name="Group 57"/>
              <p:cNvGrpSpPr>
                <a:grpSpLocks/>
              </p:cNvGrpSpPr>
              <p:nvPr/>
            </p:nvGrpSpPr>
            <p:grpSpPr bwMode="auto">
              <a:xfrm>
                <a:off x="734" y="1536"/>
                <a:ext cx="662" cy="384"/>
                <a:chOff x="734" y="1536"/>
                <a:chExt cx="662" cy="384"/>
              </a:xfrm>
            </p:grpSpPr>
            <p:sp>
              <p:nvSpPr>
                <p:cNvPr id="61574" name="Rectangle 58"/>
                <p:cNvSpPr>
                  <a:spLocks noChangeArrowheads="1"/>
                </p:cNvSpPr>
                <p:nvPr/>
              </p:nvSpPr>
              <p:spPr bwMode="auto">
                <a:xfrm>
                  <a:off x="777" y="153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Федоров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1575" name="Rectangle 59"/>
                <p:cNvSpPr>
                  <a:spLocks noChangeArrowheads="1"/>
                </p:cNvSpPr>
                <p:nvPr/>
              </p:nvSpPr>
              <p:spPr bwMode="auto">
                <a:xfrm>
                  <a:off x="734" y="153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1520" name="Group 60"/>
              <p:cNvGrpSpPr>
                <a:grpSpLocks/>
              </p:cNvGrpSpPr>
              <p:nvPr/>
            </p:nvGrpSpPr>
            <p:grpSpPr bwMode="auto">
              <a:xfrm>
                <a:off x="1396" y="1536"/>
                <a:ext cx="662" cy="384"/>
                <a:chOff x="1396" y="1536"/>
                <a:chExt cx="662" cy="384"/>
              </a:xfrm>
            </p:grpSpPr>
            <p:sp>
              <p:nvSpPr>
                <p:cNvPr id="61572" name="Rectangle 61"/>
                <p:cNvSpPr>
                  <a:spLocks noChangeArrowheads="1"/>
                </p:cNvSpPr>
                <p:nvPr/>
              </p:nvSpPr>
              <p:spPr bwMode="auto">
                <a:xfrm>
                  <a:off x="1439" y="153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1573" name="Rectangle 62"/>
                <p:cNvSpPr>
                  <a:spLocks noChangeArrowheads="1"/>
                </p:cNvSpPr>
                <p:nvPr/>
              </p:nvSpPr>
              <p:spPr bwMode="auto">
                <a:xfrm>
                  <a:off x="1396" y="153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1521" name="Group 63"/>
              <p:cNvGrpSpPr>
                <a:grpSpLocks/>
              </p:cNvGrpSpPr>
              <p:nvPr/>
            </p:nvGrpSpPr>
            <p:grpSpPr bwMode="auto">
              <a:xfrm>
                <a:off x="2058" y="1536"/>
                <a:ext cx="590" cy="384"/>
                <a:chOff x="2058" y="1536"/>
                <a:chExt cx="590" cy="384"/>
              </a:xfrm>
            </p:grpSpPr>
            <p:sp>
              <p:nvSpPr>
                <p:cNvPr id="61570" name="Rectangle 64"/>
                <p:cNvSpPr>
                  <a:spLocks noChangeArrowheads="1"/>
                </p:cNvSpPr>
                <p:nvPr/>
              </p:nvSpPr>
              <p:spPr bwMode="auto">
                <a:xfrm>
                  <a:off x="2101" y="1536"/>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1571" name="Rectangle 65"/>
                <p:cNvSpPr>
                  <a:spLocks noChangeArrowheads="1"/>
                </p:cNvSpPr>
                <p:nvPr/>
              </p:nvSpPr>
              <p:spPr bwMode="auto">
                <a:xfrm>
                  <a:off x="2058" y="1536"/>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1522" name="Group 66"/>
              <p:cNvGrpSpPr>
                <a:grpSpLocks/>
              </p:cNvGrpSpPr>
              <p:nvPr/>
            </p:nvGrpSpPr>
            <p:grpSpPr bwMode="auto">
              <a:xfrm>
                <a:off x="0" y="1920"/>
                <a:ext cx="734" cy="384"/>
                <a:chOff x="0" y="1920"/>
                <a:chExt cx="734" cy="384"/>
              </a:xfrm>
            </p:grpSpPr>
            <p:sp>
              <p:nvSpPr>
                <p:cNvPr id="61568" name="Rectangle 67"/>
                <p:cNvSpPr>
                  <a:spLocks noChangeArrowheads="1"/>
                </p:cNvSpPr>
                <p:nvPr/>
              </p:nvSpPr>
              <p:spPr bwMode="auto">
                <a:xfrm>
                  <a:off x="43" y="192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2938</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1569" name="Rectangle 68"/>
                <p:cNvSpPr>
                  <a:spLocks noChangeArrowheads="1"/>
                </p:cNvSpPr>
                <p:nvPr/>
              </p:nvSpPr>
              <p:spPr bwMode="auto">
                <a:xfrm>
                  <a:off x="0" y="192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1523" name="Group 69"/>
              <p:cNvGrpSpPr>
                <a:grpSpLocks/>
              </p:cNvGrpSpPr>
              <p:nvPr/>
            </p:nvGrpSpPr>
            <p:grpSpPr bwMode="auto">
              <a:xfrm>
                <a:off x="734" y="1920"/>
                <a:ext cx="662" cy="384"/>
                <a:chOff x="734" y="1920"/>
                <a:chExt cx="662" cy="384"/>
              </a:xfrm>
            </p:grpSpPr>
            <p:sp>
              <p:nvSpPr>
                <p:cNvPr id="61566" name="Rectangle 70"/>
                <p:cNvSpPr>
                  <a:spLocks noChangeArrowheads="1"/>
                </p:cNvSpPr>
                <p:nvPr/>
              </p:nvSpPr>
              <p:spPr bwMode="auto">
                <a:xfrm>
                  <a:off x="777" y="192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Иванова</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1567" name="Rectangle 71"/>
                <p:cNvSpPr>
                  <a:spLocks noChangeArrowheads="1"/>
                </p:cNvSpPr>
                <p:nvPr/>
              </p:nvSpPr>
              <p:spPr bwMode="auto">
                <a:xfrm>
                  <a:off x="734" y="192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1524" name="Group 72"/>
              <p:cNvGrpSpPr>
                <a:grpSpLocks/>
              </p:cNvGrpSpPr>
              <p:nvPr/>
            </p:nvGrpSpPr>
            <p:grpSpPr bwMode="auto">
              <a:xfrm>
                <a:off x="1396" y="1920"/>
                <a:ext cx="662" cy="384"/>
                <a:chOff x="1396" y="1920"/>
                <a:chExt cx="662" cy="384"/>
              </a:xfrm>
            </p:grpSpPr>
            <p:sp>
              <p:nvSpPr>
                <p:cNvPr id="61564" name="Rectangle 73"/>
                <p:cNvSpPr>
                  <a:spLocks noChangeArrowheads="1"/>
                </p:cNvSpPr>
                <p:nvPr/>
              </p:nvSpPr>
              <p:spPr bwMode="auto">
                <a:xfrm>
                  <a:off x="1439" y="192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1565" name="Rectangle 74"/>
                <p:cNvSpPr>
                  <a:spLocks noChangeArrowheads="1"/>
                </p:cNvSpPr>
                <p:nvPr/>
              </p:nvSpPr>
              <p:spPr bwMode="auto">
                <a:xfrm>
                  <a:off x="1396" y="192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1525" name="Group 75"/>
              <p:cNvGrpSpPr>
                <a:grpSpLocks/>
              </p:cNvGrpSpPr>
              <p:nvPr/>
            </p:nvGrpSpPr>
            <p:grpSpPr bwMode="auto">
              <a:xfrm>
                <a:off x="2058" y="1920"/>
                <a:ext cx="590" cy="384"/>
                <a:chOff x="2058" y="1920"/>
                <a:chExt cx="590" cy="384"/>
              </a:xfrm>
            </p:grpSpPr>
            <p:sp>
              <p:nvSpPr>
                <p:cNvPr id="61562" name="Rectangle 76"/>
                <p:cNvSpPr>
                  <a:spLocks noChangeArrowheads="1"/>
                </p:cNvSpPr>
                <p:nvPr/>
              </p:nvSpPr>
              <p:spPr bwMode="auto">
                <a:xfrm>
                  <a:off x="2101" y="1920"/>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1563" name="Rectangle 77"/>
                <p:cNvSpPr>
                  <a:spLocks noChangeArrowheads="1"/>
                </p:cNvSpPr>
                <p:nvPr/>
              </p:nvSpPr>
              <p:spPr bwMode="auto">
                <a:xfrm>
                  <a:off x="2058" y="1920"/>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1526" name="Group 78"/>
              <p:cNvGrpSpPr>
                <a:grpSpLocks/>
              </p:cNvGrpSpPr>
              <p:nvPr/>
            </p:nvGrpSpPr>
            <p:grpSpPr bwMode="auto">
              <a:xfrm>
                <a:off x="0" y="2304"/>
                <a:ext cx="734" cy="384"/>
                <a:chOff x="0" y="2304"/>
                <a:chExt cx="734" cy="384"/>
              </a:xfrm>
            </p:grpSpPr>
            <p:sp>
              <p:nvSpPr>
                <p:cNvPr id="61560" name="Rectangle 79"/>
                <p:cNvSpPr>
                  <a:spLocks noChangeArrowheads="1"/>
                </p:cNvSpPr>
                <p:nvPr/>
              </p:nvSpPr>
              <p:spPr bwMode="auto">
                <a:xfrm>
                  <a:off x="43" y="230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2939</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1561" name="Rectangle 80"/>
                <p:cNvSpPr>
                  <a:spLocks noChangeArrowheads="1"/>
                </p:cNvSpPr>
                <p:nvPr/>
              </p:nvSpPr>
              <p:spPr bwMode="auto">
                <a:xfrm>
                  <a:off x="0" y="230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1527" name="Group 81"/>
              <p:cNvGrpSpPr>
                <a:grpSpLocks/>
              </p:cNvGrpSpPr>
              <p:nvPr/>
            </p:nvGrpSpPr>
            <p:grpSpPr bwMode="auto">
              <a:xfrm>
                <a:off x="734" y="2304"/>
                <a:ext cx="662" cy="384"/>
                <a:chOff x="734" y="2304"/>
                <a:chExt cx="662" cy="384"/>
              </a:xfrm>
            </p:grpSpPr>
            <p:sp>
              <p:nvSpPr>
                <p:cNvPr id="61558" name="Rectangle 82"/>
                <p:cNvSpPr>
                  <a:spLocks noChangeArrowheads="1"/>
                </p:cNvSpPr>
                <p:nvPr/>
              </p:nvSpPr>
              <p:spPr bwMode="auto">
                <a:xfrm>
                  <a:off x="777" y="230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Сидоренко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1559" name="Rectangle 83"/>
                <p:cNvSpPr>
                  <a:spLocks noChangeArrowheads="1"/>
                </p:cNvSpPr>
                <p:nvPr/>
              </p:nvSpPr>
              <p:spPr bwMode="auto">
                <a:xfrm>
                  <a:off x="734" y="230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1528" name="Group 84"/>
              <p:cNvGrpSpPr>
                <a:grpSpLocks/>
              </p:cNvGrpSpPr>
              <p:nvPr/>
            </p:nvGrpSpPr>
            <p:grpSpPr bwMode="auto">
              <a:xfrm>
                <a:off x="1396" y="2304"/>
                <a:ext cx="662" cy="384"/>
                <a:chOff x="1396" y="2304"/>
                <a:chExt cx="662" cy="384"/>
              </a:xfrm>
            </p:grpSpPr>
            <p:sp>
              <p:nvSpPr>
                <p:cNvPr id="61556" name="Rectangle 85"/>
                <p:cNvSpPr>
                  <a:spLocks noChangeArrowheads="1"/>
                </p:cNvSpPr>
                <p:nvPr/>
              </p:nvSpPr>
              <p:spPr bwMode="auto">
                <a:xfrm>
                  <a:off x="1439" y="230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 9,200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1557" name="Rectangle 86"/>
                <p:cNvSpPr>
                  <a:spLocks noChangeArrowheads="1"/>
                </p:cNvSpPr>
                <p:nvPr/>
              </p:nvSpPr>
              <p:spPr bwMode="auto">
                <a:xfrm>
                  <a:off x="1396" y="230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1529" name="Group 87"/>
              <p:cNvGrpSpPr>
                <a:grpSpLocks/>
              </p:cNvGrpSpPr>
              <p:nvPr/>
            </p:nvGrpSpPr>
            <p:grpSpPr bwMode="auto">
              <a:xfrm>
                <a:off x="2058" y="2304"/>
                <a:ext cx="590" cy="384"/>
                <a:chOff x="2058" y="2304"/>
                <a:chExt cx="590" cy="384"/>
              </a:xfrm>
            </p:grpSpPr>
            <p:sp>
              <p:nvSpPr>
                <p:cNvPr id="61554" name="Rectangle 88"/>
                <p:cNvSpPr>
                  <a:spLocks noChangeArrowheads="1"/>
                </p:cNvSpPr>
                <p:nvPr/>
              </p:nvSpPr>
              <p:spPr bwMode="auto">
                <a:xfrm>
                  <a:off x="2101" y="2304"/>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1555" name="Rectangle 89"/>
                <p:cNvSpPr>
                  <a:spLocks noChangeArrowheads="1"/>
                </p:cNvSpPr>
                <p:nvPr/>
              </p:nvSpPr>
              <p:spPr bwMode="auto">
                <a:xfrm>
                  <a:off x="2058" y="2304"/>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1530" name="Group 90"/>
              <p:cNvGrpSpPr>
                <a:grpSpLocks/>
              </p:cNvGrpSpPr>
              <p:nvPr/>
            </p:nvGrpSpPr>
            <p:grpSpPr bwMode="auto">
              <a:xfrm>
                <a:off x="0" y="2688"/>
                <a:ext cx="734" cy="384"/>
                <a:chOff x="0" y="2688"/>
                <a:chExt cx="734" cy="384"/>
              </a:xfrm>
            </p:grpSpPr>
            <p:sp>
              <p:nvSpPr>
                <p:cNvPr id="61552" name="Rectangle 91"/>
                <p:cNvSpPr>
                  <a:spLocks noChangeArrowheads="1"/>
                </p:cNvSpPr>
                <p:nvPr/>
              </p:nvSpPr>
              <p:spPr bwMode="auto">
                <a:xfrm>
                  <a:off x="43" y="2688"/>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1553" name="Rectangle 92"/>
                <p:cNvSpPr>
                  <a:spLocks noChangeArrowheads="1"/>
                </p:cNvSpPr>
                <p:nvPr/>
              </p:nvSpPr>
              <p:spPr bwMode="auto">
                <a:xfrm>
                  <a:off x="0" y="2688"/>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1531" name="Group 93"/>
              <p:cNvGrpSpPr>
                <a:grpSpLocks/>
              </p:cNvGrpSpPr>
              <p:nvPr/>
            </p:nvGrpSpPr>
            <p:grpSpPr bwMode="auto">
              <a:xfrm>
                <a:off x="734" y="2688"/>
                <a:ext cx="662" cy="384"/>
                <a:chOff x="734" y="2688"/>
                <a:chExt cx="662" cy="384"/>
              </a:xfrm>
            </p:grpSpPr>
            <p:sp>
              <p:nvSpPr>
                <p:cNvPr id="61550" name="Rectangle 94"/>
                <p:cNvSpPr>
                  <a:spLocks noChangeArrowheads="1"/>
                </p:cNvSpPr>
                <p:nvPr/>
              </p:nvSpPr>
              <p:spPr bwMode="auto">
                <a:xfrm>
                  <a:off x="777" y="268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Федоренко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1551" name="Rectangle 95"/>
                <p:cNvSpPr>
                  <a:spLocks noChangeArrowheads="1"/>
                </p:cNvSpPr>
                <p:nvPr/>
              </p:nvSpPr>
              <p:spPr bwMode="auto">
                <a:xfrm>
                  <a:off x="734" y="268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1532" name="Group 96"/>
              <p:cNvGrpSpPr>
                <a:grpSpLocks/>
              </p:cNvGrpSpPr>
              <p:nvPr/>
            </p:nvGrpSpPr>
            <p:grpSpPr bwMode="auto">
              <a:xfrm>
                <a:off x="1396" y="2688"/>
                <a:ext cx="662" cy="384"/>
                <a:chOff x="1396" y="2688"/>
                <a:chExt cx="662" cy="384"/>
              </a:xfrm>
            </p:grpSpPr>
            <p:sp>
              <p:nvSpPr>
                <p:cNvPr id="61548" name="Rectangle 97"/>
                <p:cNvSpPr>
                  <a:spLocks noChangeArrowheads="1"/>
                </p:cNvSpPr>
                <p:nvPr/>
              </p:nvSpPr>
              <p:spPr bwMode="auto">
                <a:xfrm>
                  <a:off x="1439" y="268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1549" name="Rectangle 98"/>
                <p:cNvSpPr>
                  <a:spLocks noChangeArrowheads="1"/>
                </p:cNvSpPr>
                <p:nvPr/>
              </p:nvSpPr>
              <p:spPr bwMode="auto">
                <a:xfrm>
                  <a:off x="1396" y="268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1533" name="Group 99"/>
              <p:cNvGrpSpPr>
                <a:grpSpLocks/>
              </p:cNvGrpSpPr>
              <p:nvPr/>
            </p:nvGrpSpPr>
            <p:grpSpPr bwMode="auto">
              <a:xfrm>
                <a:off x="2058" y="2688"/>
                <a:ext cx="590" cy="384"/>
                <a:chOff x="2058" y="2688"/>
                <a:chExt cx="590" cy="384"/>
              </a:xfrm>
            </p:grpSpPr>
            <p:sp>
              <p:nvSpPr>
                <p:cNvPr id="61546" name="Rectangle 100"/>
                <p:cNvSpPr>
                  <a:spLocks noChangeArrowheads="1"/>
                </p:cNvSpPr>
                <p:nvPr/>
              </p:nvSpPr>
              <p:spPr bwMode="auto">
                <a:xfrm>
                  <a:off x="2101" y="2688"/>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1547" name="Rectangle 101"/>
                <p:cNvSpPr>
                  <a:spLocks noChangeArrowheads="1"/>
                </p:cNvSpPr>
                <p:nvPr/>
              </p:nvSpPr>
              <p:spPr bwMode="auto">
                <a:xfrm>
                  <a:off x="2058" y="2688"/>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1534" name="Group 102"/>
              <p:cNvGrpSpPr>
                <a:grpSpLocks/>
              </p:cNvGrpSpPr>
              <p:nvPr/>
            </p:nvGrpSpPr>
            <p:grpSpPr bwMode="auto">
              <a:xfrm>
                <a:off x="0" y="3072"/>
                <a:ext cx="734" cy="384"/>
                <a:chOff x="0" y="3072"/>
                <a:chExt cx="734" cy="384"/>
              </a:xfrm>
            </p:grpSpPr>
            <p:sp>
              <p:nvSpPr>
                <p:cNvPr id="61544" name="Rectangle 103"/>
                <p:cNvSpPr>
                  <a:spLocks noChangeArrowheads="1"/>
                </p:cNvSpPr>
                <p:nvPr/>
              </p:nvSpPr>
              <p:spPr bwMode="auto">
                <a:xfrm>
                  <a:off x="43" y="3072"/>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1545" name="Rectangle 104"/>
                <p:cNvSpPr>
                  <a:spLocks noChangeArrowheads="1"/>
                </p:cNvSpPr>
                <p:nvPr/>
              </p:nvSpPr>
              <p:spPr bwMode="auto">
                <a:xfrm>
                  <a:off x="0" y="3072"/>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1535" name="Group 105"/>
              <p:cNvGrpSpPr>
                <a:grpSpLocks/>
              </p:cNvGrpSpPr>
              <p:nvPr/>
            </p:nvGrpSpPr>
            <p:grpSpPr bwMode="auto">
              <a:xfrm>
                <a:off x="734" y="3072"/>
                <a:ext cx="662" cy="384"/>
                <a:chOff x="734" y="3072"/>
                <a:chExt cx="662" cy="384"/>
              </a:xfrm>
            </p:grpSpPr>
            <p:sp>
              <p:nvSpPr>
                <p:cNvPr id="61542" name="Rectangle 106"/>
                <p:cNvSpPr>
                  <a:spLocks noChangeArrowheads="1"/>
                </p:cNvSpPr>
                <p:nvPr/>
              </p:nvSpPr>
              <p:spPr bwMode="auto">
                <a:xfrm>
                  <a:off x="777" y="307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1543" name="Rectangle 107"/>
                <p:cNvSpPr>
                  <a:spLocks noChangeArrowheads="1"/>
                </p:cNvSpPr>
                <p:nvPr/>
              </p:nvSpPr>
              <p:spPr bwMode="auto">
                <a:xfrm>
                  <a:off x="734" y="307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1536" name="Group 108"/>
              <p:cNvGrpSpPr>
                <a:grpSpLocks/>
              </p:cNvGrpSpPr>
              <p:nvPr/>
            </p:nvGrpSpPr>
            <p:grpSpPr bwMode="auto">
              <a:xfrm>
                <a:off x="1396" y="3072"/>
                <a:ext cx="662" cy="384"/>
                <a:chOff x="1396" y="3072"/>
                <a:chExt cx="662" cy="384"/>
              </a:xfrm>
            </p:grpSpPr>
            <p:sp>
              <p:nvSpPr>
                <p:cNvPr id="61540" name="Rectangle 109"/>
                <p:cNvSpPr>
                  <a:spLocks noChangeArrowheads="1"/>
                </p:cNvSpPr>
                <p:nvPr/>
              </p:nvSpPr>
              <p:spPr bwMode="auto">
                <a:xfrm>
                  <a:off x="1439" y="307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1541" name="Rectangle 110"/>
                <p:cNvSpPr>
                  <a:spLocks noChangeArrowheads="1"/>
                </p:cNvSpPr>
                <p:nvPr/>
              </p:nvSpPr>
              <p:spPr bwMode="auto">
                <a:xfrm>
                  <a:off x="1396" y="307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1537" name="Group 111"/>
              <p:cNvGrpSpPr>
                <a:grpSpLocks/>
              </p:cNvGrpSpPr>
              <p:nvPr/>
            </p:nvGrpSpPr>
            <p:grpSpPr bwMode="auto">
              <a:xfrm>
                <a:off x="2058" y="3072"/>
                <a:ext cx="590" cy="384"/>
                <a:chOff x="2058" y="3072"/>
                <a:chExt cx="590" cy="384"/>
              </a:xfrm>
            </p:grpSpPr>
            <p:sp>
              <p:nvSpPr>
                <p:cNvPr id="61538" name="Rectangle 112"/>
                <p:cNvSpPr>
                  <a:spLocks noChangeArrowheads="1"/>
                </p:cNvSpPr>
                <p:nvPr/>
              </p:nvSpPr>
              <p:spPr bwMode="auto">
                <a:xfrm>
                  <a:off x="2101" y="3072"/>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1539" name="Rectangle 113"/>
                <p:cNvSpPr>
                  <a:spLocks noChangeArrowheads="1"/>
                </p:cNvSpPr>
                <p:nvPr/>
              </p:nvSpPr>
              <p:spPr bwMode="auto">
                <a:xfrm>
                  <a:off x="2058" y="3072"/>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61501" name="Rectangle 114"/>
            <p:cNvSpPr>
              <a:spLocks noChangeArrowheads="1"/>
            </p:cNvSpPr>
            <p:nvPr/>
          </p:nvSpPr>
          <p:spPr bwMode="auto">
            <a:xfrm>
              <a:off x="-3" y="-3"/>
              <a:ext cx="2654" cy="3462"/>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sp>
        <p:nvSpPr>
          <p:cNvPr id="61446" name="Rectangle 115"/>
          <p:cNvSpPr>
            <a:spLocks noChangeArrowheads="1"/>
          </p:cNvSpPr>
          <p:nvPr/>
        </p:nvSpPr>
        <p:spPr bwMode="auto">
          <a:xfrm>
            <a:off x="304800" y="4419600"/>
            <a:ext cx="4191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200" b="1">
                <a:latin typeface="Times New Roman" panose="02020603050405020304" pitchFamily="18" charset="0"/>
                <a:cs typeface="Times New Roman" panose="02020603050405020304" pitchFamily="18" charset="0"/>
              </a:rPr>
              <a:t>(((</a:t>
            </a:r>
            <a:r>
              <a:rPr lang="ru-RU" altLang="ru-RU" sz="1200" b="1">
                <a:cs typeface="Arial" panose="020B0604020202020204" pitchFamily="34" charset="0"/>
              </a:rPr>
              <a:t>СОТРУДНИКИ_1</a:t>
            </a:r>
            <a:r>
              <a:rPr lang="ru-RU" altLang="ru-RU" sz="1200" b="1">
                <a:latin typeface="Times New Roman" panose="02020603050405020304" pitchFamily="18" charset="0"/>
                <a:cs typeface="Times New Roman" panose="02020603050405020304" pitchFamily="18" charset="0"/>
              </a:rPr>
              <a:t> </a:t>
            </a:r>
            <a:r>
              <a:rPr lang="ru-RU" altLang="ru-RU" sz="1200"/>
              <a:t>◄</a:t>
            </a:r>
            <a:r>
              <a:rPr lang="en-US" altLang="ru-RU" sz="1200"/>
              <a:t>REMOVE</a:t>
            </a:r>
            <a:r>
              <a:rPr lang="ru-RU" altLang="ru-RU" sz="1200"/>
              <a:t>► </a:t>
            </a:r>
            <a:r>
              <a:rPr lang="ru-RU" altLang="ru-RU" sz="1200" b="1">
                <a:cs typeface="Arial" panose="020B0604020202020204" pitchFamily="34" charset="0"/>
              </a:rPr>
              <a:t>СОТР_НОМЕР</a:t>
            </a:r>
            <a:r>
              <a:rPr lang="ru-RU" altLang="ru-RU" sz="1200" b="1">
                <a:latin typeface="Times New Roman" panose="02020603050405020304" pitchFamily="18" charset="0"/>
                <a:cs typeface="Times New Roman" panose="02020603050405020304" pitchFamily="18" charset="0"/>
              </a:rPr>
              <a:t>) </a:t>
            </a:r>
            <a:r>
              <a:rPr lang="ru-RU" altLang="ru-RU" sz="1200"/>
              <a:t>◄</a:t>
            </a:r>
            <a:r>
              <a:rPr lang="en-US" altLang="ru-RU" sz="1200"/>
              <a:t>REMOVE</a:t>
            </a:r>
            <a:r>
              <a:rPr lang="ru-RU" altLang="ru-RU" sz="1200"/>
              <a:t>► </a:t>
            </a:r>
            <a:r>
              <a:rPr lang="ru-RU" altLang="ru-RU" sz="1200" b="1">
                <a:cs typeface="Arial" panose="020B0604020202020204" pitchFamily="34" charset="0"/>
              </a:rPr>
              <a:t>СОТР_ИМЯ</a:t>
            </a:r>
            <a:r>
              <a:rPr lang="ru-RU" altLang="ru-RU" sz="1200" b="1">
                <a:latin typeface="Times New Roman" panose="02020603050405020304" pitchFamily="18" charset="0"/>
                <a:cs typeface="Times New Roman" panose="02020603050405020304" pitchFamily="18" charset="0"/>
              </a:rPr>
              <a:t>) </a:t>
            </a:r>
            <a:r>
              <a:rPr lang="ru-RU" altLang="ru-RU" sz="1200"/>
              <a:t>◄</a:t>
            </a:r>
            <a:r>
              <a:rPr lang="en-US" altLang="ru-RU" sz="1200"/>
              <a:t>REMOVE</a:t>
            </a:r>
            <a:r>
              <a:rPr lang="ru-RU" altLang="ru-RU" sz="1200"/>
              <a:t>► </a:t>
            </a:r>
            <a:r>
              <a:rPr lang="ru-RU" altLang="ru-RU" sz="1200" b="1">
                <a:cs typeface="Arial" panose="020B0604020202020204" pitchFamily="34" charset="0"/>
              </a:rPr>
              <a:t>СОТР_ЗАРП</a:t>
            </a:r>
            <a:r>
              <a:rPr lang="ru-RU" altLang="ru-RU" sz="1200" b="1">
                <a:latin typeface="Times New Roman" panose="02020603050405020304" pitchFamily="18" charset="0"/>
                <a:cs typeface="Times New Roman" panose="02020603050405020304" pitchFamily="18" charset="0"/>
              </a:rPr>
              <a:t>) </a:t>
            </a:r>
            <a:r>
              <a:rPr lang="ru-RU" altLang="ru-RU" sz="1200"/>
              <a:t>◄</a:t>
            </a:r>
            <a:r>
              <a:rPr lang="en-US" altLang="ru-RU" sz="1200"/>
              <a:t>RENAME</a:t>
            </a:r>
            <a:r>
              <a:rPr lang="ru-RU" altLang="ru-RU" sz="1200"/>
              <a:t>► </a:t>
            </a:r>
            <a:r>
              <a:rPr lang="ru-RU" altLang="ru-RU" sz="1200" b="1">
                <a:latin typeface="Times New Roman" panose="02020603050405020304" pitchFamily="18" charset="0"/>
                <a:cs typeface="Times New Roman" panose="02020603050405020304" pitchFamily="18" charset="0"/>
              </a:rPr>
              <a:t>(</a:t>
            </a:r>
            <a:r>
              <a:rPr lang="ru-RU" altLang="ru-RU" sz="1200" b="1">
                <a:cs typeface="Arial" panose="020B0604020202020204" pitchFamily="34" charset="0"/>
              </a:rPr>
              <a:t>РУК_НОМ</a:t>
            </a:r>
            <a:r>
              <a:rPr lang="ru-RU" altLang="ru-RU" sz="1200" b="1">
                <a:latin typeface="Times New Roman" panose="02020603050405020304" pitchFamily="18" charset="0"/>
                <a:cs typeface="Times New Roman" panose="02020603050405020304" pitchFamily="18" charset="0"/>
              </a:rPr>
              <a:t>, </a:t>
            </a:r>
            <a:r>
              <a:rPr lang="ru-RU" altLang="ru-RU" sz="1200" b="1">
                <a:cs typeface="Arial" panose="020B0604020202020204" pitchFamily="34" charset="0"/>
              </a:rPr>
              <a:t>СОТР_НОМЕР</a:t>
            </a:r>
            <a:r>
              <a:rPr lang="ru-RU" altLang="ru-RU" sz="1200" b="1">
                <a:latin typeface="Times New Roman" panose="02020603050405020304" pitchFamily="18" charset="0"/>
                <a:cs typeface="Times New Roman" panose="02020603050405020304" pitchFamily="18" charset="0"/>
              </a:rPr>
              <a:t>)</a:t>
            </a:r>
          </a:p>
          <a:p>
            <a:endParaRPr lang="ru-RU" altLang="ru-RU" sz="1200" b="1">
              <a:latin typeface="Times New Roman" panose="02020603050405020304" pitchFamily="18" charset="0"/>
            </a:endParaRPr>
          </a:p>
        </p:txBody>
      </p:sp>
      <p:grpSp>
        <p:nvGrpSpPr>
          <p:cNvPr id="61447" name="Group 127"/>
          <p:cNvGrpSpPr>
            <a:grpSpLocks/>
          </p:cNvGrpSpPr>
          <p:nvPr/>
        </p:nvGrpSpPr>
        <p:grpSpPr bwMode="auto">
          <a:xfrm>
            <a:off x="1676400" y="5181600"/>
            <a:ext cx="1174750" cy="762000"/>
            <a:chOff x="-3" y="-3"/>
            <a:chExt cx="740" cy="1158"/>
          </a:xfrm>
        </p:grpSpPr>
        <p:grpSp>
          <p:nvGrpSpPr>
            <p:cNvPr id="61489" name="Group 125"/>
            <p:cNvGrpSpPr>
              <a:grpSpLocks/>
            </p:cNvGrpSpPr>
            <p:nvPr/>
          </p:nvGrpSpPr>
          <p:grpSpPr bwMode="auto">
            <a:xfrm>
              <a:off x="0" y="0"/>
              <a:ext cx="734" cy="1152"/>
              <a:chOff x="0" y="0"/>
              <a:chExt cx="734" cy="1152"/>
            </a:xfrm>
          </p:grpSpPr>
          <p:grpSp>
            <p:nvGrpSpPr>
              <p:cNvPr id="61491" name="Group 120"/>
              <p:cNvGrpSpPr>
                <a:grpSpLocks/>
              </p:cNvGrpSpPr>
              <p:nvPr/>
            </p:nvGrpSpPr>
            <p:grpSpPr bwMode="auto">
              <a:xfrm>
                <a:off x="0" y="0"/>
                <a:ext cx="734" cy="384"/>
                <a:chOff x="0" y="0"/>
                <a:chExt cx="734" cy="384"/>
              </a:xfrm>
            </p:grpSpPr>
            <p:sp>
              <p:nvSpPr>
                <p:cNvPr id="61498" name="Rectangle 116"/>
                <p:cNvSpPr>
                  <a:spLocks noChangeArrowheads="1"/>
                </p:cNvSpPr>
                <p:nvPr/>
              </p:nvSpPr>
              <p:spPr bwMode="auto">
                <a:xfrm>
                  <a:off x="43" y="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СОТР_НОМЕР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1499" name="Rectangle 119"/>
                <p:cNvSpPr>
                  <a:spLocks noChangeArrowheads="1"/>
                </p:cNvSpPr>
                <p:nvPr/>
              </p:nvSpPr>
              <p:spPr bwMode="auto">
                <a:xfrm>
                  <a:off x="0" y="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1492" name="Group 122"/>
              <p:cNvGrpSpPr>
                <a:grpSpLocks/>
              </p:cNvGrpSpPr>
              <p:nvPr/>
            </p:nvGrpSpPr>
            <p:grpSpPr bwMode="auto">
              <a:xfrm>
                <a:off x="0" y="384"/>
                <a:ext cx="734" cy="384"/>
                <a:chOff x="0" y="384"/>
                <a:chExt cx="734" cy="384"/>
              </a:xfrm>
            </p:grpSpPr>
            <p:sp>
              <p:nvSpPr>
                <p:cNvPr id="61496" name="Rectangle 117"/>
                <p:cNvSpPr>
                  <a:spLocks noChangeArrowheads="1"/>
                </p:cNvSpPr>
                <p:nvPr/>
              </p:nvSpPr>
              <p:spPr bwMode="auto">
                <a:xfrm>
                  <a:off x="43" y="38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1497" name="Rectangle 121"/>
                <p:cNvSpPr>
                  <a:spLocks noChangeArrowheads="1"/>
                </p:cNvSpPr>
                <p:nvPr/>
              </p:nvSpPr>
              <p:spPr bwMode="auto">
                <a:xfrm>
                  <a:off x="0" y="38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1493" name="Group 124"/>
              <p:cNvGrpSpPr>
                <a:grpSpLocks/>
              </p:cNvGrpSpPr>
              <p:nvPr/>
            </p:nvGrpSpPr>
            <p:grpSpPr bwMode="auto">
              <a:xfrm>
                <a:off x="0" y="768"/>
                <a:ext cx="734" cy="384"/>
                <a:chOff x="0" y="768"/>
                <a:chExt cx="734" cy="384"/>
              </a:xfrm>
            </p:grpSpPr>
            <p:sp>
              <p:nvSpPr>
                <p:cNvPr id="61494" name="Rectangle 118"/>
                <p:cNvSpPr>
                  <a:spLocks noChangeArrowheads="1"/>
                </p:cNvSpPr>
                <p:nvPr/>
              </p:nvSpPr>
              <p:spPr bwMode="auto">
                <a:xfrm>
                  <a:off x="43" y="768"/>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1495" name="Rectangle 123"/>
                <p:cNvSpPr>
                  <a:spLocks noChangeArrowheads="1"/>
                </p:cNvSpPr>
                <p:nvPr/>
              </p:nvSpPr>
              <p:spPr bwMode="auto">
                <a:xfrm>
                  <a:off x="0" y="768"/>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61490" name="Rectangle 126"/>
            <p:cNvSpPr>
              <a:spLocks noChangeArrowheads="1"/>
            </p:cNvSpPr>
            <p:nvPr/>
          </p:nvSpPr>
          <p:spPr bwMode="auto">
            <a:xfrm>
              <a:off x="-3" y="-3"/>
              <a:ext cx="740" cy="1158"/>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sp>
        <p:nvSpPr>
          <p:cNvPr id="61448" name="Rectangle 128"/>
          <p:cNvSpPr>
            <a:spLocks noChangeArrowheads="1"/>
          </p:cNvSpPr>
          <p:nvPr/>
        </p:nvSpPr>
        <p:spPr bwMode="auto">
          <a:xfrm>
            <a:off x="4724400" y="1981200"/>
            <a:ext cx="41910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200" b="1">
                <a:cs typeface="Arial" panose="020B0604020202020204" pitchFamily="34" charset="0"/>
              </a:rPr>
              <a:t>СОТРУДНИКИ_1</a:t>
            </a:r>
            <a:r>
              <a:rPr lang="ru-RU" altLang="ru-RU" sz="1200" b="1">
                <a:latin typeface="Times New Roman" panose="02020603050405020304" pitchFamily="18" charset="0"/>
                <a:cs typeface="Times New Roman" panose="02020603050405020304" pitchFamily="18" charset="0"/>
              </a:rPr>
              <a:t> </a:t>
            </a:r>
            <a:r>
              <a:rPr lang="ru-RU" altLang="ru-RU" sz="1200"/>
              <a:t>◄</a:t>
            </a:r>
            <a:r>
              <a:rPr lang="en-US" altLang="ru-RU" sz="1200"/>
              <a:t>AND</a:t>
            </a:r>
            <a:r>
              <a:rPr lang="ru-RU" altLang="ru-RU" sz="1200"/>
              <a:t>► </a:t>
            </a:r>
            <a:r>
              <a:rPr lang="ru-RU" altLang="ru-RU" sz="1200" b="1">
                <a:latin typeface="Times New Roman" panose="02020603050405020304" pitchFamily="18" charset="0"/>
                <a:cs typeface="Times New Roman" panose="02020603050405020304" pitchFamily="18" charset="0"/>
              </a:rPr>
              <a:t>((((</a:t>
            </a:r>
            <a:r>
              <a:rPr lang="ru-RU" altLang="ru-RU" sz="1200" b="1">
                <a:cs typeface="Arial" panose="020B0604020202020204" pitchFamily="34" charset="0"/>
              </a:rPr>
              <a:t>СОТРУДНИКИ_1</a:t>
            </a:r>
            <a:r>
              <a:rPr lang="ru-RU" altLang="ru-RU" sz="1200" b="1">
                <a:latin typeface="Times New Roman" panose="02020603050405020304" pitchFamily="18" charset="0"/>
                <a:cs typeface="Times New Roman" panose="02020603050405020304" pitchFamily="18" charset="0"/>
              </a:rPr>
              <a:t> </a:t>
            </a:r>
            <a:r>
              <a:rPr lang="ru-RU" altLang="ru-RU" sz="1200"/>
              <a:t>◄</a:t>
            </a:r>
            <a:r>
              <a:rPr lang="en-US" altLang="ru-RU" sz="1200"/>
              <a:t>REMOVE</a:t>
            </a:r>
            <a:r>
              <a:rPr lang="ru-RU" altLang="ru-RU" sz="1200"/>
              <a:t>► </a:t>
            </a:r>
            <a:r>
              <a:rPr lang="ru-RU" altLang="ru-RU" sz="1200" b="1">
                <a:cs typeface="Arial" panose="020B0604020202020204" pitchFamily="34" charset="0"/>
              </a:rPr>
              <a:t>СОТР_НОМЕР</a:t>
            </a:r>
            <a:r>
              <a:rPr lang="ru-RU" altLang="ru-RU" sz="1200" b="1">
                <a:latin typeface="Times New Roman" panose="02020603050405020304" pitchFamily="18" charset="0"/>
                <a:cs typeface="Times New Roman" panose="02020603050405020304" pitchFamily="18" charset="0"/>
              </a:rPr>
              <a:t>) </a:t>
            </a:r>
            <a:r>
              <a:rPr lang="ru-RU" altLang="ru-RU" sz="1200"/>
              <a:t>◄</a:t>
            </a:r>
            <a:r>
              <a:rPr lang="en-US" altLang="ru-RU" sz="1200"/>
              <a:t>REMOVE</a:t>
            </a:r>
            <a:r>
              <a:rPr lang="ru-RU" altLang="ru-RU" sz="1200"/>
              <a:t>► </a:t>
            </a:r>
            <a:r>
              <a:rPr lang="ru-RU" altLang="ru-RU" sz="1200" b="1">
                <a:cs typeface="Arial" panose="020B0604020202020204" pitchFamily="34" charset="0"/>
              </a:rPr>
              <a:t>СОТР_ИМЯ</a:t>
            </a:r>
            <a:r>
              <a:rPr lang="ru-RU" altLang="ru-RU" sz="1200" b="1">
                <a:latin typeface="Times New Roman" panose="02020603050405020304" pitchFamily="18" charset="0"/>
                <a:cs typeface="Times New Roman" panose="02020603050405020304" pitchFamily="18" charset="0"/>
              </a:rPr>
              <a:t>) </a:t>
            </a:r>
            <a:r>
              <a:rPr lang="ru-RU" altLang="ru-RU" sz="1200"/>
              <a:t>◄</a:t>
            </a:r>
            <a:r>
              <a:rPr lang="en-US" altLang="ru-RU" sz="1200"/>
              <a:t>REMOVE</a:t>
            </a:r>
            <a:r>
              <a:rPr lang="ru-RU" altLang="ru-RU" sz="1200"/>
              <a:t>► </a:t>
            </a:r>
            <a:r>
              <a:rPr lang="ru-RU" altLang="ru-RU" sz="1200" b="1">
                <a:cs typeface="Arial" panose="020B0604020202020204" pitchFamily="34" charset="0"/>
              </a:rPr>
              <a:t>СОТР_ЗАРП</a:t>
            </a:r>
            <a:r>
              <a:rPr lang="ru-RU" altLang="ru-RU" sz="1200" b="1">
                <a:latin typeface="Times New Roman" panose="02020603050405020304" pitchFamily="18" charset="0"/>
                <a:cs typeface="Times New Roman" panose="02020603050405020304" pitchFamily="18" charset="0"/>
              </a:rPr>
              <a:t>)</a:t>
            </a:r>
          </a:p>
          <a:p>
            <a:pPr algn="ctr"/>
            <a:r>
              <a:rPr lang="ru-RU" altLang="ru-RU" sz="1200"/>
              <a:t>◄</a:t>
            </a:r>
            <a:r>
              <a:rPr lang="en-US" altLang="ru-RU" sz="1200"/>
              <a:t>RENAME</a:t>
            </a:r>
            <a:r>
              <a:rPr lang="ru-RU" altLang="ru-RU" sz="1200"/>
              <a:t>►</a:t>
            </a:r>
            <a:r>
              <a:rPr lang="ru-RU" altLang="ru-RU" sz="1200" b="1">
                <a:latin typeface="Times New Roman" panose="02020603050405020304" pitchFamily="18" charset="0"/>
                <a:cs typeface="Times New Roman" panose="02020603050405020304" pitchFamily="18" charset="0"/>
              </a:rPr>
              <a:t>(</a:t>
            </a:r>
            <a:r>
              <a:rPr lang="ru-RU" altLang="ru-RU" sz="1200" b="1">
                <a:cs typeface="Arial" panose="020B0604020202020204" pitchFamily="34" charset="0"/>
              </a:rPr>
              <a:t>РУК_НОМ</a:t>
            </a:r>
            <a:r>
              <a:rPr lang="ru-RU" altLang="ru-RU" sz="1200" b="1">
                <a:latin typeface="Times New Roman" panose="02020603050405020304" pitchFamily="18" charset="0"/>
                <a:cs typeface="Times New Roman" panose="02020603050405020304" pitchFamily="18" charset="0"/>
              </a:rPr>
              <a:t>, </a:t>
            </a:r>
            <a:r>
              <a:rPr lang="ru-RU" altLang="ru-RU" sz="1200" b="1">
                <a:cs typeface="Arial" panose="020B0604020202020204" pitchFamily="34" charset="0"/>
              </a:rPr>
              <a:t>СОТР_НОМЕР</a:t>
            </a:r>
            <a:r>
              <a:rPr lang="ru-RU" altLang="ru-RU" sz="1200" b="1">
                <a:latin typeface="Times New Roman" panose="02020603050405020304" pitchFamily="18" charset="0"/>
                <a:cs typeface="Times New Roman" panose="02020603050405020304" pitchFamily="18" charset="0"/>
              </a:rPr>
              <a:t>))</a:t>
            </a:r>
          </a:p>
          <a:p>
            <a:endParaRPr lang="ru-RU" altLang="ru-RU" sz="2400" b="1">
              <a:latin typeface="Times New Roman" panose="02020603050405020304" pitchFamily="18" charset="0"/>
            </a:endParaRPr>
          </a:p>
        </p:txBody>
      </p:sp>
      <p:grpSp>
        <p:nvGrpSpPr>
          <p:cNvPr id="61449" name="Group 206"/>
          <p:cNvGrpSpPr>
            <a:grpSpLocks/>
          </p:cNvGrpSpPr>
          <p:nvPr/>
        </p:nvGrpSpPr>
        <p:grpSpPr bwMode="auto">
          <a:xfrm>
            <a:off x="4724400" y="2895600"/>
            <a:ext cx="4213225" cy="914400"/>
            <a:chOff x="-3" y="-3"/>
            <a:chExt cx="2654" cy="1158"/>
          </a:xfrm>
        </p:grpSpPr>
        <p:grpSp>
          <p:nvGrpSpPr>
            <p:cNvPr id="61451" name="Group 204"/>
            <p:cNvGrpSpPr>
              <a:grpSpLocks/>
            </p:cNvGrpSpPr>
            <p:nvPr/>
          </p:nvGrpSpPr>
          <p:grpSpPr bwMode="auto">
            <a:xfrm>
              <a:off x="0" y="0"/>
              <a:ext cx="2648" cy="1152"/>
              <a:chOff x="0" y="0"/>
              <a:chExt cx="2648" cy="1152"/>
            </a:xfrm>
          </p:grpSpPr>
          <p:grpSp>
            <p:nvGrpSpPr>
              <p:cNvPr id="61453" name="Group 181"/>
              <p:cNvGrpSpPr>
                <a:grpSpLocks/>
              </p:cNvGrpSpPr>
              <p:nvPr/>
            </p:nvGrpSpPr>
            <p:grpSpPr bwMode="auto">
              <a:xfrm>
                <a:off x="0" y="0"/>
                <a:ext cx="734" cy="384"/>
                <a:chOff x="0" y="0"/>
                <a:chExt cx="734" cy="384"/>
              </a:xfrm>
            </p:grpSpPr>
            <p:sp>
              <p:nvSpPr>
                <p:cNvPr id="61487" name="Rectangle 168"/>
                <p:cNvSpPr>
                  <a:spLocks noChangeArrowheads="1"/>
                </p:cNvSpPr>
                <p:nvPr/>
              </p:nvSpPr>
              <p:spPr bwMode="auto">
                <a:xfrm>
                  <a:off x="43" y="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СОТР_НОМЕР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1488" name="Rectangle 180"/>
                <p:cNvSpPr>
                  <a:spLocks noChangeArrowheads="1"/>
                </p:cNvSpPr>
                <p:nvPr/>
              </p:nvSpPr>
              <p:spPr bwMode="auto">
                <a:xfrm>
                  <a:off x="0" y="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1454" name="Group 183"/>
              <p:cNvGrpSpPr>
                <a:grpSpLocks/>
              </p:cNvGrpSpPr>
              <p:nvPr/>
            </p:nvGrpSpPr>
            <p:grpSpPr bwMode="auto">
              <a:xfrm>
                <a:off x="734" y="0"/>
                <a:ext cx="662" cy="384"/>
                <a:chOff x="734" y="0"/>
                <a:chExt cx="662" cy="384"/>
              </a:xfrm>
            </p:grpSpPr>
            <p:sp>
              <p:nvSpPr>
                <p:cNvPr id="61485" name="Rectangle 169"/>
                <p:cNvSpPr>
                  <a:spLocks noChangeArrowheads="1"/>
                </p:cNvSpPr>
                <p:nvPr/>
              </p:nvSpPr>
              <p:spPr bwMode="auto">
                <a:xfrm>
                  <a:off x="777" y="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СОТР_ИМЯ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1486" name="Rectangle 182"/>
                <p:cNvSpPr>
                  <a:spLocks noChangeArrowheads="1"/>
                </p:cNvSpPr>
                <p:nvPr/>
              </p:nvSpPr>
              <p:spPr bwMode="auto">
                <a:xfrm>
                  <a:off x="734" y="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1455" name="Group 185"/>
              <p:cNvGrpSpPr>
                <a:grpSpLocks/>
              </p:cNvGrpSpPr>
              <p:nvPr/>
            </p:nvGrpSpPr>
            <p:grpSpPr bwMode="auto">
              <a:xfrm>
                <a:off x="1396" y="0"/>
                <a:ext cx="662" cy="384"/>
                <a:chOff x="1396" y="0"/>
                <a:chExt cx="662" cy="384"/>
              </a:xfrm>
            </p:grpSpPr>
            <p:sp>
              <p:nvSpPr>
                <p:cNvPr id="61483" name="Rectangle 170"/>
                <p:cNvSpPr>
                  <a:spLocks noChangeArrowheads="1"/>
                </p:cNvSpPr>
                <p:nvPr/>
              </p:nvSpPr>
              <p:spPr bwMode="auto">
                <a:xfrm>
                  <a:off x="1439" y="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СОТР_ЗАРП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1484" name="Rectangle 184"/>
                <p:cNvSpPr>
                  <a:spLocks noChangeArrowheads="1"/>
                </p:cNvSpPr>
                <p:nvPr/>
              </p:nvSpPr>
              <p:spPr bwMode="auto">
                <a:xfrm>
                  <a:off x="1396" y="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1456" name="Group 187"/>
              <p:cNvGrpSpPr>
                <a:grpSpLocks/>
              </p:cNvGrpSpPr>
              <p:nvPr/>
            </p:nvGrpSpPr>
            <p:grpSpPr bwMode="auto">
              <a:xfrm>
                <a:off x="2058" y="0"/>
                <a:ext cx="590" cy="384"/>
                <a:chOff x="2058" y="0"/>
                <a:chExt cx="590" cy="384"/>
              </a:xfrm>
            </p:grpSpPr>
            <p:sp>
              <p:nvSpPr>
                <p:cNvPr id="61481" name="Rectangle 171"/>
                <p:cNvSpPr>
                  <a:spLocks noChangeArrowheads="1"/>
                </p:cNvSpPr>
                <p:nvPr/>
              </p:nvSpPr>
              <p:spPr bwMode="auto">
                <a:xfrm>
                  <a:off x="2101" y="0"/>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РУК_НОМ</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1482" name="Rectangle 186"/>
                <p:cNvSpPr>
                  <a:spLocks noChangeArrowheads="1"/>
                </p:cNvSpPr>
                <p:nvPr/>
              </p:nvSpPr>
              <p:spPr bwMode="auto">
                <a:xfrm>
                  <a:off x="2058" y="0"/>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1457" name="Group 189"/>
              <p:cNvGrpSpPr>
                <a:grpSpLocks/>
              </p:cNvGrpSpPr>
              <p:nvPr/>
            </p:nvGrpSpPr>
            <p:grpSpPr bwMode="auto">
              <a:xfrm>
                <a:off x="0" y="384"/>
                <a:ext cx="734" cy="384"/>
                <a:chOff x="0" y="384"/>
                <a:chExt cx="734" cy="384"/>
              </a:xfrm>
            </p:grpSpPr>
            <p:sp>
              <p:nvSpPr>
                <p:cNvPr id="61479" name="Rectangle 172"/>
                <p:cNvSpPr>
                  <a:spLocks noChangeArrowheads="1"/>
                </p:cNvSpPr>
                <p:nvPr/>
              </p:nvSpPr>
              <p:spPr bwMode="auto">
                <a:xfrm>
                  <a:off x="43" y="38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1480" name="Rectangle 188"/>
                <p:cNvSpPr>
                  <a:spLocks noChangeArrowheads="1"/>
                </p:cNvSpPr>
                <p:nvPr/>
              </p:nvSpPr>
              <p:spPr bwMode="auto">
                <a:xfrm>
                  <a:off x="0" y="38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1458" name="Group 191"/>
              <p:cNvGrpSpPr>
                <a:grpSpLocks/>
              </p:cNvGrpSpPr>
              <p:nvPr/>
            </p:nvGrpSpPr>
            <p:grpSpPr bwMode="auto">
              <a:xfrm>
                <a:off x="734" y="384"/>
                <a:ext cx="662" cy="384"/>
                <a:chOff x="734" y="384"/>
                <a:chExt cx="662" cy="384"/>
              </a:xfrm>
            </p:grpSpPr>
            <p:sp>
              <p:nvSpPr>
                <p:cNvPr id="61477" name="Rectangle 173"/>
                <p:cNvSpPr>
                  <a:spLocks noChangeArrowheads="1"/>
                </p:cNvSpPr>
                <p:nvPr/>
              </p:nvSpPr>
              <p:spPr bwMode="auto">
                <a:xfrm>
                  <a:off x="777" y="38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1478" name="Rectangle 190"/>
                <p:cNvSpPr>
                  <a:spLocks noChangeArrowheads="1"/>
                </p:cNvSpPr>
                <p:nvPr/>
              </p:nvSpPr>
              <p:spPr bwMode="auto">
                <a:xfrm>
                  <a:off x="734" y="38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1459" name="Group 193"/>
              <p:cNvGrpSpPr>
                <a:grpSpLocks/>
              </p:cNvGrpSpPr>
              <p:nvPr/>
            </p:nvGrpSpPr>
            <p:grpSpPr bwMode="auto">
              <a:xfrm>
                <a:off x="1396" y="384"/>
                <a:ext cx="662" cy="384"/>
                <a:chOff x="1396" y="384"/>
                <a:chExt cx="662" cy="384"/>
              </a:xfrm>
            </p:grpSpPr>
            <p:sp>
              <p:nvSpPr>
                <p:cNvPr id="61475" name="Rectangle 174"/>
                <p:cNvSpPr>
                  <a:spLocks noChangeArrowheads="1"/>
                </p:cNvSpPr>
                <p:nvPr/>
              </p:nvSpPr>
              <p:spPr bwMode="auto">
                <a:xfrm>
                  <a:off x="1439" y="38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1476" name="Rectangle 192"/>
                <p:cNvSpPr>
                  <a:spLocks noChangeArrowheads="1"/>
                </p:cNvSpPr>
                <p:nvPr/>
              </p:nvSpPr>
              <p:spPr bwMode="auto">
                <a:xfrm>
                  <a:off x="1396" y="38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1460" name="Group 195"/>
              <p:cNvGrpSpPr>
                <a:grpSpLocks/>
              </p:cNvGrpSpPr>
              <p:nvPr/>
            </p:nvGrpSpPr>
            <p:grpSpPr bwMode="auto">
              <a:xfrm>
                <a:off x="2058" y="384"/>
                <a:ext cx="590" cy="384"/>
                <a:chOff x="2058" y="384"/>
                <a:chExt cx="590" cy="384"/>
              </a:xfrm>
            </p:grpSpPr>
            <p:sp>
              <p:nvSpPr>
                <p:cNvPr id="61473" name="Rectangle 175"/>
                <p:cNvSpPr>
                  <a:spLocks noChangeArrowheads="1"/>
                </p:cNvSpPr>
                <p:nvPr/>
              </p:nvSpPr>
              <p:spPr bwMode="auto">
                <a:xfrm>
                  <a:off x="2101" y="384"/>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1474" name="Rectangle 194"/>
                <p:cNvSpPr>
                  <a:spLocks noChangeArrowheads="1"/>
                </p:cNvSpPr>
                <p:nvPr/>
              </p:nvSpPr>
              <p:spPr bwMode="auto">
                <a:xfrm>
                  <a:off x="2058" y="384"/>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1461" name="Group 197"/>
              <p:cNvGrpSpPr>
                <a:grpSpLocks/>
              </p:cNvGrpSpPr>
              <p:nvPr/>
            </p:nvGrpSpPr>
            <p:grpSpPr bwMode="auto">
              <a:xfrm>
                <a:off x="0" y="768"/>
                <a:ext cx="734" cy="384"/>
                <a:chOff x="0" y="768"/>
                <a:chExt cx="734" cy="384"/>
              </a:xfrm>
            </p:grpSpPr>
            <p:sp>
              <p:nvSpPr>
                <p:cNvPr id="61471" name="Rectangle 176"/>
                <p:cNvSpPr>
                  <a:spLocks noChangeArrowheads="1"/>
                </p:cNvSpPr>
                <p:nvPr/>
              </p:nvSpPr>
              <p:spPr bwMode="auto">
                <a:xfrm>
                  <a:off x="43" y="768"/>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1472" name="Rectangle 196"/>
                <p:cNvSpPr>
                  <a:spLocks noChangeArrowheads="1"/>
                </p:cNvSpPr>
                <p:nvPr/>
              </p:nvSpPr>
              <p:spPr bwMode="auto">
                <a:xfrm>
                  <a:off x="0" y="768"/>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1462" name="Group 199"/>
              <p:cNvGrpSpPr>
                <a:grpSpLocks/>
              </p:cNvGrpSpPr>
              <p:nvPr/>
            </p:nvGrpSpPr>
            <p:grpSpPr bwMode="auto">
              <a:xfrm>
                <a:off x="734" y="768"/>
                <a:ext cx="662" cy="384"/>
                <a:chOff x="734" y="768"/>
                <a:chExt cx="662" cy="384"/>
              </a:xfrm>
            </p:grpSpPr>
            <p:sp>
              <p:nvSpPr>
                <p:cNvPr id="61469" name="Rectangle 177"/>
                <p:cNvSpPr>
                  <a:spLocks noChangeArrowheads="1"/>
                </p:cNvSpPr>
                <p:nvPr/>
              </p:nvSpPr>
              <p:spPr bwMode="auto">
                <a:xfrm>
                  <a:off x="777" y="76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1470" name="Rectangle 198"/>
                <p:cNvSpPr>
                  <a:spLocks noChangeArrowheads="1"/>
                </p:cNvSpPr>
                <p:nvPr/>
              </p:nvSpPr>
              <p:spPr bwMode="auto">
                <a:xfrm>
                  <a:off x="734" y="76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1463" name="Group 201"/>
              <p:cNvGrpSpPr>
                <a:grpSpLocks/>
              </p:cNvGrpSpPr>
              <p:nvPr/>
            </p:nvGrpSpPr>
            <p:grpSpPr bwMode="auto">
              <a:xfrm>
                <a:off x="1396" y="768"/>
                <a:ext cx="662" cy="384"/>
                <a:chOff x="1396" y="768"/>
                <a:chExt cx="662" cy="384"/>
              </a:xfrm>
            </p:grpSpPr>
            <p:sp>
              <p:nvSpPr>
                <p:cNvPr id="61467" name="Rectangle 178"/>
                <p:cNvSpPr>
                  <a:spLocks noChangeArrowheads="1"/>
                </p:cNvSpPr>
                <p:nvPr/>
              </p:nvSpPr>
              <p:spPr bwMode="auto">
                <a:xfrm>
                  <a:off x="1439" y="76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1468" name="Rectangle 200"/>
                <p:cNvSpPr>
                  <a:spLocks noChangeArrowheads="1"/>
                </p:cNvSpPr>
                <p:nvPr/>
              </p:nvSpPr>
              <p:spPr bwMode="auto">
                <a:xfrm>
                  <a:off x="1396" y="76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1464" name="Group 203"/>
              <p:cNvGrpSpPr>
                <a:grpSpLocks/>
              </p:cNvGrpSpPr>
              <p:nvPr/>
            </p:nvGrpSpPr>
            <p:grpSpPr bwMode="auto">
              <a:xfrm>
                <a:off x="2058" y="768"/>
                <a:ext cx="590" cy="384"/>
                <a:chOff x="2058" y="768"/>
                <a:chExt cx="590" cy="384"/>
              </a:xfrm>
            </p:grpSpPr>
            <p:sp>
              <p:nvSpPr>
                <p:cNvPr id="61465" name="Rectangle 179"/>
                <p:cNvSpPr>
                  <a:spLocks noChangeArrowheads="1"/>
                </p:cNvSpPr>
                <p:nvPr/>
              </p:nvSpPr>
              <p:spPr bwMode="auto">
                <a:xfrm>
                  <a:off x="2101" y="768"/>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1466" name="Rectangle 202"/>
                <p:cNvSpPr>
                  <a:spLocks noChangeArrowheads="1"/>
                </p:cNvSpPr>
                <p:nvPr/>
              </p:nvSpPr>
              <p:spPr bwMode="auto">
                <a:xfrm>
                  <a:off x="2058" y="768"/>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61452" name="Rectangle 205"/>
            <p:cNvSpPr>
              <a:spLocks noChangeArrowheads="1"/>
            </p:cNvSpPr>
            <p:nvPr/>
          </p:nvSpPr>
          <p:spPr bwMode="auto">
            <a:xfrm>
              <a:off x="-3" y="-3"/>
              <a:ext cx="2654" cy="1158"/>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sp>
        <p:nvSpPr>
          <p:cNvPr id="61450" name="Rectangle 207"/>
          <p:cNvSpPr>
            <a:spLocks noChangeArrowheads="1"/>
          </p:cNvSpPr>
          <p:nvPr/>
        </p:nvSpPr>
        <p:spPr bwMode="auto">
          <a:xfrm>
            <a:off x="4724400" y="4038600"/>
            <a:ext cx="42672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a:latin typeface="Times New Roman" panose="02020603050405020304" pitchFamily="18" charset="0"/>
                <a:cs typeface="Times New Roman" panose="02020603050405020304" pitchFamily="18" charset="0"/>
              </a:rPr>
              <a:t>Выражение</a:t>
            </a:r>
            <a:r>
              <a:rPr lang="en-US" altLang="ru-RU">
                <a:latin typeface="Times New Roman" panose="02020603050405020304" pitchFamily="18" charset="0"/>
                <a:cs typeface="Times New Roman" panose="02020603050405020304" pitchFamily="18" charset="0"/>
              </a:rPr>
              <a:t> </a:t>
            </a:r>
            <a:r>
              <a:rPr lang="en-US" altLang="ru-RU">
                <a:cs typeface="Arial" panose="020B0604020202020204" pitchFamily="34" charset="0"/>
              </a:rPr>
              <a:t>WHERE</a:t>
            </a:r>
            <a:r>
              <a:rPr lang="en-US" altLang="ru-RU">
                <a:latin typeface="Times New Roman" panose="02020603050405020304" pitchFamily="18" charset="0"/>
                <a:cs typeface="Times New Roman" panose="02020603050405020304" pitchFamily="18" charset="0"/>
              </a:rPr>
              <a:t> (</a:t>
            </a:r>
            <a:r>
              <a:rPr lang="en-US" altLang="ru-RU" i="1">
                <a:cs typeface="Arial" panose="020B0604020202020204" pitchFamily="34" charset="0"/>
              </a:rPr>
              <a:t>a</a:t>
            </a:r>
            <a:r>
              <a:rPr lang="en-US" altLang="ru-RU" i="1">
                <a:latin typeface="Times New Roman" panose="02020603050405020304" pitchFamily="18" charset="0"/>
                <a:cs typeface="Times New Roman" panose="02020603050405020304" pitchFamily="18" charset="0"/>
              </a:rPr>
              <a:t>  </a:t>
            </a:r>
            <a:r>
              <a:rPr lang="en-US" altLang="ru-RU">
                <a:latin typeface="Times New Roman" panose="02020603050405020304" pitchFamily="18" charset="0"/>
                <a:cs typeface="Times New Roman" panose="02020603050405020304" pitchFamily="18" charset="0"/>
              </a:rPr>
              <a:t>=</a:t>
            </a:r>
            <a:r>
              <a:rPr lang="en-US" altLang="ru-RU" i="1">
                <a:latin typeface="Times New Roman" panose="02020603050405020304" pitchFamily="18" charset="0"/>
                <a:cs typeface="Times New Roman" panose="02020603050405020304" pitchFamily="18" charset="0"/>
              </a:rPr>
              <a:t> </a:t>
            </a:r>
            <a:r>
              <a:rPr lang="en-US" altLang="ru-RU" i="1">
                <a:cs typeface="Arial" panose="020B0604020202020204" pitchFamily="34" charset="0"/>
              </a:rPr>
              <a:t>b</a:t>
            </a:r>
            <a:r>
              <a:rPr lang="en-US" altLang="ru-RU">
                <a:latin typeface="Times New Roman" panose="02020603050405020304" pitchFamily="18" charset="0"/>
                <a:cs typeface="Times New Roman" panose="02020603050405020304" pitchFamily="18" charset="0"/>
              </a:rPr>
              <a:t>)</a:t>
            </a:r>
            <a:r>
              <a:rPr lang="en-US" altLang="ru-RU" i="1">
                <a:latin typeface="Times New Roman" panose="02020603050405020304" pitchFamily="18" charset="0"/>
                <a:cs typeface="Times New Roman" panose="02020603050405020304" pitchFamily="18" charset="0"/>
              </a:rPr>
              <a:t> </a:t>
            </a:r>
            <a:r>
              <a:rPr lang="ru-RU" altLang="ru-RU">
                <a:latin typeface="Times New Roman" panose="02020603050405020304" pitchFamily="18" charset="0"/>
                <a:cs typeface="Times New Roman" panose="02020603050405020304" pitchFamily="18" charset="0"/>
              </a:rPr>
              <a:t>через</a:t>
            </a:r>
            <a:r>
              <a:rPr lang="en-US" altLang="ru-RU">
                <a:latin typeface="Times New Roman" panose="02020603050405020304" pitchFamily="18" charset="0"/>
                <a:cs typeface="Times New Roman" panose="02020603050405020304" pitchFamily="18" charset="0"/>
              </a:rPr>
              <a:t> </a:t>
            </a:r>
            <a:r>
              <a:rPr lang="ru-RU" altLang="ru-RU"/>
              <a:t>◄</a:t>
            </a:r>
            <a:r>
              <a:rPr lang="en-US" altLang="ru-RU"/>
              <a:t>REMOVE</a:t>
            </a:r>
            <a:r>
              <a:rPr lang="ru-RU" altLang="ru-RU"/>
              <a:t>►</a:t>
            </a:r>
            <a:r>
              <a:rPr lang="en-US" altLang="ru-RU"/>
              <a:t>,</a:t>
            </a:r>
            <a:r>
              <a:rPr lang="ru-RU" altLang="ru-RU"/>
              <a:t>◄</a:t>
            </a:r>
            <a:r>
              <a:rPr lang="en-US" altLang="ru-RU"/>
              <a:t>RENAME</a:t>
            </a:r>
            <a:r>
              <a:rPr lang="ru-RU" altLang="ru-RU"/>
              <a:t>► </a:t>
            </a:r>
            <a:r>
              <a:rPr lang="ru-RU" altLang="ru-RU">
                <a:latin typeface="Times New Roman" panose="02020603050405020304" pitchFamily="18" charset="0"/>
                <a:cs typeface="Times New Roman" panose="02020603050405020304" pitchFamily="18" charset="0"/>
              </a:rPr>
              <a:t>и</a:t>
            </a:r>
            <a:r>
              <a:rPr lang="en-US" altLang="ru-RU">
                <a:latin typeface="Times New Roman" panose="02020603050405020304" pitchFamily="18" charset="0"/>
                <a:cs typeface="Times New Roman" panose="02020603050405020304" pitchFamily="18" charset="0"/>
              </a:rPr>
              <a:t> </a:t>
            </a:r>
            <a:r>
              <a:rPr lang="ru-RU" altLang="ru-RU"/>
              <a:t>◄</a:t>
            </a:r>
            <a:r>
              <a:rPr lang="en-US" altLang="ru-RU"/>
              <a:t>AND</a:t>
            </a:r>
            <a:r>
              <a:rPr lang="ru-RU" altLang="ru-RU"/>
              <a:t>► </a:t>
            </a:r>
          </a:p>
        </p:txBody>
      </p:sp>
      <p:sp>
        <p:nvSpPr>
          <p:cNvPr id="2" name="Номер слайда 1"/>
          <p:cNvSpPr>
            <a:spLocks noGrp="1"/>
          </p:cNvSpPr>
          <p:nvPr>
            <p:ph type="sldNum" sz="quarter" idx="12"/>
          </p:nvPr>
        </p:nvSpPr>
        <p:spPr/>
        <p:txBody>
          <a:bodyPr/>
          <a:lstStyle/>
          <a:p>
            <a:fld id="{696E6B9C-D8EC-43A7-9BE7-CEFCAE10240F}" type="slidenum">
              <a:rPr lang="ru-RU" altLang="en-US" smtClean="0"/>
              <a:pPr/>
              <a:t>58</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64998FEC-D251-4DF2-95B5-D9DC4951A59C}" type="datetime1">
              <a:rPr lang="ru-RU" altLang="en-US" smtClean="0"/>
              <a:t>20.11.2019</a:t>
            </a:fld>
            <a:endParaRPr lang="ru-RU" altLang="en-US"/>
          </a:p>
        </p:txBody>
      </p:sp>
      <p:sp>
        <p:nvSpPr>
          <p:cNvPr id="62467" name="Rectangle 2"/>
          <p:cNvSpPr>
            <a:spLocks noGrp="1" noChangeArrowheads="1"/>
          </p:cNvSpPr>
          <p:nvPr>
            <p:ph type="title"/>
          </p:nvPr>
        </p:nvSpPr>
        <p:spPr/>
        <p:txBody>
          <a:bodyPr/>
          <a:lstStyle/>
          <a:p>
            <a:pPr eaLnBrk="1" hangingPunct="1"/>
            <a:r>
              <a:rPr lang="ru-RU" altLang="ru-RU" sz="2500" smtClean="0"/>
              <a:t>Алгебра </a:t>
            </a:r>
            <a:r>
              <a:rPr lang="en-US" altLang="ru-RU" sz="2500" b="1" smtClean="0"/>
              <a:t>A</a:t>
            </a:r>
            <a:r>
              <a:rPr lang="en-US" altLang="ru-RU" sz="2500" smtClean="0"/>
              <a:t> </a:t>
            </a:r>
            <a:r>
              <a:rPr lang="ru-RU" altLang="ru-RU" sz="2500" smtClean="0"/>
              <a:t>Дейта и Дарвена (2</a:t>
            </a:r>
            <a:r>
              <a:rPr lang="en-US" altLang="ru-RU" sz="2500" smtClean="0"/>
              <a:t>4</a:t>
            </a:r>
            <a:r>
              <a:rPr lang="ru-RU" altLang="ru-RU" sz="2500" smtClean="0"/>
              <a:t>)</a:t>
            </a:r>
            <a:br>
              <a:rPr lang="ru-RU" altLang="ru-RU" sz="2500" smtClean="0"/>
            </a:br>
            <a:r>
              <a:rPr lang="ru-RU" altLang="ru-RU" sz="2500" smtClean="0"/>
              <a:t> </a:t>
            </a:r>
            <a:r>
              <a:rPr lang="ru-RU" altLang="ru-RU" sz="2000" smtClean="0"/>
              <a:t>Полнота алгебры (</a:t>
            </a:r>
            <a:r>
              <a:rPr lang="en-US" altLang="ru-RU" sz="2000" smtClean="0"/>
              <a:t>8</a:t>
            </a:r>
            <a:r>
              <a:rPr lang="ru-RU" altLang="ru-RU" sz="2000" smtClean="0"/>
              <a:t>)</a:t>
            </a:r>
          </a:p>
        </p:txBody>
      </p:sp>
      <p:sp>
        <p:nvSpPr>
          <p:cNvPr id="62468" name="Rectangle 3"/>
          <p:cNvSpPr>
            <a:spLocks noGrp="1" noChangeArrowheads="1"/>
          </p:cNvSpPr>
          <p:nvPr>
            <p:ph type="body" idx="1"/>
          </p:nvPr>
        </p:nvSpPr>
        <p:spPr/>
        <p:txBody>
          <a:bodyPr/>
          <a:lstStyle/>
          <a:p>
            <a:pPr eaLnBrk="1" hangingPunct="1">
              <a:lnSpc>
                <a:spcPct val="90000"/>
              </a:lnSpc>
              <a:buSzPct val="140000"/>
              <a:buFont typeface="Wingdings" panose="05000000000000000000" pitchFamily="2" charset="2"/>
              <a:buChar char="§"/>
            </a:pPr>
            <a:r>
              <a:rPr lang="ru-RU" altLang="ru-RU" sz="2000" smtClean="0"/>
              <a:t>П</a:t>
            </a:r>
            <a:r>
              <a:rPr lang="ru-RU" altLang="ru-RU" sz="2000" smtClean="0">
                <a:cs typeface="Times New Roman" panose="02020603050405020304" pitchFamily="18" charset="0"/>
              </a:rPr>
              <a:t>редположим, что имеется отношение </a:t>
            </a:r>
            <a:r>
              <a:rPr lang="ru-RU" altLang="ru-RU" sz="2000" smtClean="0">
                <a:cs typeface="Arial" panose="020B0604020202020204" pitchFamily="34" charset="0"/>
              </a:rPr>
              <a:t>СОТРУДНИКИ_2</a:t>
            </a:r>
            <a:r>
              <a:rPr lang="ru-RU" altLang="ru-RU" sz="2000" b="1" smtClean="0">
                <a:cs typeface="Times New Roman" panose="02020603050405020304" pitchFamily="18" charset="0"/>
              </a:rPr>
              <a:t> </a:t>
            </a:r>
            <a:r>
              <a:rPr lang="ru-RU" altLang="ru-RU" sz="2000" smtClean="0">
                <a:cs typeface="Times New Roman" panose="02020603050405020304" pitchFamily="18" charset="0"/>
              </a:rPr>
              <a:t>(</a:t>
            </a:r>
            <a:r>
              <a:rPr lang="ru-RU" altLang="ru-RU" sz="2000" smtClean="0">
                <a:cs typeface="Arial" panose="020B0604020202020204" pitchFamily="34" charset="0"/>
              </a:rPr>
              <a:t>СОТР_НОМЕР</a:t>
            </a:r>
            <a:r>
              <a:rPr lang="ru-RU" altLang="ru-RU" sz="2000" b="1" smtClean="0">
                <a:cs typeface="Times New Roman" panose="02020603050405020304" pitchFamily="18" charset="0"/>
              </a:rPr>
              <a:t>, </a:t>
            </a:r>
            <a:r>
              <a:rPr lang="ru-RU" altLang="ru-RU" sz="2000" smtClean="0">
                <a:cs typeface="Arial" panose="020B0604020202020204" pitchFamily="34" charset="0"/>
              </a:rPr>
              <a:t>СОТР_ИМЯ</a:t>
            </a:r>
            <a:r>
              <a:rPr lang="ru-RU" altLang="ru-RU" sz="2000" b="1" smtClean="0">
                <a:cs typeface="Times New Roman" panose="02020603050405020304" pitchFamily="18" charset="0"/>
              </a:rPr>
              <a:t>, </a:t>
            </a:r>
            <a:r>
              <a:rPr lang="ru-RU" altLang="ru-RU" sz="2000" smtClean="0">
                <a:cs typeface="Arial" panose="020B0604020202020204" pitchFamily="34" charset="0"/>
              </a:rPr>
              <a:t>СОТР_ЗАРП</a:t>
            </a:r>
            <a:r>
              <a:rPr lang="ru-RU" altLang="ru-RU" sz="2000" b="1" smtClean="0">
                <a:cs typeface="Times New Roman" panose="02020603050405020304" pitchFamily="18" charset="0"/>
              </a:rPr>
              <a:t>, </a:t>
            </a:r>
            <a:r>
              <a:rPr lang="ru-RU" altLang="ru-RU" sz="2000" smtClean="0">
                <a:cs typeface="Arial" panose="020B0604020202020204" pitchFamily="34" charset="0"/>
              </a:rPr>
              <a:t>РУК_НОМ</a:t>
            </a:r>
            <a:r>
              <a:rPr lang="ru-RU" altLang="ru-RU" sz="2000" b="1" smtClean="0">
                <a:cs typeface="Times New Roman" panose="02020603050405020304" pitchFamily="18" charset="0"/>
              </a:rPr>
              <a:t>, </a:t>
            </a:r>
            <a:r>
              <a:rPr lang="ru-RU" altLang="ru-RU" sz="2000" smtClean="0">
                <a:cs typeface="Arial" panose="020B0604020202020204" pitchFamily="34" charset="0"/>
              </a:rPr>
              <a:t>ПРО_ЗАРП</a:t>
            </a:r>
            <a:r>
              <a:rPr lang="ru-RU" altLang="ru-RU" sz="2000" smtClean="0">
                <a:cs typeface="Times New Roman" panose="02020603050405020304" pitchFamily="18" charset="0"/>
              </a:rPr>
              <a:t>) причем значениями атрибута </a:t>
            </a:r>
            <a:r>
              <a:rPr lang="ru-RU" altLang="ru-RU" sz="2000" smtClean="0">
                <a:cs typeface="Arial" panose="020B0604020202020204" pitchFamily="34" charset="0"/>
              </a:rPr>
              <a:t>ПРО_ЗАРП</a:t>
            </a:r>
            <a:r>
              <a:rPr lang="ru-RU" altLang="ru-RU" sz="2000" b="1" smtClean="0">
                <a:cs typeface="Times New Roman" panose="02020603050405020304" pitchFamily="18" charset="0"/>
              </a:rPr>
              <a:t> </a:t>
            </a:r>
            <a:r>
              <a:rPr lang="ru-RU" altLang="ru-RU" sz="2000" smtClean="0">
                <a:cs typeface="Times New Roman" panose="02020603050405020304" pitchFamily="18" charset="0"/>
              </a:rPr>
              <a:t>являются средние значения заплаты, получаемые участниками соответствующего проекта (сотрудник может быть участником только одного проекта</a:t>
            </a:r>
            <a:r>
              <a:rPr lang="ru-RU" altLang="ru-RU" sz="2000" smtClean="0"/>
              <a:t>) </a:t>
            </a:r>
          </a:p>
          <a:p>
            <a:pPr eaLnBrk="1" hangingPunct="1">
              <a:lnSpc>
                <a:spcPct val="90000"/>
              </a:lnSpc>
              <a:buSzPct val="140000"/>
              <a:buFont typeface="Wingdings" panose="05000000000000000000" pitchFamily="2" charset="2"/>
              <a:buChar char="§"/>
            </a:pPr>
            <a:r>
              <a:rPr lang="ru-RU" altLang="ru-RU" sz="2000" smtClean="0">
                <a:cs typeface="Times New Roman" panose="02020603050405020304" pitchFamily="18" charset="0"/>
              </a:rPr>
              <a:t>Пусть нас интересуют данные о сотрудниках, получающие зарплату выше средней, т.е. нам нужен результат операции </a:t>
            </a:r>
            <a:r>
              <a:rPr lang="ru-RU" altLang="ru-RU" sz="2000" smtClean="0">
                <a:cs typeface="Arial" panose="020B0604020202020204" pitchFamily="34" charset="0"/>
              </a:rPr>
              <a:t>СОТРУДНИКИ_2</a:t>
            </a:r>
            <a:r>
              <a:rPr lang="ru-RU" altLang="ru-RU" sz="2000" b="1" smtClean="0">
                <a:cs typeface="Times New Roman" panose="02020603050405020304" pitchFamily="18" charset="0"/>
              </a:rPr>
              <a:t> </a:t>
            </a:r>
            <a:r>
              <a:rPr lang="en-US" altLang="ru-RU" sz="2000" smtClean="0">
                <a:cs typeface="Arial" panose="020B0604020202020204" pitchFamily="34" charset="0"/>
              </a:rPr>
              <a:t>WHERE</a:t>
            </a:r>
            <a:r>
              <a:rPr lang="ru-RU" altLang="ru-RU" sz="2000" smtClean="0">
                <a:cs typeface="Times New Roman" panose="02020603050405020304" pitchFamily="18" charset="0"/>
              </a:rPr>
              <a:t> (</a:t>
            </a:r>
            <a:r>
              <a:rPr lang="ru-RU" altLang="ru-RU" sz="2000" smtClean="0">
                <a:cs typeface="Arial" panose="020B0604020202020204" pitchFamily="34" charset="0"/>
              </a:rPr>
              <a:t>СОТР_ЗАРП</a:t>
            </a:r>
            <a:r>
              <a:rPr lang="ru-RU" altLang="ru-RU" sz="2000" b="1" smtClean="0">
                <a:cs typeface="Times New Roman" panose="02020603050405020304" pitchFamily="18" charset="0"/>
              </a:rPr>
              <a:t> </a:t>
            </a:r>
            <a:r>
              <a:rPr lang="ru-RU" altLang="ru-RU" sz="2000" smtClean="0">
                <a:cs typeface="Times New Roman" panose="02020603050405020304" pitchFamily="18" charset="0"/>
              </a:rPr>
              <a:t>&gt; </a:t>
            </a:r>
            <a:r>
              <a:rPr lang="ru-RU" altLang="ru-RU" sz="2000" smtClean="0">
                <a:cs typeface="Arial" panose="020B0604020202020204" pitchFamily="34" charset="0"/>
              </a:rPr>
              <a:t>ПРО_ЗАРП</a:t>
            </a:r>
            <a:r>
              <a:rPr lang="ru-RU" altLang="ru-RU" sz="2000" smtClean="0">
                <a:cs typeface="Times New Roman" panose="02020603050405020304" pitchFamily="18" charset="0"/>
              </a:rPr>
              <a:t>)</a:t>
            </a:r>
            <a:r>
              <a:rPr lang="ru-RU" altLang="ru-RU" sz="2000" smtClean="0"/>
              <a:t> </a:t>
            </a:r>
          </a:p>
          <a:p>
            <a:pPr eaLnBrk="1" hangingPunct="1">
              <a:lnSpc>
                <a:spcPct val="90000"/>
              </a:lnSpc>
              <a:buSzPct val="140000"/>
              <a:buFont typeface="Wingdings" panose="05000000000000000000" pitchFamily="2" charset="2"/>
              <a:buChar char="§"/>
            </a:pPr>
            <a:r>
              <a:rPr lang="ru-RU" altLang="ru-RU" sz="2000" smtClean="0">
                <a:cs typeface="Times New Roman" panose="02020603050405020304" pitchFamily="18" charset="0"/>
              </a:rPr>
              <a:t>Будем считать, что множество значений доменов, на которых определены атрибуты </a:t>
            </a:r>
            <a:r>
              <a:rPr lang="ru-RU" altLang="ru-RU" sz="2000" smtClean="0">
                <a:cs typeface="Arial" panose="020B0604020202020204" pitchFamily="34" charset="0"/>
              </a:rPr>
              <a:t>СОТР_НОМЕР </a:t>
            </a:r>
            <a:r>
              <a:rPr lang="ru-RU" altLang="ru-RU" sz="2000" smtClean="0">
                <a:cs typeface="Times New Roman" panose="02020603050405020304" pitchFamily="18" charset="0"/>
              </a:rPr>
              <a:t>и </a:t>
            </a:r>
            <a:r>
              <a:rPr lang="ru-RU" altLang="ru-RU" sz="2000" smtClean="0">
                <a:cs typeface="Arial" panose="020B0604020202020204" pitchFamily="34" charset="0"/>
              </a:rPr>
              <a:t>СОТР_ЗАРП</a:t>
            </a:r>
            <a:r>
              <a:rPr lang="ru-RU" altLang="ru-RU" sz="2000" smtClean="0">
                <a:cs typeface="Times New Roman" panose="02020603050405020304" pitchFamily="18" charset="0"/>
              </a:rPr>
              <a:t>, ограничен значениями, присутствующими в теле отношения </a:t>
            </a:r>
            <a:r>
              <a:rPr lang="ru-RU" altLang="ru-RU" sz="2000" smtClean="0">
                <a:cs typeface="Arial" panose="020B0604020202020204" pitchFamily="34" charset="0"/>
              </a:rPr>
              <a:t>СОТРУДНИКИ_2</a:t>
            </a:r>
            <a:r>
              <a:rPr lang="ru-RU" altLang="ru-RU" sz="2000" smtClean="0">
                <a:cs typeface="Times New Roman" panose="02020603050405020304" pitchFamily="18" charset="0"/>
              </a:rPr>
              <a:t>, а домен атрибута </a:t>
            </a:r>
            <a:r>
              <a:rPr lang="ru-RU" altLang="ru-RU" sz="2000" smtClean="0">
                <a:cs typeface="Arial" panose="020B0604020202020204" pitchFamily="34" charset="0"/>
              </a:rPr>
              <a:t>РУК_НОМ </a:t>
            </a:r>
            <a:r>
              <a:rPr lang="ru-RU" altLang="ru-RU" sz="2000" smtClean="0">
                <a:cs typeface="Times New Roman" panose="02020603050405020304" pitchFamily="18" charset="0"/>
              </a:rPr>
              <a:t>такой же, как у </a:t>
            </a:r>
            <a:r>
              <a:rPr lang="ru-RU" altLang="ru-RU" sz="2000" smtClean="0">
                <a:cs typeface="Arial" panose="020B0604020202020204" pitchFamily="34" charset="0"/>
              </a:rPr>
              <a:t>СОТР_НОМЕР</a:t>
            </a:r>
            <a:r>
              <a:rPr lang="ru-RU" altLang="ru-RU" sz="2000" smtClean="0"/>
              <a:t>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59</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502E5FC2-F97F-4F96-A31C-3729E6E3F0E9}" type="datetime1">
              <a:rPr lang="ru-RU" altLang="en-US" smtClean="0"/>
              <a:t>20.11.2019</a:t>
            </a:fld>
            <a:endParaRPr lang="ru-RU" altLang="en-US"/>
          </a:p>
        </p:txBody>
      </p:sp>
      <p:sp>
        <p:nvSpPr>
          <p:cNvPr id="8195" name="Rectangle 2"/>
          <p:cNvSpPr>
            <a:spLocks noGrp="1" noChangeArrowheads="1"/>
          </p:cNvSpPr>
          <p:nvPr>
            <p:ph type="title"/>
          </p:nvPr>
        </p:nvSpPr>
        <p:spPr/>
        <p:txBody>
          <a:bodyPr/>
          <a:lstStyle/>
          <a:p>
            <a:pPr eaLnBrk="1" hangingPunct="1"/>
            <a:r>
              <a:rPr lang="ru-RU" altLang="ru-RU" smtClean="0"/>
              <a:t>Введение (2)</a:t>
            </a:r>
          </a:p>
        </p:txBody>
      </p:sp>
      <p:sp>
        <p:nvSpPr>
          <p:cNvPr id="8196" name="Rectangle 3"/>
          <p:cNvSpPr>
            <a:spLocks noGrp="1" noChangeArrowheads="1"/>
          </p:cNvSpPr>
          <p:nvPr>
            <p:ph type="body" idx="1"/>
          </p:nvPr>
        </p:nvSpPr>
        <p:spPr/>
        <p:txBody>
          <a:bodyPr/>
          <a:lstStyle/>
          <a:p>
            <a:pPr eaLnBrk="1" hangingPunct="1">
              <a:lnSpc>
                <a:spcPct val="90000"/>
              </a:lnSpc>
            </a:pPr>
            <a:r>
              <a:rPr lang="ru-RU" altLang="ru-RU" sz="2600" smtClean="0">
                <a:cs typeface="Times New Roman" panose="02020603050405020304" pitchFamily="18" charset="0"/>
              </a:rPr>
              <a:t>Механизмы обладают одним важным свойством: </a:t>
            </a:r>
          </a:p>
          <a:p>
            <a:pPr lvl="1" eaLnBrk="1" hangingPunct="1">
              <a:lnSpc>
                <a:spcPct val="90000"/>
              </a:lnSpc>
              <a:buFont typeface="Wingdings" panose="05000000000000000000" pitchFamily="2" charset="2"/>
              <a:buChar char="Ø"/>
            </a:pPr>
            <a:r>
              <a:rPr lang="ru-RU" altLang="ru-RU" sz="2400" smtClean="0">
                <a:cs typeface="Times New Roman" panose="02020603050405020304" pitchFamily="18" charset="0"/>
              </a:rPr>
              <a:t>они замкнуты относительно понятия отношения</a:t>
            </a:r>
          </a:p>
          <a:p>
            <a:pPr eaLnBrk="1" hangingPunct="1">
              <a:lnSpc>
                <a:spcPct val="90000"/>
              </a:lnSpc>
            </a:pPr>
            <a:r>
              <a:rPr lang="ru-RU" altLang="ru-RU" sz="2600" smtClean="0">
                <a:cs typeface="Times New Roman" panose="02020603050405020304" pitchFamily="18" charset="0"/>
              </a:rPr>
              <a:t>Выражения реляционной алгебры и формулы реляционного исчисления определяются над отношениями реляционных БД, и результатом их “вычисления” также являются отношения</a:t>
            </a:r>
          </a:p>
          <a:p>
            <a:pPr eaLnBrk="1" hangingPunct="1">
              <a:lnSpc>
                <a:spcPct val="90000"/>
              </a:lnSpc>
            </a:pPr>
            <a:r>
              <a:rPr lang="ru-RU" altLang="ru-RU" sz="2600" smtClean="0">
                <a:cs typeface="Times New Roman" panose="02020603050405020304" pitchFamily="18" charset="0"/>
              </a:rPr>
              <a:t>Любое выражение или формула могут интерпретироваться как отношения, что позволяет использовать их в других выражениях или формулах</a:t>
            </a:r>
            <a:r>
              <a:rPr lang="ru-RU" altLang="ru-RU" sz="2600" smtClean="0"/>
              <a:t> </a:t>
            </a:r>
            <a:r>
              <a:rPr lang="ru-RU" altLang="ru-RU" sz="2600" smtClean="0">
                <a:cs typeface="Times New Roman" panose="02020603050405020304" pitchFamily="18" charset="0"/>
              </a:rPr>
              <a:t>исчисление кортежей</a:t>
            </a:r>
          </a:p>
          <a:p>
            <a:pPr eaLnBrk="1" hangingPunct="1">
              <a:lnSpc>
                <a:spcPct val="90000"/>
              </a:lnSpc>
            </a:pPr>
            <a:r>
              <a:rPr lang="ru-RU" altLang="ru-RU" smtClean="0"/>
              <a:t> </a:t>
            </a:r>
            <a:r>
              <a:rPr lang="ru-RU" altLang="ru-RU" sz="2600" smtClean="0">
                <a:latin typeface="Times New Roman" panose="02020603050405020304" pitchFamily="18" charset="0"/>
              </a:rPr>
              <a:t>Эквивалентность механизмов</a:t>
            </a:r>
            <a:endParaRPr lang="ru-RU" altLang="ru-RU" smtClean="0">
              <a:latin typeface="Times New Roman" panose="02020603050405020304" pitchFamily="18" charset="0"/>
            </a:endParaRPr>
          </a:p>
          <a:p>
            <a:pPr eaLnBrk="1" hangingPunct="1">
              <a:lnSpc>
                <a:spcPct val="90000"/>
              </a:lnSpc>
              <a:buFont typeface="Wingdings" panose="05000000000000000000" pitchFamily="2" charset="2"/>
              <a:buNone/>
            </a:pPr>
            <a:endParaRPr lang="ru-RU" altLang="ru-RU" sz="2600" smtClean="0">
              <a:cs typeface="Times New Roman" panose="02020603050405020304" pitchFamily="18" charset="0"/>
            </a:endParaRP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6</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Дата 5"/>
          <p:cNvSpPr>
            <a:spLocks noGrp="1"/>
          </p:cNvSpPr>
          <p:nvPr>
            <p:ph type="dt" sz="quarter" idx="10"/>
          </p:nvPr>
        </p:nvSpPr>
        <p:spPr/>
        <p:txBody>
          <a:bodyPr/>
          <a:lstStyle/>
          <a:p>
            <a:pPr>
              <a:defRPr/>
            </a:pPr>
            <a:fld id="{6E442DDA-3C86-40FD-B19B-7F3F8D8AE63A}" type="datetime1">
              <a:rPr lang="ru-RU" altLang="en-US" smtClean="0"/>
              <a:t>20.11.2019</a:t>
            </a:fld>
            <a:endParaRPr lang="ru-RU" altLang="en-US"/>
          </a:p>
        </p:txBody>
      </p:sp>
      <p:sp>
        <p:nvSpPr>
          <p:cNvPr id="63491" name="Rectangle 2"/>
          <p:cNvSpPr>
            <a:spLocks noGrp="1" noChangeArrowheads="1"/>
          </p:cNvSpPr>
          <p:nvPr>
            <p:ph type="title"/>
          </p:nvPr>
        </p:nvSpPr>
        <p:spPr/>
        <p:txBody>
          <a:bodyPr/>
          <a:lstStyle/>
          <a:p>
            <a:pPr eaLnBrk="1" hangingPunct="1"/>
            <a:r>
              <a:rPr lang="ru-RU" altLang="ru-RU" sz="2500" smtClean="0"/>
              <a:t>Алгебра </a:t>
            </a:r>
            <a:r>
              <a:rPr lang="en-US" altLang="ru-RU" sz="2500" b="1" smtClean="0"/>
              <a:t>A</a:t>
            </a:r>
            <a:r>
              <a:rPr lang="en-US" altLang="ru-RU" sz="2500" smtClean="0"/>
              <a:t> </a:t>
            </a:r>
            <a:r>
              <a:rPr lang="ru-RU" altLang="ru-RU" sz="2500" smtClean="0"/>
              <a:t>Дейта и Дарвена (2</a:t>
            </a:r>
            <a:r>
              <a:rPr lang="en-US" altLang="ru-RU" sz="2500" smtClean="0"/>
              <a:t>5</a:t>
            </a:r>
            <a:r>
              <a:rPr lang="ru-RU" altLang="ru-RU" sz="2500" smtClean="0"/>
              <a:t>)</a:t>
            </a:r>
            <a:br>
              <a:rPr lang="ru-RU" altLang="ru-RU" sz="2500" smtClean="0"/>
            </a:br>
            <a:r>
              <a:rPr lang="ru-RU" altLang="ru-RU" sz="2500" smtClean="0"/>
              <a:t> </a:t>
            </a:r>
            <a:r>
              <a:rPr lang="ru-RU" altLang="ru-RU" sz="2000" smtClean="0"/>
              <a:t>Полнота алгебры (</a:t>
            </a:r>
            <a:r>
              <a:rPr lang="en-US" altLang="ru-RU" sz="2000" smtClean="0"/>
              <a:t>9</a:t>
            </a:r>
            <a:r>
              <a:rPr lang="ru-RU" altLang="ru-RU" sz="2000" smtClean="0"/>
              <a:t>)</a:t>
            </a:r>
          </a:p>
        </p:txBody>
      </p:sp>
      <p:graphicFrame>
        <p:nvGraphicFramePr>
          <p:cNvPr id="123846" name="Group 1990"/>
          <p:cNvGraphicFramePr>
            <a:graphicFrameLocks noGrp="1"/>
          </p:cNvGraphicFramePr>
          <p:nvPr>
            <p:ph sz="half" idx="1"/>
          </p:nvPr>
        </p:nvGraphicFramePr>
        <p:xfrm>
          <a:off x="457200" y="1600200"/>
          <a:ext cx="4330700" cy="2295528"/>
        </p:xfrm>
        <a:graphic>
          <a:graphicData uri="http://schemas.openxmlformats.org/drawingml/2006/table">
            <a:tbl>
              <a:tblPr/>
              <a:tblGrid>
                <a:gridCol w="1244600">
                  <a:extLst>
                    <a:ext uri="{9D8B030D-6E8A-4147-A177-3AD203B41FA5}">
                      <a16:colId xmlns:a16="http://schemas.microsoft.com/office/drawing/2014/main" val="20000"/>
                    </a:ext>
                  </a:extLst>
                </a:gridCol>
                <a:gridCol w="1092200">
                  <a:extLst>
                    <a:ext uri="{9D8B030D-6E8A-4147-A177-3AD203B41FA5}">
                      <a16:colId xmlns:a16="http://schemas.microsoft.com/office/drawing/2014/main" val="20001"/>
                    </a:ext>
                  </a:extLst>
                </a:gridCol>
                <a:gridCol w="1022350">
                  <a:extLst>
                    <a:ext uri="{9D8B030D-6E8A-4147-A177-3AD203B41FA5}">
                      <a16:colId xmlns:a16="http://schemas.microsoft.com/office/drawing/2014/main" val="20002"/>
                    </a:ext>
                  </a:extLst>
                </a:gridCol>
                <a:gridCol w="971550">
                  <a:extLst>
                    <a:ext uri="{9D8B030D-6E8A-4147-A177-3AD203B41FA5}">
                      <a16:colId xmlns:a16="http://schemas.microsoft.com/office/drawing/2014/main" val="20003"/>
                    </a:ext>
                  </a:extLst>
                </a:gridCol>
              </a:tblGrid>
              <a:tr h="344536">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ea typeface="Times New Roman" pitchFamily="18" charset="0"/>
                          <a:cs typeface="OLJPN E+ Courier C" charset="0"/>
                        </a:rPr>
                        <a:t>СЛУ_НОМЕР </a:t>
                      </a:r>
                      <a:endParaRPr kumimoji="0" lang="ru-RU" sz="2400" b="0" i="0" u="none" strike="noStrike" cap="none" normalizeH="0" baseline="0" smtClean="0">
                        <a:ln>
                          <a:noFill/>
                        </a:ln>
                        <a:solidFill>
                          <a:schemeClr val="tx1"/>
                        </a:solidFill>
                        <a:effectLst/>
                        <a:latin typeface="Times New Roman" pitchFamily="18" charset="0"/>
                        <a:ea typeface="Times New Roman" pitchFamily="18" charset="0"/>
                        <a:cs typeface="OLJPN E+ Courier C" charset="0"/>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ea typeface="Times New Roman" pitchFamily="18" charset="0"/>
                          <a:cs typeface="OLJPN E+ Courier C" charset="0"/>
                        </a:rPr>
                        <a:t>СЛУ_ИМЯ </a:t>
                      </a:r>
                      <a:endParaRPr kumimoji="0" lang="ru-RU" sz="2400" b="0" i="0" u="none" strike="noStrike" cap="none" normalizeH="0" baseline="0" smtClean="0">
                        <a:ln>
                          <a:noFill/>
                        </a:ln>
                        <a:solidFill>
                          <a:schemeClr val="tx1"/>
                        </a:solidFill>
                        <a:effectLst/>
                        <a:latin typeface="Times New Roman" pitchFamily="18" charset="0"/>
                        <a:ea typeface="Times New Roman" pitchFamily="18" charset="0"/>
                        <a:cs typeface="OLJPN E+ Courier C" charset="0"/>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ea typeface="Times New Roman" pitchFamily="18" charset="0"/>
                          <a:cs typeface="OLJPN E+ Courier C" charset="0"/>
                        </a:rPr>
                        <a:t>СЛУ_ЗАРП </a:t>
                      </a:r>
                      <a:endParaRPr kumimoji="0" lang="ru-RU" sz="2400" b="0" i="0" u="none" strike="noStrike" cap="none" normalizeH="0" baseline="0" smtClean="0">
                        <a:ln>
                          <a:noFill/>
                        </a:ln>
                        <a:solidFill>
                          <a:schemeClr val="tx1"/>
                        </a:solidFill>
                        <a:effectLst/>
                        <a:latin typeface="Times New Roman" pitchFamily="18" charset="0"/>
                        <a:ea typeface="Times New Roman" pitchFamily="18" charset="0"/>
                        <a:cs typeface="OLJPN E+ Courier C" charset="0"/>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ea typeface="Times New Roman" pitchFamily="18" charset="0"/>
                          <a:cs typeface="OLJPN E+ Courier C" charset="0"/>
                        </a:rPr>
                        <a:t>СЛУ_ПРЕМ </a:t>
                      </a:r>
                      <a:endParaRPr kumimoji="0" lang="ru-RU" sz="2400" b="0" i="0" u="none" strike="noStrike" cap="none" normalizeH="0" baseline="0" smtClean="0">
                        <a:ln>
                          <a:noFill/>
                        </a:ln>
                        <a:solidFill>
                          <a:schemeClr val="tx1"/>
                        </a:solidFill>
                        <a:effectLst/>
                        <a:latin typeface="Times New Roman" pitchFamily="18" charset="0"/>
                        <a:ea typeface="Times New Roman" pitchFamily="18" charset="0"/>
                        <a:cs typeface="OLJPN E+ Courier C" charset="0"/>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0"/>
                  </a:ext>
                </a:extLst>
              </a:tr>
              <a:tr h="243874">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221E1F"/>
                          </a:solidFill>
                          <a:effectLst/>
                          <a:latin typeface="Times New Roman" pitchFamily="18" charset="0"/>
                          <a:cs typeface="Times New Roman" pitchFamily="18" charset="0"/>
                        </a:rPr>
                        <a:t>4434 </a:t>
                      </a:r>
                      <a:endParaRPr kumimoji="0" lang="ru-RU" sz="2400" b="0" i="0" u="none" strike="noStrike" cap="none" normalizeH="0" baseline="0" smtClean="0">
                        <a:ln>
                          <a:noFill/>
                        </a:ln>
                        <a:solidFill>
                          <a:schemeClr val="tx1"/>
                        </a:solidFill>
                        <a:effectLst/>
                        <a:latin typeface="Times New Roman" pitchFamily="18" charset="0"/>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221E1F"/>
                          </a:solidFill>
                          <a:effectLst/>
                          <a:latin typeface="Times New Roman" pitchFamily="18" charset="0"/>
                          <a:cs typeface="Times New Roman" pitchFamily="18" charset="0"/>
                        </a:rPr>
                        <a:t>Иванов </a:t>
                      </a:r>
                      <a:endParaRPr kumimoji="0" lang="ru-RU" sz="2400" b="0" i="0" u="none" strike="noStrike" cap="none" normalizeH="0" baseline="0" smtClean="0">
                        <a:ln>
                          <a:noFill/>
                        </a:ln>
                        <a:solidFill>
                          <a:schemeClr val="tx1"/>
                        </a:solidFill>
                        <a:effectLst/>
                        <a:latin typeface="Times New Roman" pitchFamily="18" charset="0"/>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221E1F"/>
                          </a:solidFill>
                          <a:effectLst/>
                          <a:latin typeface="Times New Roman" pitchFamily="18" charset="0"/>
                          <a:cs typeface="Times New Roman" pitchFamily="18" charset="0"/>
                        </a:rPr>
                        <a:t>22400.00 </a:t>
                      </a:r>
                      <a:endParaRPr kumimoji="0" lang="ru-RU" sz="2400" b="0" i="0" u="none" strike="noStrike" cap="none" normalizeH="0" baseline="0" smtClean="0">
                        <a:ln>
                          <a:noFill/>
                        </a:ln>
                        <a:solidFill>
                          <a:schemeClr val="tx1"/>
                        </a:solidFill>
                        <a:effectLst/>
                        <a:latin typeface="Times New Roman" pitchFamily="18" charset="0"/>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221E1F"/>
                          </a:solidFill>
                          <a:effectLst/>
                          <a:latin typeface="Times New Roman" pitchFamily="18" charset="0"/>
                          <a:ea typeface="Times New Roman" pitchFamily="18" charset="0"/>
                          <a:cs typeface="OLDMC C+ Newton C" charset="-52"/>
                        </a:rPr>
                        <a:t>18000.00 </a:t>
                      </a:r>
                      <a:endParaRPr kumimoji="0" lang="ru-RU" sz="2400" b="0" i="0" u="none" strike="noStrike" cap="none" normalizeH="0" baseline="0" smtClean="0">
                        <a:ln>
                          <a:noFill/>
                        </a:ln>
                        <a:solidFill>
                          <a:schemeClr val="tx1"/>
                        </a:solidFill>
                        <a:effectLst/>
                        <a:latin typeface="Times New Roman" pitchFamily="18" charset="0"/>
                        <a:ea typeface="Times New Roman" pitchFamily="18" charset="0"/>
                        <a:cs typeface="OLDMC C+ Newton C" charset="-52"/>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243874">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4435 </a:t>
                      </a:r>
                      <a:endParaRPr kumimoji="0" lang="ru-RU" sz="2400" b="0" i="0" u="none" strike="noStrike" cap="none" normalizeH="0" baseline="0" smtClean="0">
                        <a:ln>
                          <a:noFill/>
                        </a:ln>
                        <a:solidFill>
                          <a:schemeClr val="tx1"/>
                        </a:solidFill>
                        <a:effectLst/>
                        <a:latin typeface="Times New Roman" pitchFamily="18" charset="0"/>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Петров </a:t>
                      </a:r>
                      <a:endParaRPr kumimoji="0" lang="ru-RU" sz="2400" b="0" i="0" u="none" strike="noStrike" cap="none" normalizeH="0" baseline="0" smtClean="0">
                        <a:ln>
                          <a:noFill/>
                        </a:ln>
                        <a:solidFill>
                          <a:schemeClr val="tx1"/>
                        </a:solidFill>
                        <a:effectLst/>
                        <a:latin typeface="Times New Roman" pitchFamily="18" charset="0"/>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29600.00 </a:t>
                      </a:r>
                      <a:endParaRPr kumimoji="0" lang="ru-RU" sz="2400" b="0" i="0" u="none" strike="noStrike" cap="none" normalizeH="0" baseline="0" smtClean="0">
                        <a:ln>
                          <a:noFill/>
                        </a:ln>
                        <a:solidFill>
                          <a:schemeClr val="tx1"/>
                        </a:solidFill>
                        <a:effectLst/>
                        <a:latin typeface="Times New Roman" pitchFamily="18" charset="0"/>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ea typeface="Times New Roman" pitchFamily="18" charset="0"/>
                          <a:cs typeface="OLDMC C+ Newton C" charset="-52"/>
                        </a:rPr>
                        <a:t>22000.00 </a:t>
                      </a:r>
                      <a:endParaRPr kumimoji="0" lang="ru-RU" sz="2400" b="0" i="0" u="none" strike="noStrike" cap="none" normalizeH="0" baseline="0" smtClean="0">
                        <a:ln>
                          <a:noFill/>
                        </a:ln>
                        <a:solidFill>
                          <a:schemeClr val="tx1"/>
                        </a:solidFill>
                        <a:effectLst/>
                        <a:latin typeface="Times New Roman" pitchFamily="18" charset="0"/>
                        <a:ea typeface="Times New Roman" pitchFamily="18" charset="0"/>
                        <a:cs typeface="OLDMC C+ Newton C" charset="-52"/>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243874">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4415 </a:t>
                      </a:r>
                      <a:endParaRPr kumimoji="0" lang="ru-RU" sz="2400" b="0" i="0" u="none" strike="noStrike" cap="none" normalizeH="0" baseline="0" smtClean="0">
                        <a:ln>
                          <a:noFill/>
                        </a:ln>
                        <a:solidFill>
                          <a:schemeClr val="tx1"/>
                        </a:solidFill>
                        <a:effectLst/>
                        <a:latin typeface="Times New Roman" pitchFamily="18" charset="0"/>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Сидоров </a:t>
                      </a:r>
                      <a:endParaRPr kumimoji="0" lang="ru-RU" sz="2400" b="0" i="0" u="none" strike="noStrike" cap="none" normalizeH="0" baseline="0" smtClean="0">
                        <a:ln>
                          <a:noFill/>
                        </a:ln>
                        <a:solidFill>
                          <a:schemeClr val="tx1"/>
                        </a:solidFill>
                        <a:effectLst/>
                        <a:latin typeface="Times New Roman" pitchFamily="18" charset="0"/>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23000.00 </a:t>
                      </a:r>
                      <a:endParaRPr kumimoji="0" lang="ru-RU" sz="2400" b="0" i="0" u="none" strike="noStrike" cap="none" normalizeH="0" baseline="0" smtClean="0">
                        <a:ln>
                          <a:noFill/>
                        </a:ln>
                        <a:solidFill>
                          <a:schemeClr val="tx1"/>
                        </a:solidFill>
                        <a:effectLst/>
                        <a:latin typeface="Times New Roman" pitchFamily="18" charset="0"/>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ea typeface="Times New Roman" pitchFamily="18" charset="0"/>
                          <a:cs typeface="OLDMC C+ Newton C" charset="-52"/>
                        </a:rPr>
                        <a:t>20000.00 </a:t>
                      </a:r>
                      <a:endParaRPr kumimoji="0" lang="ru-RU" sz="2400" b="0" i="0" u="none" strike="noStrike" cap="none" normalizeH="0" baseline="0" smtClean="0">
                        <a:ln>
                          <a:noFill/>
                        </a:ln>
                        <a:solidFill>
                          <a:schemeClr val="tx1"/>
                        </a:solidFill>
                        <a:effectLst/>
                        <a:latin typeface="Times New Roman" pitchFamily="18" charset="0"/>
                        <a:ea typeface="Times New Roman" pitchFamily="18" charset="0"/>
                        <a:cs typeface="OLDMC C+ Newton C" charset="-52"/>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3"/>
                  </a:ext>
                </a:extLst>
              </a:tr>
              <a:tr h="243874">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4436</a:t>
                      </a:r>
                      <a:endParaRPr kumimoji="0" lang="ru-RU" sz="2400" b="0" i="0" u="none" strike="noStrike" cap="none" normalizeH="0" baseline="0" smtClean="0">
                        <a:ln>
                          <a:noFill/>
                        </a:ln>
                        <a:solidFill>
                          <a:schemeClr val="tx1"/>
                        </a:solidFill>
                        <a:effectLst/>
                        <a:latin typeface="Times New Roman" pitchFamily="18" charset="0"/>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Федоров </a:t>
                      </a:r>
                      <a:endParaRPr kumimoji="0" lang="ru-RU" sz="2400" b="0" i="0" u="none" strike="noStrike" cap="none" normalizeH="0" baseline="0" smtClean="0">
                        <a:ln>
                          <a:noFill/>
                        </a:ln>
                        <a:solidFill>
                          <a:schemeClr val="tx1"/>
                        </a:solidFill>
                        <a:effectLst/>
                        <a:latin typeface="Times New Roman" pitchFamily="18" charset="0"/>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20000.00 </a:t>
                      </a:r>
                      <a:endParaRPr kumimoji="0" lang="ru-RU" sz="2400" b="0" i="0" u="none" strike="noStrike" cap="none" normalizeH="0" baseline="0" smtClean="0">
                        <a:ln>
                          <a:noFill/>
                        </a:ln>
                        <a:solidFill>
                          <a:schemeClr val="tx1"/>
                        </a:solidFill>
                        <a:effectLst/>
                        <a:latin typeface="Times New Roman" pitchFamily="18" charset="0"/>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ea typeface="Times New Roman" pitchFamily="18" charset="0"/>
                          <a:cs typeface="OLDMC C+ Newton C" charset="-52"/>
                        </a:rPr>
                        <a:t>22000.00 </a:t>
                      </a:r>
                      <a:endParaRPr kumimoji="0" lang="ru-RU" sz="2400" b="0" i="0" u="none" strike="noStrike" cap="none" normalizeH="0" baseline="0" smtClean="0">
                        <a:ln>
                          <a:noFill/>
                        </a:ln>
                        <a:solidFill>
                          <a:schemeClr val="tx1"/>
                        </a:solidFill>
                        <a:effectLst/>
                        <a:latin typeface="Times New Roman" pitchFamily="18" charset="0"/>
                        <a:ea typeface="Times New Roman" pitchFamily="18" charset="0"/>
                        <a:cs typeface="OLDMC C+ Newton C" charset="-52"/>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4"/>
                  </a:ext>
                </a:extLst>
              </a:tr>
              <a:tr h="243874">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4440 </a:t>
                      </a:r>
                      <a:endParaRPr kumimoji="0" lang="ru-RU" sz="2400" b="0" i="0" u="none" strike="noStrike" cap="none" normalizeH="0" baseline="0" smtClean="0">
                        <a:ln>
                          <a:noFill/>
                        </a:ln>
                        <a:solidFill>
                          <a:schemeClr val="tx1"/>
                        </a:solidFill>
                        <a:effectLst/>
                        <a:latin typeface="Times New Roman" pitchFamily="18" charset="0"/>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Иванова </a:t>
                      </a:r>
                      <a:endParaRPr kumimoji="0" lang="ru-RU" sz="2400" b="0" i="0" u="none" strike="noStrike" cap="none" normalizeH="0" baseline="0" smtClean="0">
                        <a:ln>
                          <a:noFill/>
                        </a:ln>
                        <a:solidFill>
                          <a:schemeClr val="tx1"/>
                        </a:solidFill>
                        <a:effectLst/>
                        <a:latin typeface="Times New Roman" pitchFamily="18" charset="0"/>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22000.00 </a:t>
                      </a:r>
                      <a:endParaRPr kumimoji="0" lang="ru-RU" sz="2400" b="0" i="0" u="none" strike="noStrike" cap="none" normalizeH="0" baseline="0" smtClean="0">
                        <a:ln>
                          <a:noFill/>
                        </a:ln>
                        <a:solidFill>
                          <a:schemeClr val="tx1"/>
                        </a:solidFill>
                        <a:effectLst/>
                        <a:latin typeface="Times New Roman" pitchFamily="18" charset="0"/>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ea typeface="Times New Roman" pitchFamily="18" charset="0"/>
                          <a:cs typeface="OLDMC C+ Newton C" charset="-52"/>
                        </a:rPr>
                        <a:t>20000.00 </a:t>
                      </a:r>
                      <a:endParaRPr kumimoji="0" lang="ru-RU" sz="2400" b="0" i="0" u="none" strike="noStrike" cap="none" normalizeH="0" baseline="0" smtClean="0">
                        <a:ln>
                          <a:noFill/>
                        </a:ln>
                        <a:solidFill>
                          <a:schemeClr val="tx1"/>
                        </a:solidFill>
                        <a:effectLst/>
                        <a:latin typeface="Times New Roman" pitchFamily="18" charset="0"/>
                        <a:ea typeface="Times New Roman" pitchFamily="18" charset="0"/>
                        <a:cs typeface="OLDMC C+ Newton C" charset="-52"/>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5"/>
                  </a:ext>
                </a:extLst>
              </a:tr>
              <a:tr h="243874">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4441 </a:t>
                      </a:r>
                      <a:endParaRPr kumimoji="0" lang="ru-RU" sz="2400" b="0" i="0" u="none" strike="noStrike" cap="none" normalizeH="0" baseline="0" smtClean="0">
                        <a:ln>
                          <a:noFill/>
                        </a:ln>
                        <a:solidFill>
                          <a:schemeClr val="tx1"/>
                        </a:solidFill>
                        <a:effectLst/>
                        <a:latin typeface="Times New Roman" pitchFamily="18" charset="0"/>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Сидоренко </a:t>
                      </a:r>
                      <a:endParaRPr kumimoji="0" lang="ru-RU" sz="2400" b="0" i="0" u="none" strike="noStrike" cap="none" normalizeH="0" baseline="0" smtClean="0">
                        <a:ln>
                          <a:noFill/>
                        </a:ln>
                        <a:solidFill>
                          <a:schemeClr val="tx1"/>
                        </a:solidFill>
                        <a:effectLst/>
                        <a:latin typeface="Times New Roman" pitchFamily="18" charset="0"/>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18000.00 </a:t>
                      </a:r>
                      <a:endParaRPr kumimoji="0" lang="ru-RU" sz="2400" b="0" i="0" u="none" strike="noStrike" cap="none" normalizeH="0" baseline="0" smtClean="0">
                        <a:ln>
                          <a:noFill/>
                        </a:ln>
                        <a:solidFill>
                          <a:schemeClr val="tx1"/>
                        </a:solidFill>
                        <a:effectLst/>
                        <a:latin typeface="Times New Roman" pitchFamily="18" charset="0"/>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ea typeface="Times New Roman" pitchFamily="18" charset="0"/>
                          <a:cs typeface="OLDMC C+ Newton C" charset="-52"/>
                        </a:rPr>
                        <a:t>22000.00 </a:t>
                      </a:r>
                      <a:endParaRPr kumimoji="0" lang="ru-RU" sz="2400" b="0" i="0" u="none" strike="noStrike" cap="none" normalizeH="0" baseline="0" smtClean="0">
                        <a:ln>
                          <a:noFill/>
                        </a:ln>
                        <a:solidFill>
                          <a:schemeClr val="tx1"/>
                        </a:solidFill>
                        <a:effectLst/>
                        <a:latin typeface="Times New Roman" pitchFamily="18" charset="0"/>
                        <a:ea typeface="Times New Roman" pitchFamily="18" charset="0"/>
                        <a:cs typeface="OLDMC C+ Newton C" charset="-52"/>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6"/>
                  </a:ext>
                </a:extLst>
              </a:tr>
              <a:tr h="243874">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4416 </a:t>
                      </a:r>
                      <a:endParaRPr kumimoji="0" lang="ru-RU" sz="2400" b="0" i="0" u="none" strike="noStrike" cap="none" normalizeH="0" baseline="0" smtClean="0">
                        <a:ln>
                          <a:noFill/>
                        </a:ln>
                        <a:solidFill>
                          <a:schemeClr val="tx1"/>
                        </a:solidFill>
                        <a:effectLst/>
                        <a:latin typeface="Times New Roman" pitchFamily="18" charset="0"/>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Федоренко </a:t>
                      </a:r>
                      <a:endParaRPr kumimoji="0" lang="ru-RU" sz="2400" b="0" i="0" u="none" strike="noStrike" cap="none" normalizeH="0" baseline="0" smtClean="0">
                        <a:ln>
                          <a:noFill/>
                        </a:ln>
                        <a:solidFill>
                          <a:schemeClr val="tx1"/>
                        </a:solidFill>
                        <a:effectLst/>
                        <a:latin typeface="Times New Roman" pitchFamily="18" charset="0"/>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20000.00 </a:t>
                      </a:r>
                      <a:endParaRPr kumimoji="0" lang="ru-RU" sz="2400" b="0" i="0" u="none" strike="noStrike" cap="none" normalizeH="0" baseline="0" smtClean="0">
                        <a:ln>
                          <a:noFill/>
                        </a:ln>
                        <a:solidFill>
                          <a:schemeClr val="tx1"/>
                        </a:solidFill>
                        <a:effectLst/>
                        <a:latin typeface="Times New Roman" pitchFamily="18" charset="0"/>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ea typeface="Times New Roman" pitchFamily="18" charset="0"/>
                          <a:cs typeface="OLDMC C+ Newton C" charset="-52"/>
                        </a:rPr>
                        <a:t>20000.00 </a:t>
                      </a:r>
                      <a:endParaRPr kumimoji="0" lang="ru-RU" sz="2400" b="0" i="0" u="none" strike="noStrike" cap="none" normalizeH="0" baseline="0" smtClean="0">
                        <a:ln>
                          <a:noFill/>
                        </a:ln>
                        <a:solidFill>
                          <a:schemeClr val="tx1"/>
                        </a:solidFill>
                        <a:effectLst/>
                        <a:latin typeface="Times New Roman" pitchFamily="18" charset="0"/>
                        <a:ea typeface="Times New Roman" pitchFamily="18" charset="0"/>
                        <a:cs typeface="OLDMC C+ Newton C" charset="-52"/>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7"/>
                  </a:ext>
                </a:extLst>
              </a:tr>
              <a:tr h="243874">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4417 </a:t>
                      </a:r>
                      <a:endParaRPr kumimoji="0" lang="ru-RU" sz="2400" b="0" i="0" u="none" strike="noStrike" cap="none" normalizeH="0" baseline="0" smtClean="0">
                        <a:ln>
                          <a:noFill/>
                        </a:ln>
                        <a:solidFill>
                          <a:schemeClr val="tx1"/>
                        </a:solidFill>
                        <a:effectLst/>
                        <a:latin typeface="Times New Roman" pitchFamily="18" charset="0"/>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Иваненко </a:t>
                      </a:r>
                      <a:endParaRPr kumimoji="0" lang="ru-RU" sz="2400" b="0" i="0" u="none" strike="noStrike" cap="none" normalizeH="0" baseline="0" smtClean="0">
                        <a:ln>
                          <a:noFill/>
                        </a:ln>
                        <a:solidFill>
                          <a:schemeClr val="tx1"/>
                        </a:solidFill>
                        <a:effectLst/>
                        <a:latin typeface="Times New Roman" pitchFamily="18" charset="0"/>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22000.00 </a:t>
                      </a:r>
                      <a:endParaRPr kumimoji="0" lang="ru-RU" sz="2400" b="0" i="0" u="none" strike="noStrike" cap="none" normalizeH="0" baseline="0" smtClean="0">
                        <a:ln>
                          <a:noFill/>
                        </a:ln>
                        <a:solidFill>
                          <a:schemeClr val="tx1"/>
                        </a:solidFill>
                        <a:effectLst/>
                        <a:latin typeface="Times New Roman" pitchFamily="18" charset="0"/>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ea typeface="Times New Roman" pitchFamily="18" charset="0"/>
                          <a:cs typeface="OLDMC C+ Newton C" charset="-52"/>
                        </a:rPr>
                        <a:t>20000.00 </a:t>
                      </a:r>
                      <a:endParaRPr kumimoji="0" lang="ru-RU" sz="2400" b="0" i="0" u="none" strike="noStrike" cap="none" normalizeH="0" baseline="0" smtClean="0">
                        <a:ln>
                          <a:noFill/>
                        </a:ln>
                        <a:solidFill>
                          <a:schemeClr val="tx1"/>
                        </a:solidFill>
                        <a:effectLst/>
                        <a:latin typeface="Times New Roman" pitchFamily="18" charset="0"/>
                        <a:ea typeface="Times New Roman" pitchFamily="18" charset="0"/>
                        <a:cs typeface="OLDMC C+ Newton C" charset="-52"/>
                      </a:endParaRPr>
                    </a:p>
                  </a:txBody>
                  <a:tcPr marT="45726" marB="4572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8"/>
                  </a:ext>
                </a:extLst>
              </a:tr>
            </a:tbl>
          </a:graphicData>
        </a:graphic>
      </p:graphicFrame>
      <p:graphicFrame>
        <p:nvGraphicFramePr>
          <p:cNvPr id="123735" name="Group 1879"/>
          <p:cNvGraphicFramePr>
            <a:graphicFrameLocks noGrp="1"/>
          </p:cNvGraphicFramePr>
          <p:nvPr>
            <p:ph sz="quarter" idx="2"/>
          </p:nvPr>
        </p:nvGraphicFramePr>
        <p:xfrm>
          <a:off x="5435600" y="1600200"/>
          <a:ext cx="3251200" cy="3902080"/>
        </p:xfrm>
        <a:graphic>
          <a:graphicData uri="http://schemas.openxmlformats.org/drawingml/2006/table">
            <a:tbl>
              <a:tblPr/>
              <a:tblGrid>
                <a:gridCol w="1651000">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tblGrid>
              <a:tr h="24388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СЛУ_ПРЕМ </a:t>
                      </a:r>
                      <a:endParaRPr kumimoji="0" lang="ru-RU" sz="2400" b="0" i="0" u="none" strike="noStrike" cap="none" normalizeH="0" baseline="0" smtClean="0">
                        <a:ln>
                          <a:noFill/>
                        </a:ln>
                        <a:solidFill>
                          <a:schemeClr val="tx1"/>
                        </a:solidFill>
                        <a:effectLst/>
                        <a:latin typeface="Times New Roman" pitchFamily="18" charset="0"/>
                      </a:endParaRPr>
                    </a:p>
                  </a:txBody>
                  <a:tcPr marT="45727" marB="45727" anchor="ctr" horzOverflow="overflow">
                    <a:lnL w="12700" cap="flat" cmpd="sng" algn="ctr">
                      <a:solidFill>
                        <a:srgbClr val="646464"/>
                      </a:solidFill>
                      <a:prstDash val="solid"/>
                      <a:round/>
                      <a:headEnd type="none" w="med" len="med"/>
                      <a:tailEnd type="none" w="med" len="med"/>
                    </a:lnL>
                    <a:lnR w="12700" cap="flat" cmpd="sng" algn="ctr">
                      <a:solidFill>
                        <a:srgbClr val="646464"/>
                      </a:solidFill>
                      <a:prstDash val="solid"/>
                      <a:round/>
                      <a:headEnd type="none" w="med" len="med"/>
                      <a:tailEnd type="none" w="med" len="med"/>
                    </a:lnR>
                    <a:lnT w="12700" cap="flat" cmpd="sng" algn="ctr">
                      <a:solidFill>
                        <a:srgbClr val="646464"/>
                      </a:solidFill>
                      <a:prstDash val="solid"/>
                      <a:round/>
                      <a:headEnd type="none" w="med" len="med"/>
                      <a:tailEnd type="none" w="med" len="med"/>
                    </a:lnT>
                    <a:lnB w="12700" cap="flat" cmpd="sng" algn="ctr">
                      <a:solidFill>
                        <a:srgbClr val="646464"/>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СЛУ_ЗАРП </a:t>
                      </a:r>
                      <a:endParaRPr kumimoji="0" lang="ru-RU" sz="2400" b="0" i="0" u="none" strike="noStrike" cap="none" normalizeH="0" baseline="0" smtClean="0">
                        <a:ln>
                          <a:noFill/>
                        </a:ln>
                        <a:solidFill>
                          <a:schemeClr val="tx1"/>
                        </a:solidFill>
                        <a:effectLst/>
                        <a:latin typeface="Times New Roman" pitchFamily="18" charset="0"/>
                      </a:endParaRPr>
                    </a:p>
                  </a:txBody>
                  <a:tcPr marT="45727" marB="45727" anchor="ctr" horzOverflow="overflow">
                    <a:lnL w="12700" cap="flat" cmpd="sng" algn="ctr">
                      <a:solidFill>
                        <a:srgbClr val="646464"/>
                      </a:solidFill>
                      <a:prstDash val="solid"/>
                      <a:round/>
                      <a:headEnd type="none" w="med" len="med"/>
                      <a:tailEnd type="none" w="med" len="med"/>
                    </a:lnL>
                    <a:lnR w="12700" cap="flat" cmpd="sng" algn="ctr">
                      <a:solidFill>
                        <a:srgbClr val="646464"/>
                      </a:solidFill>
                      <a:prstDash val="solid"/>
                      <a:round/>
                      <a:headEnd type="none" w="med" len="med"/>
                      <a:tailEnd type="none" w="med" len="med"/>
                    </a:lnR>
                    <a:lnT w="12700" cap="flat" cmpd="sng" algn="ctr">
                      <a:solidFill>
                        <a:srgbClr val="646464"/>
                      </a:solidFill>
                      <a:prstDash val="solid"/>
                      <a:round/>
                      <a:headEnd type="none" w="med" len="med"/>
                      <a:tailEnd type="none" w="med" len="med"/>
                    </a:lnT>
                    <a:lnB w="12700" cap="flat" cmpd="sng" algn="ctr">
                      <a:solidFill>
                        <a:srgbClr val="646464"/>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0"/>
                  </a:ext>
                </a:extLst>
              </a:tr>
              <a:tr h="24388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ea typeface="Times New Roman" pitchFamily="18" charset="0"/>
                          <a:cs typeface="OLJPN E+ Courier C" charset="0"/>
                        </a:rPr>
                        <a:t>20000.00</a:t>
                      </a:r>
                      <a:endParaRPr kumimoji="0" lang="ru-RU" sz="2400" b="0" i="0" u="none" strike="noStrike" cap="none" normalizeH="0" baseline="0" smtClean="0">
                        <a:ln>
                          <a:noFill/>
                        </a:ln>
                        <a:solidFill>
                          <a:schemeClr val="tx1"/>
                        </a:solidFill>
                        <a:effectLst/>
                        <a:latin typeface="Times New Roman" pitchFamily="18" charset="0"/>
                        <a:ea typeface="Times New Roman" pitchFamily="18" charset="0"/>
                        <a:cs typeface="OLJPN E+ Courier C" charset="0"/>
                      </a:endParaRPr>
                    </a:p>
                  </a:txBody>
                  <a:tcPr marT="45727" marB="45727" anchor="ctr" horzOverflow="overflow">
                    <a:lnL w="12700" cap="flat" cmpd="sng" algn="ctr">
                      <a:solidFill>
                        <a:srgbClr val="646464"/>
                      </a:solidFill>
                      <a:prstDash val="solid"/>
                      <a:round/>
                      <a:headEnd type="none" w="med" len="med"/>
                      <a:tailEnd type="none" w="med" len="med"/>
                    </a:lnL>
                    <a:lnR w="12700" cap="flat" cmpd="sng" algn="ctr">
                      <a:solidFill>
                        <a:srgbClr val="646464"/>
                      </a:solidFill>
                      <a:prstDash val="solid"/>
                      <a:round/>
                      <a:headEnd type="none" w="med" len="med"/>
                      <a:tailEnd type="none" w="med" len="med"/>
                    </a:lnR>
                    <a:lnT w="12700" cap="flat" cmpd="sng" algn="ctr">
                      <a:solidFill>
                        <a:srgbClr val="646464"/>
                      </a:solidFill>
                      <a:prstDash val="solid"/>
                      <a:round/>
                      <a:headEnd type="none" w="med" len="med"/>
                      <a:tailEnd type="none" w="med" len="med"/>
                    </a:lnT>
                    <a:lnB w="12700" cap="flat" cmpd="sng" algn="ctr">
                      <a:solidFill>
                        <a:srgbClr val="646464"/>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ea typeface="Times New Roman" pitchFamily="18" charset="0"/>
                          <a:cs typeface="OLJPN E+ Courier C" charset="0"/>
                        </a:rPr>
                        <a:t>18000.00</a:t>
                      </a:r>
                      <a:endParaRPr kumimoji="0" lang="ru-RU" sz="2400" b="0" i="0" u="none" strike="noStrike" cap="none" normalizeH="0" baseline="0" smtClean="0">
                        <a:ln>
                          <a:noFill/>
                        </a:ln>
                        <a:solidFill>
                          <a:schemeClr val="tx1"/>
                        </a:solidFill>
                        <a:effectLst/>
                        <a:latin typeface="Times New Roman" pitchFamily="18" charset="0"/>
                        <a:ea typeface="Times New Roman" pitchFamily="18" charset="0"/>
                        <a:cs typeface="OLJPN E+ Courier C" charset="0"/>
                      </a:endParaRPr>
                    </a:p>
                  </a:txBody>
                  <a:tcPr marT="45727" marB="45727" anchor="ctr" horzOverflow="overflow">
                    <a:lnL w="12700" cap="flat" cmpd="sng" algn="ctr">
                      <a:solidFill>
                        <a:srgbClr val="646464"/>
                      </a:solidFill>
                      <a:prstDash val="solid"/>
                      <a:round/>
                      <a:headEnd type="none" w="med" len="med"/>
                      <a:tailEnd type="none" w="med" len="med"/>
                    </a:lnL>
                    <a:lnR w="12700" cap="flat" cmpd="sng" algn="ctr">
                      <a:solidFill>
                        <a:srgbClr val="646464"/>
                      </a:solidFill>
                      <a:prstDash val="solid"/>
                      <a:round/>
                      <a:headEnd type="none" w="med" len="med"/>
                      <a:tailEnd type="none" w="med" len="med"/>
                    </a:lnR>
                    <a:lnT w="12700" cap="flat" cmpd="sng" algn="ctr">
                      <a:solidFill>
                        <a:srgbClr val="646464"/>
                      </a:solidFill>
                      <a:prstDash val="solid"/>
                      <a:round/>
                      <a:headEnd type="none" w="med" len="med"/>
                      <a:tailEnd type="none" w="med" len="med"/>
                    </a:lnT>
                    <a:lnB w="12700" cap="flat" cmpd="sng" algn="ctr">
                      <a:solidFill>
                        <a:srgbClr val="646464"/>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24388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ea typeface="Times New Roman" pitchFamily="18" charset="0"/>
                          <a:cs typeface="OLDMC C+ Newton C" charset="-52"/>
                        </a:rPr>
                        <a:t>22000.00</a:t>
                      </a:r>
                      <a:endParaRPr kumimoji="0" lang="ru-RU" sz="2400" b="0" i="0" u="none" strike="noStrike" cap="none" normalizeH="0" baseline="0" smtClean="0">
                        <a:ln>
                          <a:noFill/>
                        </a:ln>
                        <a:solidFill>
                          <a:schemeClr val="tx1"/>
                        </a:solidFill>
                        <a:effectLst/>
                        <a:latin typeface="Times New Roman" pitchFamily="18" charset="0"/>
                        <a:ea typeface="Times New Roman" pitchFamily="18" charset="0"/>
                        <a:cs typeface="OLDMC C+ Newton C" charset="-52"/>
                      </a:endParaRPr>
                    </a:p>
                  </a:txBody>
                  <a:tcPr marT="45727" marB="45727" anchor="ctr" horzOverflow="overflow">
                    <a:lnL w="12700" cap="flat" cmpd="sng" algn="ctr">
                      <a:solidFill>
                        <a:srgbClr val="646464"/>
                      </a:solidFill>
                      <a:prstDash val="solid"/>
                      <a:round/>
                      <a:headEnd type="none" w="med" len="med"/>
                      <a:tailEnd type="none" w="med" len="med"/>
                    </a:lnL>
                    <a:lnR w="12700" cap="flat" cmpd="sng" algn="ctr">
                      <a:solidFill>
                        <a:srgbClr val="646464"/>
                      </a:solidFill>
                      <a:prstDash val="solid"/>
                      <a:round/>
                      <a:headEnd type="none" w="med" len="med"/>
                      <a:tailEnd type="none" w="med" len="med"/>
                    </a:lnR>
                    <a:lnT w="12700" cap="flat" cmpd="sng" algn="ctr">
                      <a:solidFill>
                        <a:srgbClr val="646464"/>
                      </a:solidFill>
                      <a:prstDash val="solid"/>
                      <a:round/>
                      <a:headEnd type="none" w="med" len="med"/>
                      <a:tailEnd type="none" w="med" len="med"/>
                    </a:lnT>
                    <a:lnB w="12700" cap="flat" cmpd="sng" algn="ctr">
                      <a:solidFill>
                        <a:srgbClr val="646464"/>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ea typeface="Times New Roman" pitchFamily="18" charset="0"/>
                          <a:cs typeface="OLJPN E+ Courier C" charset="0"/>
                        </a:rPr>
                        <a:t>18000.00</a:t>
                      </a:r>
                      <a:endParaRPr kumimoji="0" lang="ru-RU" sz="2400" b="0" i="0" u="none" strike="noStrike" cap="none" normalizeH="0" baseline="0" smtClean="0">
                        <a:ln>
                          <a:noFill/>
                        </a:ln>
                        <a:solidFill>
                          <a:schemeClr val="tx1"/>
                        </a:solidFill>
                        <a:effectLst/>
                        <a:latin typeface="Times New Roman" pitchFamily="18" charset="0"/>
                        <a:ea typeface="Times New Roman" pitchFamily="18" charset="0"/>
                        <a:cs typeface="OLJPN E+ Courier C" charset="0"/>
                      </a:endParaRPr>
                    </a:p>
                  </a:txBody>
                  <a:tcPr marT="45727" marB="45727" anchor="ctr" horzOverflow="overflow">
                    <a:lnL w="12700" cap="flat" cmpd="sng" algn="ctr">
                      <a:solidFill>
                        <a:srgbClr val="646464"/>
                      </a:solidFill>
                      <a:prstDash val="solid"/>
                      <a:round/>
                      <a:headEnd type="none" w="med" len="med"/>
                      <a:tailEnd type="none" w="med" len="med"/>
                    </a:lnL>
                    <a:lnR w="12700" cap="flat" cmpd="sng" algn="ctr">
                      <a:solidFill>
                        <a:srgbClr val="646464"/>
                      </a:solidFill>
                      <a:prstDash val="solid"/>
                      <a:round/>
                      <a:headEnd type="none" w="med" len="med"/>
                      <a:tailEnd type="none" w="med" len="med"/>
                    </a:lnR>
                    <a:lnT w="12700" cap="flat" cmpd="sng" algn="ctr">
                      <a:solidFill>
                        <a:srgbClr val="646464"/>
                      </a:solidFill>
                      <a:prstDash val="solid"/>
                      <a:round/>
                      <a:headEnd type="none" w="med" len="med"/>
                      <a:tailEnd type="none" w="med" len="med"/>
                    </a:lnT>
                    <a:lnB w="12700" cap="flat" cmpd="sng" algn="ctr">
                      <a:solidFill>
                        <a:srgbClr val="646464"/>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24388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ea typeface="Times New Roman" pitchFamily="18" charset="0"/>
                          <a:cs typeface="OLDMC C+ Newton C" charset="-52"/>
                        </a:rPr>
                        <a:t>22000.00</a:t>
                      </a:r>
                      <a:endParaRPr kumimoji="0" lang="ru-RU" sz="2400" b="0" i="0" u="none" strike="noStrike" cap="none" normalizeH="0" baseline="0" smtClean="0">
                        <a:ln>
                          <a:noFill/>
                        </a:ln>
                        <a:solidFill>
                          <a:schemeClr val="tx1"/>
                        </a:solidFill>
                        <a:effectLst/>
                        <a:latin typeface="Times New Roman" pitchFamily="18" charset="0"/>
                        <a:ea typeface="Times New Roman" pitchFamily="18" charset="0"/>
                        <a:cs typeface="OLDMC C+ Newton C" charset="-52"/>
                      </a:endParaRPr>
                    </a:p>
                  </a:txBody>
                  <a:tcPr marT="45727" marB="45727" anchor="ctr" horzOverflow="overflow">
                    <a:lnL w="12700" cap="flat" cmpd="sng" algn="ctr">
                      <a:solidFill>
                        <a:srgbClr val="646464"/>
                      </a:solidFill>
                      <a:prstDash val="solid"/>
                      <a:round/>
                      <a:headEnd type="none" w="med" len="med"/>
                      <a:tailEnd type="none" w="med" len="med"/>
                    </a:lnL>
                    <a:lnR w="12700" cap="flat" cmpd="sng" algn="ctr">
                      <a:solidFill>
                        <a:srgbClr val="646464"/>
                      </a:solidFill>
                      <a:prstDash val="solid"/>
                      <a:round/>
                      <a:headEnd type="none" w="med" len="med"/>
                      <a:tailEnd type="none" w="med" len="med"/>
                    </a:lnR>
                    <a:lnT w="12700" cap="flat" cmpd="sng" algn="ctr">
                      <a:solidFill>
                        <a:srgbClr val="646464"/>
                      </a:solidFill>
                      <a:prstDash val="solid"/>
                      <a:round/>
                      <a:headEnd type="none" w="med" len="med"/>
                      <a:tailEnd type="none" w="med" len="med"/>
                    </a:lnT>
                    <a:lnB w="12700" cap="flat" cmpd="sng" algn="ctr">
                      <a:solidFill>
                        <a:srgbClr val="646464"/>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ea typeface="Times New Roman" pitchFamily="18" charset="0"/>
                          <a:cs typeface="OLJPN E+ Courier C" charset="0"/>
                        </a:rPr>
                        <a:t>20000.00</a:t>
                      </a:r>
                      <a:endParaRPr kumimoji="0" lang="ru-RU" sz="2400" b="0" i="0" u="none" strike="noStrike" cap="none" normalizeH="0" baseline="0" smtClean="0">
                        <a:ln>
                          <a:noFill/>
                        </a:ln>
                        <a:solidFill>
                          <a:schemeClr val="tx1"/>
                        </a:solidFill>
                        <a:effectLst/>
                        <a:latin typeface="Times New Roman" pitchFamily="18" charset="0"/>
                        <a:ea typeface="Times New Roman" pitchFamily="18" charset="0"/>
                        <a:cs typeface="OLJPN E+ Courier C" charset="0"/>
                      </a:endParaRPr>
                    </a:p>
                  </a:txBody>
                  <a:tcPr marT="45727" marB="45727" anchor="ctr" horzOverflow="overflow">
                    <a:lnL w="12700" cap="flat" cmpd="sng" algn="ctr">
                      <a:solidFill>
                        <a:srgbClr val="646464"/>
                      </a:solidFill>
                      <a:prstDash val="solid"/>
                      <a:round/>
                      <a:headEnd type="none" w="med" len="med"/>
                      <a:tailEnd type="none" w="med" len="med"/>
                    </a:lnL>
                    <a:lnR w="12700" cap="flat" cmpd="sng" algn="ctr">
                      <a:solidFill>
                        <a:srgbClr val="646464"/>
                      </a:solidFill>
                      <a:prstDash val="solid"/>
                      <a:round/>
                      <a:headEnd type="none" w="med" len="med"/>
                      <a:tailEnd type="none" w="med" len="med"/>
                    </a:lnR>
                    <a:lnT w="12700" cap="flat" cmpd="sng" algn="ctr">
                      <a:solidFill>
                        <a:srgbClr val="646464"/>
                      </a:solidFill>
                      <a:prstDash val="solid"/>
                      <a:round/>
                      <a:headEnd type="none" w="med" len="med"/>
                      <a:tailEnd type="none" w="med" len="med"/>
                    </a:lnT>
                    <a:lnB w="12700" cap="flat" cmpd="sng" algn="ctr">
                      <a:solidFill>
                        <a:srgbClr val="646464"/>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3"/>
                  </a:ext>
                </a:extLst>
              </a:tr>
              <a:tr h="24388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221E1F"/>
                          </a:solidFill>
                          <a:effectLst/>
                          <a:latin typeface="Times New Roman" pitchFamily="18" charset="0"/>
                          <a:cs typeface="Times New Roman" pitchFamily="18" charset="0"/>
                        </a:rPr>
                        <a:t>22400.00</a:t>
                      </a:r>
                      <a:endParaRPr kumimoji="0" lang="ru-RU" sz="2400" b="0" i="0" u="none" strike="noStrike" cap="none" normalizeH="0" baseline="0" smtClean="0">
                        <a:ln>
                          <a:noFill/>
                        </a:ln>
                        <a:solidFill>
                          <a:schemeClr val="tx1"/>
                        </a:solidFill>
                        <a:effectLst/>
                        <a:latin typeface="Times New Roman" pitchFamily="18" charset="0"/>
                      </a:endParaRPr>
                    </a:p>
                  </a:txBody>
                  <a:tcPr marT="45727" marB="45727" anchor="ctr" horzOverflow="overflow">
                    <a:lnL w="12700" cap="flat" cmpd="sng" algn="ctr">
                      <a:solidFill>
                        <a:srgbClr val="646464"/>
                      </a:solidFill>
                      <a:prstDash val="solid"/>
                      <a:round/>
                      <a:headEnd type="none" w="med" len="med"/>
                      <a:tailEnd type="none" w="med" len="med"/>
                    </a:lnL>
                    <a:lnR w="12700" cap="flat" cmpd="sng" algn="ctr">
                      <a:solidFill>
                        <a:srgbClr val="646464"/>
                      </a:solidFill>
                      <a:prstDash val="solid"/>
                      <a:round/>
                      <a:headEnd type="none" w="med" len="med"/>
                      <a:tailEnd type="none" w="med" len="med"/>
                    </a:lnR>
                    <a:lnT w="12700" cap="flat" cmpd="sng" algn="ctr">
                      <a:solidFill>
                        <a:srgbClr val="646464"/>
                      </a:solidFill>
                      <a:prstDash val="solid"/>
                      <a:round/>
                      <a:headEnd type="none" w="med" len="med"/>
                      <a:tailEnd type="none" w="med" len="med"/>
                    </a:lnT>
                    <a:lnB w="12700" cap="flat" cmpd="sng" algn="ctr">
                      <a:solidFill>
                        <a:srgbClr val="646464"/>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ea typeface="Times New Roman" pitchFamily="18" charset="0"/>
                          <a:cs typeface="OLJPN E+ Courier C" charset="0"/>
                        </a:rPr>
                        <a:t>18000.00</a:t>
                      </a:r>
                      <a:endParaRPr kumimoji="0" lang="ru-RU" sz="2400" b="0" i="0" u="none" strike="noStrike" cap="none" normalizeH="0" baseline="0" smtClean="0">
                        <a:ln>
                          <a:noFill/>
                        </a:ln>
                        <a:solidFill>
                          <a:schemeClr val="tx1"/>
                        </a:solidFill>
                        <a:effectLst/>
                        <a:latin typeface="Times New Roman" pitchFamily="18" charset="0"/>
                        <a:ea typeface="Times New Roman" pitchFamily="18" charset="0"/>
                        <a:cs typeface="OLJPN E+ Courier C" charset="0"/>
                      </a:endParaRPr>
                    </a:p>
                  </a:txBody>
                  <a:tcPr marT="45727" marB="45727" anchor="ctr" horzOverflow="overflow">
                    <a:lnL w="12700" cap="flat" cmpd="sng" algn="ctr">
                      <a:solidFill>
                        <a:srgbClr val="646464"/>
                      </a:solidFill>
                      <a:prstDash val="solid"/>
                      <a:round/>
                      <a:headEnd type="none" w="med" len="med"/>
                      <a:tailEnd type="none" w="med" len="med"/>
                    </a:lnL>
                    <a:lnR w="12700" cap="flat" cmpd="sng" algn="ctr">
                      <a:solidFill>
                        <a:srgbClr val="646464"/>
                      </a:solidFill>
                      <a:prstDash val="solid"/>
                      <a:round/>
                      <a:headEnd type="none" w="med" len="med"/>
                      <a:tailEnd type="none" w="med" len="med"/>
                    </a:lnR>
                    <a:lnT w="12700" cap="flat" cmpd="sng" algn="ctr">
                      <a:solidFill>
                        <a:srgbClr val="646464"/>
                      </a:solidFill>
                      <a:prstDash val="solid"/>
                      <a:round/>
                      <a:headEnd type="none" w="med" len="med"/>
                      <a:tailEnd type="none" w="med" len="med"/>
                    </a:lnT>
                    <a:lnB w="12700" cap="flat" cmpd="sng" algn="ctr">
                      <a:solidFill>
                        <a:srgbClr val="646464"/>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4"/>
                  </a:ext>
                </a:extLst>
              </a:tr>
              <a:tr h="24388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221E1F"/>
                          </a:solidFill>
                          <a:effectLst/>
                          <a:latin typeface="Times New Roman" pitchFamily="18" charset="0"/>
                          <a:cs typeface="Times New Roman" pitchFamily="18" charset="0"/>
                        </a:rPr>
                        <a:t>22400.00</a:t>
                      </a:r>
                      <a:endParaRPr kumimoji="0" lang="ru-RU" sz="2400" b="0" i="0" u="none" strike="noStrike" cap="none" normalizeH="0" baseline="0" smtClean="0">
                        <a:ln>
                          <a:noFill/>
                        </a:ln>
                        <a:solidFill>
                          <a:schemeClr val="tx1"/>
                        </a:solidFill>
                        <a:effectLst/>
                        <a:latin typeface="Times New Roman" pitchFamily="18" charset="0"/>
                      </a:endParaRPr>
                    </a:p>
                  </a:txBody>
                  <a:tcPr marT="45727" marB="45727" anchor="ctr" horzOverflow="overflow">
                    <a:lnL w="12700" cap="flat" cmpd="sng" algn="ctr">
                      <a:solidFill>
                        <a:srgbClr val="646464"/>
                      </a:solidFill>
                      <a:prstDash val="solid"/>
                      <a:round/>
                      <a:headEnd type="none" w="med" len="med"/>
                      <a:tailEnd type="none" w="med" len="med"/>
                    </a:lnL>
                    <a:lnR w="12700" cap="flat" cmpd="sng" algn="ctr">
                      <a:solidFill>
                        <a:srgbClr val="646464"/>
                      </a:solidFill>
                      <a:prstDash val="solid"/>
                      <a:round/>
                      <a:headEnd type="none" w="med" len="med"/>
                      <a:tailEnd type="none" w="med" len="med"/>
                    </a:lnR>
                    <a:lnT w="12700" cap="flat" cmpd="sng" algn="ctr">
                      <a:solidFill>
                        <a:srgbClr val="646464"/>
                      </a:solidFill>
                      <a:prstDash val="solid"/>
                      <a:round/>
                      <a:headEnd type="none" w="med" len="med"/>
                      <a:tailEnd type="none" w="med" len="med"/>
                    </a:lnT>
                    <a:lnB w="12700" cap="flat" cmpd="sng" algn="ctr">
                      <a:solidFill>
                        <a:srgbClr val="646464"/>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ea typeface="Times New Roman" pitchFamily="18" charset="0"/>
                          <a:cs typeface="OLJPN E+ Courier C" charset="0"/>
                        </a:rPr>
                        <a:t>20000.00</a:t>
                      </a:r>
                      <a:endParaRPr kumimoji="0" lang="ru-RU" sz="2400" b="0" i="0" u="none" strike="noStrike" cap="none" normalizeH="0" baseline="0" smtClean="0">
                        <a:ln>
                          <a:noFill/>
                        </a:ln>
                        <a:solidFill>
                          <a:schemeClr val="tx1"/>
                        </a:solidFill>
                        <a:effectLst/>
                        <a:latin typeface="Times New Roman" pitchFamily="18" charset="0"/>
                        <a:ea typeface="Times New Roman" pitchFamily="18" charset="0"/>
                        <a:cs typeface="OLJPN E+ Courier C" charset="0"/>
                      </a:endParaRPr>
                    </a:p>
                  </a:txBody>
                  <a:tcPr marT="45727" marB="45727" anchor="ctr" horzOverflow="overflow">
                    <a:lnL w="12700" cap="flat" cmpd="sng" algn="ctr">
                      <a:solidFill>
                        <a:srgbClr val="646464"/>
                      </a:solidFill>
                      <a:prstDash val="solid"/>
                      <a:round/>
                      <a:headEnd type="none" w="med" len="med"/>
                      <a:tailEnd type="none" w="med" len="med"/>
                    </a:lnL>
                    <a:lnR w="12700" cap="flat" cmpd="sng" algn="ctr">
                      <a:solidFill>
                        <a:srgbClr val="646464"/>
                      </a:solidFill>
                      <a:prstDash val="solid"/>
                      <a:round/>
                      <a:headEnd type="none" w="med" len="med"/>
                      <a:tailEnd type="none" w="med" len="med"/>
                    </a:lnR>
                    <a:lnT w="12700" cap="flat" cmpd="sng" algn="ctr">
                      <a:solidFill>
                        <a:srgbClr val="646464"/>
                      </a:solidFill>
                      <a:prstDash val="solid"/>
                      <a:round/>
                      <a:headEnd type="none" w="med" len="med"/>
                      <a:tailEnd type="none" w="med" len="med"/>
                    </a:lnT>
                    <a:lnB w="12700" cap="flat" cmpd="sng" algn="ctr">
                      <a:solidFill>
                        <a:srgbClr val="646464"/>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5"/>
                  </a:ext>
                </a:extLst>
              </a:tr>
              <a:tr h="24388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221E1F"/>
                          </a:solidFill>
                          <a:effectLst/>
                          <a:latin typeface="Times New Roman" pitchFamily="18" charset="0"/>
                          <a:cs typeface="Times New Roman" pitchFamily="18" charset="0"/>
                        </a:rPr>
                        <a:t>22400.00</a:t>
                      </a:r>
                      <a:endParaRPr kumimoji="0" lang="ru-RU" sz="2400" b="0" i="0" u="none" strike="noStrike" cap="none" normalizeH="0" baseline="0" smtClean="0">
                        <a:ln>
                          <a:noFill/>
                        </a:ln>
                        <a:solidFill>
                          <a:schemeClr val="tx1"/>
                        </a:solidFill>
                        <a:effectLst/>
                        <a:latin typeface="Times New Roman" pitchFamily="18" charset="0"/>
                      </a:endParaRPr>
                    </a:p>
                  </a:txBody>
                  <a:tcPr marT="45727" marB="45727" anchor="ctr" horzOverflow="overflow">
                    <a:lnL w="12700" cap="flat" cmpd="sng" algn="ctr">
                      <a:solidFill>
                        <a:srgbClr val="646464"/>
                      </a:solidFill>
                      <a:prstDash val="solid"/>
                      <a:round/>
                      <a:headEnd type="none" w="med" len="med"/>
                      <a:tailEnd type="none" w="med" len="med"/>
                    </a:lnL>
                    <a:lnR w="12700" cap="flat" cmpd="sng" algn="ctr">
                      <a:solidFill>
                        <a:srgbClr val="646464"/>
                      </a:solidFill>
                      <a:prstDash val="solid"/>
                      <a:round/>
                      <a:headEnd type="none" w="med" len="med"/>
                      <a:tailEnd type="none" w="med" len="med"/>
                    </a:lnR>
                    <a:lnT w="12700" cap="flat" cmpd="sng" algn="ctr">
                      <a:solidFill>
                        <a:srgbClr val="646464"/>
                      </a:solidFill>
                      <a:prstDash val="solid"/>
                      <a:round/>
                      <a:headEnd type="none" w="med" len="med"/>
                      <a:tailEnd type="none" w="med" len="med"/>
                    </a:lnT>
                    <a:lnB w="12700" cap="flat" cmpd="sng" algn="ctr">
                      <a:solidFill>
                        <a:srgbClr val="646464"/>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ea typeface="Times New Roman" pitchFamily="18" charset="0"/>
                          <a:cs typeface="OLDMC C+ Newton C" charset="-52"/>
                        </a:rPr>
                        <a:t>22000.00</a:t>
                      </a:r>
                      <a:endParaRPr kumimoji="0" lang="ru-RU" sz="2400" b="0" i="0" u="none" strike="noStrike" cap="none" normalizeH="0" baseline="0" smtClean="0">
                        <a:ln>
                          <a:noFill/>
                        </a:ln>
                        <a:solidFill>
                          <a:schemeClr val="tx1"/>
                        </a:solidFill>
                        <a:effectLst/>
                        <a:latin typeface="Times New Roman" pitchFamily="18" charset="0"/>
                        <a:ea typeface="Times New Roman" pitchFamily="18" charset="0"/>
                        <a:cs typeface="OLDMC C+ Newton C" charset="-52"/>
                      </a:endParaRPr>
                    </a:p>
                  </a:txBody>
                  <a:tcPr marT="45727" marB="45727" anchor="ctr" horzOverflow="overflow">
                    <a:lnL w="12700" cap="flat" cmpd="sng" algn="ctr">
                      <a:solidFill>
                        <a:srgbClr val="646464"/>
                      </a:solidFill>
                      <a:prstDash val="solid"/>
                      <a:round/>
                      <a:headEnd type="none" w="med" len="med"/>
                      <a:tailEnd type="none" w="med" len="med"/>
                    </a:lnL>
                    <a:lnR w="12700" cap="flat" cmpd="sng" algn="ctr">
                      <a:solidFill>
                        <a:srgbClr val="646464"/>
                      </a:solidFill>
                      <a:prstDash val="solid"/>
                      <a:round/>
                      <a:headEnd type="none" w="med" len="med"/>
                      <a:tailEnd type="none" w="med" len="med"/>
                    </a:lnR>
                    <a:lnT w="12700" cap="flat" cmpd="sng" algn="ctr">
                      <a:solidFill>
                        <a:srgbClr val="646464"/>
                      </a:solidFill>
                      <a:prstDash val="solid"/>
                      <a:round/>
                      <a:headEnd type="none" w="med" len="med"/>
                      <a:tailEnd type="none" w="med" len="med"/>
                    </a:lnT>
                    <a:lnB w="12700" cap="flat" cmpd="sng" algn="ctr">
                      <a:solidFill>
                        <a:srgbClr val="646464"/>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6"/>
                  </a:ext>
                </a:extLst>
              </a:tr>
              <a:tr h="24388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23000.00</a:t>
                      </a:r>
                      <a:endParaRPr kumimoji="0" lang="ru-RU" sz="2400" b="0" i="0" u="none" strike="noStrike" cap="none" normalizeH="0" baseline="0" smtClean="0">
                        <a:ln>
                          <a:noFill/>
                        </a:ln>
                        <a:solidFill>
                          <a:schemeClr val="tx1"/>
                        </a:solidFill>
                        <a:effectLst/>
                        <a:latin typeface="Times New Roman" pitchFamily="18" charset="0"/>
                      </a:endParaRPr>
                    </a:p>
                  </a:txBody>
                  <a:tcPr marT="45727" marB="45727" anchor="ctr" horzOverflow="overflow">
                    <a:lnL w="12700" cap="flat" cmpd="sng" algn="ctr">
                      <a:solidFill>
                        <a:srgbClr val="646464"/>
                      </a:solidFill>
                      <a:prstDash val="solid"/>
                      <a:round/>
                      <a:headEnd type="none" w="med" len="med"/>
                      <a:tailEnd type="none" w="med" len="med"/>
                    </a:lnL>
                    <a:lnR w="12700" cap="flat" cmpd="sng" algn="ctr">
                      <a:solidFill>
                        <a:srgbClr val="646464"/>
                      </a:solidFill>
                      <a:prstDash val="solid"/>
                      <a:round/>
                      <a:headEnd type="none" w="med" len="med"/>
                      <a:tailEnd type="none" w="med" len="med"/>
                    </a:lnR>
                    <a:lnT w="12700" cap="flat" cmpd="sng" algn="ctr">
                      <a:solidFill>
                        <a:srgbClr val="646464"/>
                      </a:solidFill>
                      <a:prstDash val="solid"/>
                      <a:round/>
                      <a:headEnd type="none" w="med" len="med"/>
                      <a:tailEnd type="none" w="med" len="med"/>
                    </a:lnT>
                    <a:lnB w="12700" cap="flat" cmpd="sng" algn="ctr">
                      <a:solidFill>
                        <a:srgbClr val="646464"/>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ea typeface="Times New Roman" pitchFamily="18" charset="0"/>
                          <a:cs typeface="OLJPN E+ Courier C" charset="0"/>
                        </a:rPr>
                        <a:t>18000.00</a:t>
                      </a:r>
                      <a:endParaRPr kumimoji="0" lang="ru-RU" sz="2400" b="0" i="0" u="none" strike="noStrike" cap="none" normalizeH="0" baseline="0" smtClean="0">
                        <a:ln>
                          <a:noFill/>
                        </a:ln>
                        <a:solidFill>
                          <a:schemeClr val="tx1"/>
                        </a:solidFill>
                        <a:effectLst/>
                        <a:latin typeface="Times New Roman" pitchFamily="18" charset="0"/>
                        <a:ea typeface="Times New Roman" pitchFamily="18" charset="0"/>
                        <a:cs typeface="OLJPN E+ Courier C" charset="0"/>
                      </a:endParaRPr>
                    </a:p>
                  </a:txBody>
                  <a:tcPr marT="45727" marB="45727" anchor="ctr" horzOverflow="overflow">
                    <a:lnL w="12700" cap="flat" cmpd="sng" algn="ctr">
                      <a:solidFill>
                        <a:srgbClr val="646464"/>
                      </a:solidFill>
                      <a:prstDash val="solid"/>
                      <a:round/>
                      <a:headEnd type="none" w="med" len="med"/>
                      <a:tailEnd type="none" w="med" len="med"/>
                    </a:lnL>
                    <a:lnR w="12700" cap="flat" cmpd="sng" algn="ctr">
                      <a:solidFill>
                        <a:srgbClr val="646464"/>
                      </a:solidFill>
                      <a:prstDash val="solid"/>
                      <a:round/>
                      <a:headEnd type="none" w="med" len="med"/>
                      <a:tailEnd type="none" w="med" len="med"/>
                    </a:lnR>
                    <a:lnT w="12700" cap="flat" cmpd="sng" algn="ctr">
                      <a:solidFill>
                        <a:srgbClr val="646464"/>
                      </a:solidFill>
                      <a:prstDash val="solid"/>
                      <a:round/>
                      <a:headEnd type="none" w="med" len="med"/>
                      <a:tailEnd type="none" w="med" len="med"/>
                    </a:lnT>
                    <a:lnB w="12700" cap="flat" cmpd="sng" algn="ctr">
                      <a:solidFill>
                        <a:srgbClr val="646464"/>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7"/>
                  </a:ext>
                </a:extLst>
              </a:tr>
              <a:tr h="24388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23000.00</a:t>
                      </a:r>
                      <a:endParaRPr kumimoji="0" lang="ru-RU" sz="2400" b="0" i="0" u="none" strike="noStrike" cap="none" normalizeH="0" baseline="0" smtClean="0">
                        <a:ln>
                          <a:noFill/>
                        </a:ln>
                        <a:solidFill>
                          <a:schemeClr val="tx1"/>
                        </a:solidFill>
                        <a:effectLst/>
                        <a:latin typeface="Times New Roman" pitchFamily="18" charset="0"/>
                      </a:endParaRPr>
                    </a:p>
                  </a:txBody>
                  <a:tcPr marT="45727" marB="45727" anchor="ctr" horzOverflow="overflow">
                    <a:lnL w="12700" cap="flat" cmpd="sng" algn="ctr">
                      <a:solidFill>
                        <a:srgbClr val="646464"/>
                      </a:solidFill>
                      <a:prstDash val="solid"/>
                      <a:round/>
                      <a:headEnd type="none" w="med" len="med"/>
                      <a:tailEnd type="none" w="med" len="med"/>
                    </a:lnL>
                    <a:lnR w="12700" cap="flat" cmpd="sng" algn="ctr">
                      <a:solidFill>
                        <a:srgbClr val="646464"/>
                      </a:solidFill>
                      <a:prstDash val="solid"/>
                      <a:round/>
                      <a:headEnd type="none" w="med" len="med"/>
                      <a:tailEnd type="none" w="med" len="med"/>
                    </a:lnR>
                    <a:lnT w="12700" cap="flat" cmpd="sng" algn="ctr">
                      <a:solidFill>
                        <a:srgbClr val="646464"/>
                      </a:solidFill>
                      <a:prstDash val="solid"/>
                      <a:round/>
                      <a:headEnd type="none" w="med" len="med"/>
                      <a:tailEnd type="none" w="med" len="med"/>
                    </a:lnT>
                    <a:lnB w="12700" cap="flat" cmpd="sng" algn="ctr">
                      <a:solidFill>
                        <a:srgbClr val="646464"/>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ea typeface="Times New Roman" pitchFamily="18" charset="0"/>
                          <a:cs typeface="OLJPN E+ Courier C" charset="0"/>
                        </a:rPr>
                        <a:t>20000.00</a:t>
                      </a:r>
                      <a:endParaRPr kumimoji="0" lang="ru-RU" sz="2400" b="0" i="0" u="none" strike="noStrike" cap="none" normalizeH="0" baseline="0" smtClean="0">
                        <a:ln>
                          <a:noFill/>
                        </a:ln>
                        <a:solidFill>
                          <a:schemeClr val="tx1"/>
                        </a:solidFill>
                        <a:effectLst/>
                        <a:latin typeface="Times New Roman" pitchFamily="18" charset="0"/>
                        <a:ea typeface="Times New Roman" pitchFamily="18" charset="0"/>
                        <a:cs typeface="OLJPN E+ Courier C" charset="0"/>
                      </a:endParaRPr>
                    </a:p>
                  </a:txBody>
                  <a:tcPr marT="45727" marB="45727" anchor="ctr" horzOverflow="overflow">
                    <a:lnL w="12700" cap="flat" cmpd="sng" algn="ctr">
                      <a:solidFill>
                        <a:srgbClr val="646464"/>
                      </a:solidFill>
                      <a:prstDash val="solid"/>
                      <a:round/>
                      <a:headEnd type="none" w="med" len="med"/>
                      <a:tailEnd type="none" w="med" len="med"/>
                    </a:lnL>
                    <a:lnR w="12700" cap="flat" cmpd="sng" algn="ctr">
                      <a:solidFill>
                        <a:srgbClr val="646464"/>
                      </a:solidFill>
                      <a:prstDash val="solid"/>
                      <a:round/>
                      <a:headEnd type="none" w="med" len="med"/>
                      <a:tailEnd type="none" w="med" len="med"/>
                    </a:lnR>
                    <a:lnT w="12700" cap="flat" cmpd="sng" algn="ctr">
                      <a:solidFill>
                        <a:srgbClr val="646464"/>
                      </a:solidFill>
                      <a:prstDash val="solid"/>
                      <a:round/>
                      <a:headEnd type="none" w="med" len="med"/>
                      <a:tailEnd type="none" w="med" len="med"/>
                    </a:lnT>
                    <a:lnB w="12700" cap="flat" cmpd="sng" algn="ctr">
                      <a:solidFill>
                        <a:srgbClr val="646464"/>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8"/>
                  </a:ext>
                </a:extLst>
              </a:tr>
              <a:tr h="24388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23000.00</a:t>
                      </a:r>
                      <a:endParaRPr kumimoji="0" lang="ru-RU" sz="2400" b="0" i="0" u="none" strike="noStrike" cap="none" normalizeH="0" baseline="0" smtClean="0">
                        <a:ln>
                          <a:noFill/>
                        </a:ln>
                        <a:solidFill>
                          <a:schemeClr val="tx1"/>
                        </a:solidFill>
                        <a:effectLst/>
                        <a:latin typeface="Times New Roman" pitchFamily="18" charset="0"/>
                      </a:endParaRPr>
                    </a:p>
                  </a:txBody>
                  <a:tcPr marT="45727" marB="45727" anchor="ctr" horzOverflow="overflow">
                    <a:lnL w="12700" cap="flat" cmpd="sng" algn="ctr">
                      <a:solidFill>
                        <a:srgbClr val="646464"/>
                      </a:solidFill>
                      <a:prstDash val="solid"/>
                      <a:round/>
                      <a:headEnd type="none" w="med" len="med"/>
                      <a:tailEnd type="none" w="med" len="med"/>
                    </a:lnL>
                    <a:lnR w="12700" cap="flat" cmpd="sng" algn="ctr">
                      <a:solidFill>
                        <a:srgbClr val="646464"/>
                      </a:solidFill>
                      <a:prstDash val="solid"/>
                      <a:round/>
                      <a:headEnd type="none" w="med" len="med"/>
                      <a:tailEnd type="none" w="med" len="med"/>
                    </a:lnR>
                    <a:lnT w="12700" cap="flat" cmpd="sng" algn="ctr">
                      <a:solidFill>
                        <a:srgbClr val="646464"/>
                      </a:solidFill>
                      <a:prstDash val="solid"/>
                      <a:round/>
                      <a:headEnd type="none" w="med" len="med"/>
                      <a:tailEnd type="none" w="med" len="med"/>
                    </a:lnT>
                    <a:lnB w="12700" cap="flat" cmpd="sng" algn="ctr">
                      <a:solidFill>
                        <a:srgbClr val="646464"/>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ea typeface="Times New Roman" pitchFamily="18" charset="0"/>
                          <a:cs typeface="OLDMC C+ Newton C" charset="-52"/>
                        </a:rPr>
                        <a:t>22000.00</a:t>
                      </a:r>
                      <a:endParaRPr kumimoji="0" lang="ru-RU" sz="2400" b="0" i="0" u="none" strike="noStrike" cap="none" normalizeH="0" baseline="0" smtClean="0">
                        <a:ln>
                          <a:noFill/>
                        </a:ln>
                        <a:solidFill>
                          <a:schemeClr val="tx1"/>
                        </a:solidFill>
                        <a:effectLst/>
                        <a:latin typeface="Times New Roman" pitchFamily="18" charset="0"/>
                        <a:ea typeface="Times New Roman" pitchFamily="18" charset="0"/>
                        <a:cs typeface="OLDMC C+ Newton C" charset="-52"/>
                      </a:endParaRPr>
                    </a:p>
                  </a:txBody>
                  <a:tcPr marT="45727" marB="45727" anchor="ctr" horzOverflow="overflow">
                    <a:lnL w="12700" cap="flat" cmpd="sng" algn="ctr">
                      <a:solidFill>
                        <a:srgbClr val="646464"/>
                      </a:solidFill>
                      <a:prstDash val="solid"/>
                      <a:round/>
                      <a:headEnd type="none" w="med" len="med"/>
                      <a:tailEnd type="none" w="med" len="med"/>
                    </a:lnL>
                    <a:lnR w="12700" cap="flat" cmpd="sng" algn="ctr">
                      <a:solidFill>
                        <a:srgbClr val="646464"/>
                      </a:solidFill>
                      <a:prstDash val="solid"/>
                      <a:round/>
                      <a:headEnd type="none" w="med" len="med"/>
                      <a:tailEnd type="none" w="med" len="med"/>
                    </a:lnR>
                    <a:lnT w="12700" cap="flat" cmpd="sng" algn="ctr">
                      <a:solidFill>
                        <a:srgbClr val="646464"/>
                      </a:solidFill>
                      <a:prstDash val="solid"/>
                      <a:round/>
                      <a:headEnd type="none" w="med" len="med"/>
                      <a:tailEnd type="none" w="med" len="med"/>
                    </a:lnT>
                    <a:lnB w="12700" cap="flat" cmpd="sng" algn="ctr">
                      <a:solidFill>
                        <a:srgbClr val="646464"/>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9"/>
                  </a:ext>
                </a:extLst>
              </a:tr>
              <a:tr h="24388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23000.00</a:t>
                      </a:r>
                      <a:endParaRPr kumimoji="0" lang="ru-RU" sz="2400" b="0" i="0" u="none" strike="noStrike" cap="none" normalizeH="0" baseline="0" smtClean="0">
                        <a:ln>
                          <a:noFill/>
                        </a:ln>
                        <a:solidFill>
                          <a:schemeClr val="tx1"/>
                        </a:solidFill>
                        <a:effectLst/>
                        <a:latin typeface="Times New Roman" pitchFamily="18" charset="0"/>
                      </a:endParaRPr>
                    </a:p>
                  </a:txBody>
                  <a:tcPr marT="45727" marB="45727" anchor="ctr" horzOverflow="overflow">
                    <a:lnL w="12700" cap="flat" cmpd="sng" algn="ctr">
                      <a:solidFill>
                        <a:srgbClr val="646464"/>
                      </a:solidFill>
                      <a:prstDash val="solid"/>
                      <a:round/>
                      <a:headEnd type="none" w="med" len="med"/>
                      <a:tailEnd type="none" w="med" len="med"/>
                    </a:lnL>
                    <a:lnR w="12700" cap="flat" cmpd="sng" algn="ctr">
                      <a:solidFill>
                        <a:srgbClr val="646464"/>
                      </a:solidFill>
                      <a:prstDash val="solid"/>
                      <a:round/>
                      <a:headEnd type="none" w="med" len="med"/>
                      <a:tailEnd type="none" w="med" len="med"/>
                    </a:lnR>
                    <a:lnT w="12700" cap="flat" cmpd="sng" algn="ctr">
                      <a:solidFill>
                        <a:srgbClr val="646464"/>
                      </a:solidFill>
                      <a:prstDash val="solid"/>
                      <a:round/>
                      <a:headEnd type="none" w="med" len="med"/>
                      <a:tailEnd type="none" w="med" len="med"/>
                    </a:lnT>
                    <a:lnB w="12700" cap="flat" cmpd="sng" algn="ctr">
                      <a:solidFill>
                        <a:srgbClr val="646464"/>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221E1F"/>
                          </a:solidFill>
                          <a:effectLst/>
                          <a:latin typeface="Times New Roman" pitchFamily="18" charset="0"/>
                          <a:cs typeface="Times New Roman" pitchFamily="18" charset="0"/>
                        </a:rPr>
                        <a:t>22400.00</a:t>
                      </a:r>
                      <a:endParaRPr kumimoji="0" lang="ru-RU" sz="2400" b="0" i="0" u="none" strike="noStrike" cap="none" normalizeH="0" baseline="0" smtClean="0">
                        <a:ln>
                          <a:noFill/>
                        </a:ln>
                        <a:solidFill>
                          <a:schemeClr val="tx1"/>
                        </a:solidFill>
                        <a:effectLst/>
                        <a:latin typeface="Times New Roman" pitchFamily="18" charset="0"/>
                      </a:endParaRPr>
                    </a:p>
                  </a:txBody>
                  <a:tcPr marT="45727" marB="45727" anchor="ctr" horzOverflow="overflow">
                    <a:lnL w="12700" cap="flat" cmpd="sng" algn="ctr">
                      <a:solidFill>
                        <a:srgbClr val="646464"/>
                      </a:solidFill>
                      <a:prstDash val="solid"/>
                      <a:round/>
                      <a:headEnd type="none" w="med" len="med"/>
                      <a:tailEnd type="none" w="med" len="med"/>
                    </a:lnL>
                    <a:lnR w="12700" cap="flat" cmpd="sng" algn="ctr">
                      <a:solidFill>
                        <a:srgbClr val="646464"/>
                      </a:solidFill>
                      <a:prstDash val="solid"/>
                      <a:round/>
                      <a:headEnd type="none" w="med" len="med"/>
                      <a:tailEnd type="none" w="med" len="med"/>
                    </a:lnR>
                    <a:lnT w="12700" cap="flat" cmpd="sng" algn="ctr">
                      <a:solidFill>
                        <a:srgbClr val="646464"/>
                      </a:solidFill>
                      <a:prstDash val="solid"/>
                      <a:round/>
                      <a:headEnd type="none" w="med" len="med"/>
                      <a:tailEnd type="none" w="med" len="med"/>
                    </a:lnT>
                    <a:lnB w="12700" cap="flat" cmpd="sng" algn="ctr">
                      <a:solidFill>
                        <a:srgbClr val="646464"/>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10"/>
                  </a:ext>
                </a:extLst>
              </a:tr>
              <a:tr h="24388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29600.00</a:t>
                      </a:r>
                      <a:endParaRPr kumimoji="0" lang="ru-RU" sz="2400" b="0" i="0" u="none" strike="noStrike" cap="none" normalizeH="0" baseline="0" smtClean="0">
                        <a:ln>
                          <a:noFill/>
                        </a:ln>
                        <a:solidFill>
                          <a:schemeClr val="tx1"/>
                        </a:solidFill>
                        <a:effectLst/>
                        <a:latin typeface="Times New Roman" pitchFamily="18" charset="0"/>
                      </a:endParaRPr>
                    </a:p>
                  </a:txBody>
                  <a:tcPr marT="45727" marB="45727" anchor="ctr" horzOverflow="overflow">
                    <a:lnL w="12700" cap="flat" cmpd="sng" algn="ctr">
                      <a:solidFill>
                        <a:srgbClr val="646464"/>
                      </a:solidFill>
                      <a:prstDash val="solid"/>
                      <a:round/>
                      <a:headEnd type="none" w="med" len="med"/>
                      <a:tailEnd type="none" w="med" len="med"/>
                    </a:lnL>
                    <a:lnR w="12700" cap="flat" cmpd="sng" algn="ctr">
                      <a:solidFill>
                        <a:srgbClr val="646464"/>
                      </a:solidFill>
                      <a:prstDash val="solid"/>
                      <a:round/>
                      <a:headEnd type="none" w="med" len="med"/>
                      <a:tailEnd type="none" w="med" len="med"/>
                    </a:lnR>
                    <a:lnT w="12700" cap="flat" cmpd="sng" algn="ctr">
                      <a:solidFill>
                        <a:srgbClr val="646464"/>
                      </a:solidFill>
                      <a:prstDash val="solid"/>
                      <a:round/>
                      <a:headEnd type="none" w="med" len="med"/>
                      <a:tailEnd type="none" w="med" len="med"/>
                    </a:lnT>
                    <a:lnB w="12700" cap="flat" cmpd="sng" algn="ctr">
                      <a:solidFill>
                        <a:srgbClr val="646464"/>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ea typeface="Times New Roman" pitchFamily="18" charset="0"/>
                          <a:cs typeface="OLJPN E+ Courier C" charset="0"/>
                        </a:rPr>
                        <a:t>18000.00</a:t>
                      </a:r>
                      <a:endParaRPr kumimoji="0" lang="ru-RU" sz="2400" b="0" i="0" u="none" strike="noStrike" cap="none" normalizeH="0" baseline="0" smtClean="0">
                        <a:ln>
                          <a:noFill/>
                        </a:ln>
                        <a:solidFill>
                          <a:schemeClr val="tx1"/>
                        </a:solidFill>
                        <a:effectLst/>
                        <a:latin typeface="Times New Roman" pitchFamily="18" charset="0"/>
                        <a:ea typeface="Times New Roman" pitchFamily="18" charset="0"/>
                        <a:cs typeface="OLJPN E+ Courier C" charset="0"/>
                      </a:endParaRPr>
                    </a:p>
                  </a:txBody>
                  <a:tcPr marT="45727" marB="45727" anchor="ctr" horzOverflow="overflow">
                    <a:lnL w="12700" cap="flat" cmpd="sng" algn="ctr">
                      <a:solidFill>
                        <a:srgbClr val="646464"/>
                      </a:solidFill>
                      <a:prstDash val="solid"/>
                      <a:round/>
                      <a:headEnd type="none" w="med" len="med"/>
                      <a:tailEnd type="none" w="med" len="med"/>
                    </a:lnL>
                    <a:lnR w="12700" cap="flat" cmpd="sng" algn="ctr">
                      <a:solidFill>
                        <a:srgbClr val="646464"/>
                      </a:solidFill>
                      <a:prstDash val="solid"/>
                      <a:round/>
                      <a:headEnd type="none" w="med" len="med"/>
                      <a:tailEnd type="none" w="med" len="med"/>
                    </a:lnR>
                    <a:lnT w="12700" cap="flat" cmpd="sng" algn="ctr">
                      <a:solidFill>
                        <a:srgbClr val="646464"/>
                      </a:solidFill>
                      <a:prstDash val="solid"/>
                      <a:round/>
                      <a:headEnd type="none" w="med" len="med"/>
                      <a:tailEnd type="none" w="med" len="med"/>
                    </a:lnT>
                    <a:lnB w="12700" cap="flat" cmpd="sng" algn="ctr">
                      <a:solidFill>
                        <a:srgbClr val="646464"/>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11"/>
                  </a:ext>
                </a:extLst>
              </a:tr>
              <a:tr h="24388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29600.00</a:t>
                      </a:r>
                      <a:endParaRPr kumimoji="0" lang="ru-RU" sz="2400" b="0" i="0" u="none" strike="noStrike" cap="none" normalizeH="0" baseline="0" smtClean="0">
                        <a:ln>
                          <a:noFill/>
                        </a:ln>
                        <a:solidFill>
                          <a:schemeClr val="tx1"/>
                        </a:solidFill>
                        <a:effectLst/>
                        <a:latin typeface="Times New Roman" pitchFamily="18" charset="0"/>
                      </a:endParaRPr>
                    </a:p>
                  </a:txBody>
                  <a:tcPr marT="45727" marB="45727" anchor="ctr" horzOverflow="overflow">
                    <a:lnL w="12700" cap="flat" cmpd="sng" algn="ctr">
                      <a:solidFill>
                        <a:srgbClr val="646464"/>
                      </a:solidFill>
                      <a:prstDash val="solid"/>
                      <a:round/>
                      <a:headEnd type="none" w="med" len="med"/>
                      <a:tailEnd type="none" w="med" len="med"/>
                    </a:lnL>
                    <a:lnR w="12700" cap="flat" cmpd="sng" algn="ctr">
                      <a:solidFill>
                        <a:srgbClr val="646464"/>
                      </a:solidFill>
                      <a:prstDash val="solid"/>
                      <a:round/>
                      <a:headEnd type="none" w="med" len="med"/>
                      <a:tailEnd type="none" w="med" len="med"/>
                    </a:lnR>
                    <a:lnT w="12700" cap="flat" cmpd="sng" algn="ctr">
                      <a:solidFill>
                        <a:srgbClr val="646464"/>
                      </a:solidFill>
                      <a:prstDash val="solid"/>
                      <a:round/>
                      <a:headEnd type="none" w="med" len="med"/>
                      <a:tailEnd type="none" w="med" len="med"/>
                    </a:lnT>
                    <a:lnB w="12700" cap="flat" cmpd="sng" algn="ctr">
                      <a:solidFill>
                        <a:srgbClr val="646464"/>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ea typeface="Times New Roman" pitchFamily="18" charset="0"/>
                          <a:cs typeface="OLJPN E+ Courier C" charset="0"/>
                        </a:rPr>
                        <a:t>20000.00</a:t>
                      </a:r>
                      <a:endParaRPr kumimoji="0" lang="ru-RU" sz="2400" b="0" i="0" u="none" strike="noStrike" cap="none" normalizeH="0" baseline="0" smtClean="0">
                        <a:ln>
                          <a:noFill/>
                        </a:ln>
                        <a:solidFill>
                          <a:schemeClr val="tx1"/>
                        </a:solidFill>
                        <a:effectLst/>
                        <a:latin typeface="Times New Roman" pitchFamily="18" charset="0"/>
                        <a:ea typeface="Times New Roman" pitchFamily="18" charset="0"/>
                        <a:cs typeface="OLJPN E+ Courier C" charset="0"/>
                      </a:endParaRPr>
                    </a:p>
                  </a:txBody>
                  <a:tcPr marT="45727" marB="45727" anchor="ctr" horzOverflow="overflow">
                    <a:lnL w="12700" cap="flat" cmpd="sng" algn="ctr">
                      <a:solidFill>
                        <a:srgbClr val="646464"/>
                      </a:solidFill>
                      <a:prstDash val="solid"/>
                      <a:round/>
                      <a:headEnd type="none" w="med" len="med"/>
                      <a:tailEnd type="none" w="med" len="med"/>
                    </a:lnL>
                    <a:lnR w="12700" cap="flat" cmpd="sng" algn="ctr">
                      <a:solidFill>
                        <a:srgbClr val="646464"/>
                      </a:solidFill>
                      <a:prstDash val="solid"/>
                      <a:round/>
                      <a:headEnd type="none" w="med" len="med"/>
                      <a:tailEnd type="none" w="med" len="med"/>
                    </a:lnR>
                    <a:lnT w="12700" cap="flat" cmpd="sng" algn="ctr">
                      <a:solidFill>
                        <a:srgbClr val="646464"/>
                      </a:solidFill>
                      <a:prstDash val="solid"/>
                      <a:round/>
                      <a:headEnd type="none" w="med" len="med"/>
                      <a:tailEnd type="none" w="med" len="med"/>
                    </a:lnT>
                    <a:lnB w="12700" cap="flat" cmpd="sng" algn="ctr">
                      <a:solidFill>
                        <a:srgbClr val="646464"/>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12"/>
                  </a:ext>
                </a:extLst>
              </a:tr>
              <a:tr h="24388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29600.00</a:t>
                      </a:r>
                      <a:endParaRPr kumimoji="0" lang="ru-RU" sz="2400" b="0" i="0" u="none" strike="noStrike" cap="none" normalizeH="0" baseline="0" smtClean="0">
                        <a:ln>
                          <a:noFill/>
                        </a:ln>
                        <a:solidFill>
                          <a:schemeClr val="tx1"/>
                        </a:solidFill>
                        <a:effectLst/>
                        <a:latin typeface="Times New Roman" pitchFamily="18" charset="0"/>
                      </a:endParaRPr>
                    </a:p>
                  </a:txBody>
                  <a:tcPr marT="45727" marB="45727" anchor="ctr" horzOverflow="overflow">
                    <a:lnL w="12700" cap="flat" cmpd="sng" algn="ctr">
                      <a:solidFill>
                        <a:srgbClr val="646464"/>
                      </a:solidFill>
                      <a:prstDash val="solid"/>
                      <a:round/>
                      <a:headEnd type="none" w="med" len="med"/>
                      <a:tailEnd type="none" w="med" len="med"/>
                    </a:lnL>
                    <a:lnR w="12700" cap="flat" cmpd="sng" algn="ctr">
                      <a:solidFill>
                        <a:srgbClr val="646464"/>
                      </a:solidFill>
                      <a:prstDash val="solid"/>
                      <a:round/>
                      <a:headEnd type="none" w="med" len="med"/>
                      <a:tailEnd type="none" w="med" len="med"/>
                    </a:lnR>
                    <a:lnT w="12700" cap="flat" cmpd="sng" algn="ctr">
                      <a:solidFill>
                        <a:srgbClr val="646464"/>
                      </a:solidFill>
                      <a:prstDash val="solid"/>
                      <a:round/>
                      <a:headEnd type="none" w="med" len="med"/>
                      <a:tailEnd type="none" w="med" len="med"/>
                    </a:lnT>
                    <a:lnB w="12700" cap="flat" cmpd="sng" algn="ctr">
                      <a:solidFill>
                        <a:srgbClr val="646464"/>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ea typeface="Times New Roman" pitchFamily="18" charset="0"/>
                          <a:cs typeface="OLDMC C+ Newton C" charset="-52"/>
                        </a:rPr>
                        <a:t>22000.00</a:t>
                      </a:r>
                      <a:endParaRPr kumimoji="0" lang="ru-RU" sz="2400" b="0" i="0" u="none" strike="noStrike" cap="none" normalizeH="0" baseline="0" smtClean="0">
                        <a:ln>
                          <a:noFill/>
                        </a:ln>
                        <a:solidFill>
                          <a:schemeClr val="tx1"/>
                        </a:solidFill>
                        <a:effectLst/>
                        <a:latin typeface="Times New Roman" pitchFamily="18" charset="0"/>
                        <a:ea typeface="Times New Roman" pitchFamily="18" charset="0"/>
                        <a:cs typeface="OLDMC C+ Newton C" charset="-52"/>
                      </a:endParaRPr>
                    </a:p>
                  </a:txBody>
                  <a:tcPr marT="45727" marB="45727" anchor="ctr" horzOverflow="overflow">
                    <a:lnL w="12700" cap="flat" cmpd="sng" algn="ctr">
                      <a:solidFill>
                        <a:srgbClr val="646464"/>
                      </a:solidFill>
                      <a:prstDash val="solid"/>
                      <a:round/>
                      <a:headEnd type="none" w="med" len="med"/>
                      <a:tailEnd type="none" w="med" len="med"/>
                    </a:lnL>
                    <a:lnR w="12700" cap="flat" cmpd="sng" algn="ctr">
                      <a:solidFill>
                        <a:srgbClr val="646464"/>
                      </a:solidFill>
                      <a:prstDash val="solid"/>
                      <a:round/>
                      <a:headEnd type="none" w="med" len="med"/>
                      <a:tailEnd type="none" w="med" len="med"/>
                    </a:lnR>
                    <a:lnT w="12700" cap="flat" cmpd="sng" algn="ctr">
                      <a:solidFill>
                        <a:srgbClr val="646464"/>
                      </a:solidFill>
                      <a:prstDash val="solid"/>
                      <a:round/>
                      <a:headEnd type="none" w="med" len="med"/>
                      <a:tailEnd type="none" w="med" len="med"/>
                    </a:lnT>
                    <a:lnB w="12700" cap="flat" cmpd="sng" algn="ctr">
                      <a:solidFill>
                        <a:srgbClr val="646464"/>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13"/>
                  </a:ext>
                </a:extLst>
              </a:tr>
              <a:tr h="24388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29600.00</a:t>
                      </a:r>
                      <a:endParaRPr kumimoji="0" lang="ru-RU" sz="2400" b="0" i="0" u="none" strike="noStrike" cap="none" normalizeH="0" baseline="0" smtClean="0">
                        <a:ln>
                          <a:noFill/>
                        </a:ln>
                        <a:solidFill>
                          <a:schemeClr val="tx1"/>
                        </a:solidFill>
                        <a:effectLst/>
                        <a:latin typeface="Times New Roman" pitchFamily="18" charset="0"/>
                      </a:endParaRPr>
                    </a:p>
                  </a:txBody>
                  <a:tcPr marT="45727" marB="45727" anchor="ctr" horzOverflow="overflow">
                    <a:lnL w="12700" cap="flat" cmpd="sng" algn="ctr">
                      <a:solidFill>
                        <a:srgbClr val="646464"/>
                      </a:solidFill>
                      <a:prstDash val="solid"/>
                      <a:round/>
                      <a:headEnd type="none" w="med" len="med"/>
                      <a:tailEnd type="none" w="med" len="med"/>
                    </a:lnL>
                    <a:lnR w="12700" cap="flat" cmpd="sng" algn="ctr">
                      <a:solidFill>
                        <a:srgbClr val="646464"/>
                      </a:solidFill>
                      <a:prstDash val="solid"/>
                      <a:round/>
                      <a:headEnd type="none" w="med" len="med"/>
                      <a:tailEnd type="none" w="med" len="med"/>
                    </a:lnR>
                    <a:lnT w="12700" cap="flat" cmpd="sng" algn="ctr">
                      <a:solidFill>
                        <a:srgbClr val="646464"/>
                      </a:solidFill>
                      <a:prstDash val="solid"/>
                      <a:round/>
                      <a:headEnd type="none" w="med" len="med"/>
                      <a:tailEnd type="none" w="med" len="med"/>
                    </a:lnT>
                    <a:lnB w="12700" cap="flat" cmpd="sng" algn="ctr">
                      <a:solidFill>
                        <a:srgbClr val="646464"/>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221E1F"/>
                          </a:solidFill>
                          <a:effectLst/>
                          <a:latin typeface="Times New Roman" pitchFamily="18" charset="0"/>
                          <a:cs typeface="Times New Roman" pitchFamily="18" charset="0"/>
                        </a:rPr>
                        <a:t>22400.00</a:t>
                      </a:r>
                      <a:endParaRPr kumimoji="0" lang="ru-RU" sz="2400" b="0" i="0" u="none" strike="noStrike" cap="none" normalizeH="0" baseline="0" smtClean="0">
                        <a:ln>
                          <a:noFill/>
                        </a:ln>
                        <a:solidFill>
                          <a:schemeClr val="tx1"/>
                        </a:solidFill>
                        <a:effectLst/>
                        <a:latin typeface="Times New Roman" pitchFamily="18" charset="0"/>
                      </a:endParaRPr>
                    </a:p>
                  </a:txBody>
                  <a:tcPr marT="45727" marB="45727" anchor="ctr" horzOverflow="overflow">
                    <a:lnL w="12700" cap="flat" cmpd="sng" algn="ctr">
                      <a:solidFill>
                        <a:srgbClr val="646464"/>
                      </a:solidFill>
                      <a:prstDash val="solid"/>
                      <a:round/>
                      <a:headEnd type="none" w="med" len="med"/>
                      <a:tailEnd type="none" w="med" len="med"/>
                    </a:lnL>
                    <a:lnR w="12700" cap="flat" cmpd="sng" algn="ctr">
                      <a:solidFill>
                        <a:srgbClr val="646464"/>
                      </a:solidFill>
                      <a:prstDash val="solid"/>
                      <a:round/>
                      <a:headEnd type="none" w="med" len="med"/>
                      <a:tailEnd type="none" w="med" len="med"/>
                    </a:lnR>
                    <a:lnT w="12700" cap="flat" cmpd="sng" algn="ctr">
                      <a:solidFill>
                        <a:srgbClr val="646464"/>
                      </a:solidFill>
                      <a:prstDash val="solid"/>
                      <a:round/>
                      <a:headEnd type="none" w="med" len="med"/>
                      <a:tailEnd type="none" w="med" len="med"/>
                    </a:lnT>
                    <a:lnB w="12700" cap="flat" cmpd="sng" algn="ctr">
                      <a:solidFill>
                        <a:srgbClr val="646464"/>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14"/>
                  </a:ext>
                </a:extLst>
              </a:tr>
              <a:tr h="24388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29600.00</a:t>
                      </a:r>
                      <a:endParaRPr kumimoji="0" lang="ru-RU" sz="2400" b="0" i="0" u="none" strike="noStrike" cap="none" normalizeH="0" baseline="0" smtClean="0">
                        <a:ln>
                          <a:noFill/>
                        </a:ln>
                        <a:solidFill>
                          <a:schemeClr val="tx1"/>
                        </a:solidFill>
                        <a:effectLst/>
                        <a:latin typeface="Times New Roman" pitchFamily="18" charset="0"/>
                      </a:endParaRPr>
                    </a:p>
                  </a:txBody>
                  <a:tcPr marT="45727" marB="45727" anchor="ctr" horzOverflow="overflow">
                    <a:lnL w="12700" cap="flat" cmpd="sng" algn="ctr">
                      <a:solidFill>
                        <a:srgbClr val="646464"/>
                      </a:solidFill>
                      <a:prstDash val="solid"/>
                      <a:round/>
                      <a:headEnd type="none" w="med" len="med"/>
                      <a:tailEnd type="none" w="med" len="med"/>
                    </a:lnL>
                    <a:lnR w="12700" cap="flat" cmpd="sng" algn="ctr">
                      <a:solidFill>
                        <a:srgbClr val="646464"/>
                      </a:solidFill>
                      <a:prstDash val="solid"/>
                      <a:round/>
                      <a:headEnd type="none" w="med" len="med"/>
                      <a:tailEnd type="none" w="med" len="med"/>
                    </a:lnR>
                    <a:lnT w="12700" cap="flat" cmpd="sng" algn="ctr">
                      <a:solidFill>
                        <a:srgbClr val="646464"/>
                      </a:solidFill>
                      <a:prstDash val="solid"/>
                      <a:round/>
                      <a:headEnd type="none" w="med" len="med"/>
                      <a:tailEnd type="none" w="med" len="med"/>
                    </a:lnT>
                    <a:lnB w="12700" cap="flat" cmpd="sng" algn="ctr">
                      <a:solidFill>
                        <a:srgbClr val="646464"/>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23000.00</a:t>
                      </a:r>
                      <a:endParaRPr kumimoji="0" lang="ru-RU" sz="2400" b="0" i="0" u="none" strike="noStrike" cap="none" normalizeH="0" baseline="0" smtClean="0">
                        <a:ln>
                          <a:noFill/>
                        </a:ln>
                        <a:solidFill>
                          <a:schemeClr val="tx1"/>
                        </a:solidFill>
                        <a:effectLst/>
                        <a:latin typeface="Times New Roman" pitchFamily="18" charset="0"/>
                      </a:endParaRPr>
                    </a:p>
                  </a:txBody>
                  <a:tcPr marT="45727" marB="45727" anchor="ctr" horzOverflow="overflow">
                    <a:lnL w="12700" cap="flat" cmpd="sng" algn="ctr">
                      <a:solidFill>
                        <a:srgbClr val="646464"/>
                      </a:solidFill>
                      <a:prstDash val="solid"/>
                      <a:round/>
                      <a:headEnd type="none" w="med" len="med"/>
                      <a:tailEnd type="none" w="med" len="med"/>
                    </a:lnL>
                    <a:lnR w="12700" cap="flat" cmpd="sng" algn="ctr">
                      <a:solidFill>
                        <a:srgbClr val="646464"/>
                      </a:solidFill>
                      <a:prstDash val="solid"/>
                      <a:round/>
                      <a:headEnd type="none" w="med" len="med"/>
                      <a:tailEnd type="none" w="med" len="med"/>
                    </a:lnR>
                    <a:lnT w="12700" cap="flat" cmpd="sng" algn="ctr">
                      <a:solidFill>
                        <a:srgbClr val="646464"/>
                      </a:solidFill>
                      <a:prstDash val="solid"/>
                      <a:round/>
                      <a:headEnd type="none" w="med" len="med"/>
                      <a:tailEnd type="none" w="med" len="med"/>
                    </a:lnT>
                    <a:lnB w="12700" cap="flat" cmpd="sng" algn="ctr">
                      <a:solidFill>
                        <a:srgbClr val="646464"/>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15"/>
                  </a:ext>
                </a:extLst>
              </a:tr>
            </a:tbl>
          </a:graphicData>
        </a:graphic>
      </p:graphicFrame>
      <p:sp>
        <p:nvSpPr>
          <p:cNvPr id="63597" name="Rectangle 3"/>
          <p:cNvSpPr>
            <a:spLocks noChangeArrowheads="1"/>
          </p:cNvSpPr>
          <p:nvPr/>
        </p:nvSpPr>
        <p:spPr bwMode="auto">
          <a:xfrm>
            <a:off x="250825" y="1268413"/>
            <a:ext cx="51054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200" b="1">
                <a:latin typeface="Times New Roman" panose="02020603050405020304" pitchFamily="18" charset="0"/>
                <a:cs typeface="Times New Roman" panose="02020603050405020304" pitchFamily="18" charset="0"/>
              </a:rPr>
              <a:t>СОТРУДНИКИ_2</a:t>
            </a:r>
            <a:r>
              <a:rPr lang="ru-RU" altLang="ru-RU" sz="1100">
                <a:latin typeface="Times New Roman" panose="02020603050405020304" pitchFamily="18" charset="0"/>
              </a:rPr>
              <a:t> </a:t>
            </a:r>
            <a:endParaRPr lang="ru-RU" altLang="ru-RU" sz="2400">
              <a:latin typeface="Times New Roman" panose="02020603050405020304" pitchFamily="18" charset="0"/>
            </a:endParaRPr>
          </a:p>
        </p:txBody>
      </p:sp>
      <p:sp>
        <p:nvSpPr>
          <p:cNvPr id="63598" name="Rectangle 926"/>
          <p:cNvSpPr>
            <a:spLocks noChangeArrowheads="1"/>
          </p:cNvSpPr>
          <p:nvPr/>
        </p:nvSpPr>
        <p:spPr bwMode="auto">
          <a:xfrm>
            <a:off x="5508625" y="1341438"/>
            <a:ext cx="33528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200" b="1">
                <a:latin typeface="Times New Roman" panose="02020603050405020304" pitchFamily="18" charset="0"/>
              </a:rPr>
              <a:t>ПРЕМ_БОЛЬШЕ_ЗАРП</a:t>
            </a:r>
            <a:r>
              <a:rPr lang="ru-RU" altLang="ru-RU" sz="1200">
                <a:latin typeface="Times New Roman" panose="02020603050405020304" pitchFamily="18" charset="0"/>
              </a:rPr>
              <a:t> </a:t>
            </a:r>
          </a:p>
        </p:txBody>
      </p:sp>
      <p:sp>
        <p:nvSpPr>
          <p:cNvPr id="63599" name="Rectangle 927"/>
          <p:cNvSpPr>
            <a:spLocks noChangeArrowheads="1"/>
          </p:cNvSpPr>
          <p:nvPr/>
        </p:nvSpPr>
        <p:spPr bwMode="auto">
          <a:xfrm>
            <a:off x="250825" y="4005263"/>
            <a:ext cx="51816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200" b="1"/>
              <a:t>СЛУЖАЩИЕ_2 ◄</a:t>
            </a:r>
            <a:r>
              <a:rPr lang="en-US" altLang="ru-RU" sz="1200" b="1"/>
              <a:t>AND</a:t>
            </a:r>
            <a:r>
              <a:rPr lang="ru-RU" altLang="ru-RU" sz="1200" b="1"/>
              <a:t>► ПРЕМ_БОЛЬШЕ_ЗАРП</a:t>
            </a:r>
            <a:r>
              <a:rPr lang="ru-RU" altLang="ru-RU"/>
              <a:t> </a:t>
            </a:r>
          </a:p>
        </p:txBody>
      </p:sp>
      <p:sp>
        <p:nvSpPr>
          <p:cNvPr id="63600" name="Rectangle 1006"/>
          <p:cNvSpPr>
            <a:spLocks noChangeArrowheads="1"/>
          </p:cNvSpPr>
          <p:nvPr/>
        </p:nvSpPr>
        <p:spPr bwMode="auto">
          <a:xfrm>
            <a:off x="611188" y="5516563"/>
            <a:ext cx="51816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Clr>
                <a:schemeClr val="accent1"/>
              </a:buClr>
              <a:buFont typeface="Wingdings" panose="05000000000000000000" pitchFamily="2" charset="2"/>
              <a:buChar char="§"/>
            </a:pPr>
            <a:r>
              <a:rPr lang="en-US" altLang="ru-RU" dirty="0">
                <a:latin typeface="Times New Roman" panose="02020603050405020304" pitchFamily="18" charset="0"/>
                <a:cs typeface="Times New Roman" panose="02020603050405020304" pitchFamily="18" charset="0"/>
              </a:rPr>
              <a:t> </a:t>
            </a:r>
            <a:r>
              <a:rPr lang="ru-RU" altLang="ru-RU" dirty="0">
                <a:cs typeface="Arial" panose="020B0604020202020204" pitchFamily="34" charset="0"/>
              </a:rPr>
              <a:t>Выражение </a:t>
            </a:r>
            <a:r>
              <a:rPr lang="en-US" altLang="ru-RU" dirty="0">
                <a:cs typeface="Arial" panose="020B0604020202020204" pitchFamily="34" charset="0"/>
              </a:rPr>
              <a:t>WHERE</a:t>
            </a:r>
            <a:r>
              <a:rPr lang="ru-RU" altLang="ru-RU" dirty="0">
                <a:cs typeface="Arial" panose="020B0604020202020204" pitchFamily="34" charset="0"/>
              </a:rPr>
              <a:t> (</a:t>
            </a:r>
            <a:r>
              <a:rPr lang="en-US" altLang="ru-RU" i="1" dirty="0">
                <a:cs typeface="Arial" panose="020B0604020202020204" pitchFamily="34" charset="0"/>
              </a:rPr>
              <a:t>a </a:t>
            </a:r>
            <a:r>
              <a:rPr lang="ru-RU" altLang="ru-RU" dirty="0">
                <a:cs typeface="Arial" panose="020B0604020202020204" pitchFamily="34" charset="0"/>
              </a:rPr>
              <a:t>&gt;</a:t>
            </a:r>
            <a:r>
              <a:rPr lang="ru-RU" altLang="ru-RU" i="1" dirty="0">
                <a:cs typeface="Arial" panose="020B0604020202020204" pitchFamily="34" charset="0"/>
              </a:rPr>
              <a:t> </a:t>
            </a:r>
            <a:r>
              <a:rPr lang="en-US" altLang="ru-RU" i="1" dirty="0">
                <a:cs typeface="Arial" panose="020B0604020202020204" pitchFamily="34" charset="0"/>
              </a:rPr>
              <a:t>b</a:t>
            </a:r>
            <a:r>
              <a:rPr lang="ru-RU" altLang="ru-RU" dirty="0">
                <a:cs typeface="Arial" panose="020B0604020202020204" pitchFamily="34" charset="0"/>
              </a:rPr>
              <a:t>) через ◄</a:t>
            </a:r>
            <a:r>
              <a:rPr lang="en-US" altLang="ru-RU" dirty="0">
                <a:cs typeface="Arial" panose="020B0604020202020204" pitchFamily="34" charset="0"/>
              </a:rPr>
              <a:t>AND</a:t>
            </a:r>
            <a:r>
              <a:rPr lang="ru-RU" altLang="ru-RU" dirty="0">
                <a:cs typeface="Arial" panose="020B0604020202020204" pitchFamily="34" charset="0"/>
              </a:rPr>
              <a:t>► </a:t>
            </a:r>
          </a:p>
        </p:txBody>
      </p:sp>
      <p:graphicFrame>
        <p:nvGraphicFramePr>
          <p:cNvPr id="123845" name="Group 1989"/>
          <p:cNvGraphicFramePr>
            <a:graphicFrameLocks noGrp="1"/>
          </p:cNvGraphicFramePr>
          <p:nvPr>
            <p:ph sz="quarter" idx="3"/>
          </p:nvPr>
        </p:nvGraphicFramePr>
        <p:xfrm>
          <a:off x="468313" y="4508500"/>
          <a:ext cx="4751387" cy="949326"/>
        </p:xfrm>
        <a:graphic>
          <a:graphicData uri="http://schemas.openxmlformats.org/drawingml/2006/table">
            <a:tbl>
              <a:tblPr/>
              <a:tblGrid>
                <a:gridCol w="1735137">
                  <a:extLst>
                    <a:ext uri="{9D8B030D-6E8A-4147-A177-3AD203B41FA5}">
                      <a16:colId xmlns:a16="http://schemas.microsoft.com/office/drawing/2014/main" val="20000"/>
                    </a:ext>
                  </a:extLst>
                </a:gridCol>
                <a:gridCol w="1069975">
                  <a:extLst>
                    <a:ext uri="{9D8B030D-6E8A-4147-A177-3AD203B41FA5}">
                      <a16:colId xmlns:a16="http://schemas.microsoft.com/office/drawing/2014/main" val="20001"/>
                    </a:ext>
                  </a:extLst>
                </a:gridCol>
                <a:gridCol w="992188">
                  <a:extLst>
                    <a:ext uri="{9D8B030D-6E8A-4147-A177-3AD203B41FA5}">
                      <a16:colId xmlns:a16="http://schemas.microsoft.com/office/drawing/2014/main" val="20002"/>
                    </a:ext>
                  </a:extLst>
                </a:gridCol>
                <a:gridCol w="954087">
                  <a:extLst>
                    <a:ext uri="{9D8B030D-6E8A-4147-A177-3AD203B41FA5}">
                      <a16:colId xmlns:a16="http://schemas.microsoft.com/office/drawing/2014/main" val="20003"/>
                    </a:ext>
                  </a:extLst>
                </a:gridCol>
              </a:tblGrid>
              <a:tr h="43338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ea typeface="Times New Roman" pitchFamily="18" charset="0"/>
                          <a:cs typeface="OLJPN E+ Courier C" charset="0"/>
                        </a:rPr>
                        <a:t>СЛУ_НОМЕР </a:t>
                      </a:r>
                      <a:endParaRPr kumimoji="0" lang="ru-RU" sz="2400" b="0" i="0" u="none" strike="noStrike" cap="none" normalizeH="0" baseline="0" smtClean="0">
                        <a:ln>
                          <a:noFill/>
                        </a:ln>
                        <a:solidFill>
                          <a:schemeClr val="tx1"/>
                        </a:solidFill>
                        <a:effectLst/>
                        <a:latin typeface="Times New Roman" pitchFamily="18" charset="0"/>
                        <a:ea typeface="Times New Roman" pitchFamily="18" charset="0"/>
                        <a:cs typeface="OLJPN E+ Courier C"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ea typeface="Times New Roman" pitchFamily="18" charset="0"/>
                          <a:cs typeface="OLJPN E+ Courier C" charset="0"/>
                        </a:rPr>
                        <a:t>СЛУ_ИМЯ </a:t>
                      </a:r>
                      <a:endParaRPr kumimoji="0" lang="ru-RU" sz="2400" b="0" i="0" u="none" strike="noStrike" cap="none" normalizeH="0" baseline="0" smtClean="0">
                        <a:ln>
                          <a:noFill/>
                        </a:ln>
                        <a:solidFill>
                          <a:schemeClr val="tx1"/>
                        </a:solidFill>
                        <a:effectLst/>
                        <a:latin typeface="Times New Roman" pitchFamily="18" charset="0"/>
                        <a:ea typeface="Times New Roman" pitchFamily="18" charset="0"/>
                        <a:cs typeface="OLJPN E+ Courier C"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ea typeface="Times New Roman" pitchFamily="18" charset="0"/>
                          <a:cs typeface="OLJPN E+ Courier C" charset="0"/>
                        </a:rPr>
                        <a:t>СЛУ_ЗАРП </a:t>
                      </a:r>
                      <a:endParaRPr kumimoji="0" lang="ru-RU" sz="2400" b="0" i="0" u="none" strike="noStrike" cap="none" normalizeH="0" baseline="0" smtClean="0">
                        <a:ln>
                          <a:noFill/>
                        </a:ln>
                        <a:solidFill>
                          <a:schemeClr val="tx1"/>
                        </a:solidFill>
                        <a:effectLst/>
                        <a:latin typeface="Times New Roman" pitchFamily="18" charset="0"/>
                        <a:ea typeface="Times New Roman" pitchFamily="18" charset="0"/>
                        <a:cs typeface="OLJPN E+ Courier C"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ea typeface="Times New Roman" pitchFamily="18" charset="0"/>
                          <a:cs typeface="OLJPN E+ Courier C" charset="0"/>
                        </a:rPr>
                        <a:t>СЛУ_ПРЕМ </a:t>
                      </a:r>
                      <a:endParaRPr kumimoji="0" lang="ru-RU" sz="2400" b="0" i="0" u="none" strike="noStrike" cap="none" normalizeH="0" baseline="0" smtClean="0">
                        <a:ln>
                          <a:noFill/>
                        </a:ln>
                        <a:solidFill>
                          <a:schemeClr val="tx1"/>
                        </a:solidFill>
                        <a:effectLst/>
                        <a:latin typeface="Times New Roman" pitchFamily="18" charset="0"/>
                        <a:ea typeface="Times New Roman" pitchFamily="18" charset="0"/>
                        <a:cs typeface="OLJPN E+ Courier C"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0"/>
                  </a:ext>
                </a:extLst>
              </a:tr>
              <a:tr h="25717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4436</a:t>
                      </a:r>
                      <a:endParaRPr kumimoji="0" lang="ru-RU" sz="2400" b="0"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Федоров </a:t>
                      </a:r>
                      <a:endParaRPr kumimoji="0" lang="ru-RU" sz="2400" b="0"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20000.00 </a:t>
                      </a:r>
                      <a:endParaRPr kumimoji="0" lang="ru-RU" sz="2400" b="0"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ea typeface="Times New Roman" pitchFamily="18" charset="0"/>
                          <a:cs typeface="OLDMC C+ Newton C" charset="-52"/>
                        </a:rPr>
                        <a:t>22000.00 </a:t>
                      </a:r>
                      <a:endParaRPr kumimoji="0" lang="ru-RU" sz="2400" b="0" i="0" u="none" strike="noStrike" cap="none" normalizeH="0" baseline="0" smtClean="0">
                        <a:ln>
                          <a:noFill/>
                        </a:ln>
                        <a:solidFill>
                          <a:schemeClr val="tx1"/>
                        </a:solidFill>
                        <a:effectLst/>
                        <a:latin typeface="Times New Roman" pitchFamily="18" charset="0"/>
                        <a:ea typeface="Times New Roman" pitchFamily="18" charset="0"/>
                        <a:cs typeface="OLDMC C+ Newton C" charset="-5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25876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4441 </a:t>
                      </a:r>
                      <a:endParaRPr kumimoji="0" lang="ru-RU" sz="2400" b="0"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Сидоренко </a:t>
                      </a:r>
                      <a:endParaRPr kumimoji="0" lang="ru-RU" sz="2400" b="0"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18000.00 </a:t>
                      </a:r>
                      <a:endParaRPr kumimoji="0" lang="ru-RU" sz="2400" b="0" i="0" u="none" strike="noStrike" cap="none" normalizeH="0" baseline="0" smtClean="0">
                        <a:ln>
                          <a:noFill/>
                        </a:ln>
                        <a:solidFill>
                          <a:schemeClr val="tx1"/>
                        </a:solidFill>
                        <a:effectLst/>
                        <a:latin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ea typeface="Times New Roman" pitchFamily="18" charset="0"/>
                          <a:cs typeface="OLDMC C+ Newton C" charset="-52"/>
                        </a:rPr>
                        <a:t>22000.00 </a:t>
                      </a:r>
                      <a:endParaRPr kumimoji="0" lang="ru-RU" sz="2400" b="0" i="0" u="none" strike="noStrike" cap="none" normalizeH="0" baseline="0" smtClean="0">
                        <a:ln>
                          <a:noFill/>
                        </a:ln>
                        <a:solidFill>
                          <a:schemeClr val="tx1"/>
                        </a:solidFill>
                        <a:effectLst/>
                        <a:latin typeface="Times New Roman" pitchFamily="18" charset="0"/>
                        <a:ea typeface="Times New Roman" pitchFamily="18" charset="0"/>
                        <a:cs typeface="OLDMC C+ Newton C" charset="-52"/>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bl>
          </a:graphicData>
        </a:graphic>
      </p:graphicFrame>
      <p:sp>
        <p:nvSpPr>
          <p:cNvPr id="2" name="Номер слайда 1"/>
          <p:cNvSpPr>
            <a:spLocks noGrp="1"/>
          </p:cNvSpPr>
          <p:nvPr>
            <p:ph type="sldNum" sz="quarter" idx="12"/>
          </p:nvPr>
        </p:nvSpPr>
        <p:spPr/>
        <p:txBody>
          <a:bodyPr/>
          <a:lstStyle/>
          <a:p>
            <a:fld id="{DDB48616-2A5E-44A0-BFBA-1F465B5C35BD}" type="slidenum">
              <a:rPr lang="ru-RU" altLang="en-US" smtClean="0"/>
              <a:pPr/>
              <a:t>60</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D7456B40-0811-4FE6-89C8-DC51963ECCBF}" type="datetime1">
              <a:rPr lang="ru-RU" altLang="en-US" smtClean="0"/>
              <a:t>20.11.2019</a:t>
            </a:fld>
            <a:endParaRPr lang="ru-RU" altLang="en-US"/>
          </a:p>
        </p:txBody>
      </p:sp>
      <p:sp>
        <p:nvSpPr>
          <p:cNvPr id="64515" name="Rectangle 2"/>
          <p:cNvSpPr>
            <a:spLocks noGrp="1" noChangeArrowheads="1"/>
          </p:cNvSpPr>
          <p:nvPr>
            <p:ph type="title"/>
          </p:nvPr>
        </p:nvSpPr>
        <p:spPr/>
        <p:txBody>
          <a:bodyPr/>
          <a:lstStyle/>
          <a:p>
            <a:pPr eaLnBrk="1" hangingPunct="1"/>
            <a:r>
              <a:rPr lang="ru-RU" altLang="ru-RU" sz="2500" smtClean="0"/>
              <a:t>Алгебра </a:t>
            </a:r>
            <a:r>
              <a:rPr lang="en-US" altLang="ru-RU" sz="2500" b="1" smtClean="0"/>
              <a:t>A</a:t>
            </a:r>
            <a:r>
              <a:rPr lang="en-US" altLang="ru-RU" sz="2500" smtClean="0"/>
              <a:t> </a:t>
            </a:r>
            <a:r>
              <a:rPr lang="ru-RU" altLang="ru-RU" sz="2500" smtClean="0"/>
              <a:t>Дейта и Дарвена (26)</a:t>
            </a:r>
            <a:br>
              <a:rPr lang="ru-RU" altLang="ru-RU" sz="2500" smtClean="0"/>
            </a:br>
            <a:r>
              <a:rPr lang="ru-RU" altLang="ru-RU" sz="2500" smtClean="0"/>
              <a:t> </a:t>
            </a:r>
            <a:r>
              <a:rPr lang="ru-RU" altLang="ru-RU" sz="2000" smtClean="0"/>
              <a:t>Полнота алгебры (10)</a:t>
            </a:r>
          </a:p>
        </p:txBody>
      </p:sp>
      <p:sp>
        <p:nvSpPr>
          <p:cNvPr id="64516" name="Rectangle 3"/>
          <p:cNvSpPr>
            <a:spLocks noGrp="1" noChangeArrowheads="1"/>
          </p:cNvSpPr>
          <p:nvPr>
            <p:ph type="body" idx="1"/>
          </p:nvPr>
        </p:nvSpPr>
        <p:spPr/>
        <p:txBody>
          <a:bodyPr/>
          <a:lstStyle/>
          <a:p>
            <a:pPr eaLnBrk="1" hangingPunct="1">
              <a:buSzPct val="140000"/>
              <a:buFont typeface="Wingdings" panose="05000000000000000000" pitchFamily="2" charset="2"/>
              <a:buChar char="§"/>
            </a:pPr>
            <a:r>
              <a:rPr lang="ru-RU" altLang="ru-RU" sz="1900" smtClean="0"/>
              <a:t>О</a:t>
            </a:r>
            <a:r>
              <a:rPr lang="ru-RU" altLang="ru-RU" sz="1900" smtClean="0">
                <a:cs typeface="Times New Roman" panose="02020603050405020304" pitchFamily="18" charset="0"/>
              </a:rPr>
              <a:t>перация взятия расширенного декартова произведения </a:t>
            </a:r>
            <a:r>
              <a:rPr lang="en-US" altLang="ru-RU" sz="1900" smtClean="0">
                <a:cs typeface="Times New Roman" panose="02020603050405020304" pitchFamily="18" charset="0"/>
              </a:rPr>
              <a:t>TIMES</a:t>
            </a:r>
            <a:r>
              <a:rPr lang="ru-RU" altLang="ru-RU" sz="1900" smtClean="0">
                <a:cs typeface="Times New Roman" panose="02020603050405020304" pitchFamily="18" charset="0"/>
              </a:rPr>
              <a:t> является частным случаем операции </a:t>
            </a:r>
            <a:r>
              <a:rPr lang="ru-RU" altLang="ru-RU" sz="1900" smtClean="0"/>
              <a:t>◄</a:t>
            </a:r>
            <a:r>
              <a:rPr lang="en-US" altLang="ru-RU" sz="1900" smtClean="0"/>
              <a:t>AND</a:t>
            </a:r>
            <a:r>
              <a:rPr lang="ru-RU" altLang="ru-RU" sz="1900" smtClean="0"/>
              <a:t>► </a:t>
            </a:r>
          </a:p>
          <a:p>
            <a:pPr eaLnBrk="1" hangingPunct="1">
              <a:buSzPct val="140000"/>
              <a:buFont typeface="Wingdings" panose="05000000000000000000" pitchFamily="2" charset="2"/>
              <a:buChar char="§"/>
            </a:pPr>
            <a:r>
              <a:rPr lang="ru-RU" altLang="ru-RU" sz="1900" smtClean="0"/>
              <a:t>С</a:t>
            </a:r>
            <a:r>
              <a:rPr lang="ru-RU" altLang="ru-RU" sz="1900" smtClean="0">
                <a:cs typeface="Times New Roman" panose="02020603050405020304" pitchFamily="18" charset="0"/>
              </a:rPr>
              <a:t> помощью Алгебры </a:t>
            </a:r>
            <a:r>
              <a:rPr lang="en-US" altLang="ru-RU" sz="1900" smtClean="0">
                <a:cs typeface="Times New Roman" panose="02020603050405020304" pitchFamily="18" charset="0"/>
              </a:rPr>
              <a:t>A</a:t>
            </a:r>
            <a:r>
              <a:rPr lang="en-US" altLang="ru-RU" sz="1900" i="1" smtClean="0">
                <a:cs typeface="Times New Roman" panose="02020603050405020304" pitchFamily="18" charset="0"/>
              </a:rPr>
              <a:t> </a:t>
            </a:r>
            <a:r>
              <a:rPr lang="ru-RU" altLang="ru-RU" sz="1900" smtClean="0">
                <a:latin typeface="Times New Roman" panose="02020603050405020304" pitchFamily="18" charset="0"/>
              </a:rPr>
              <a:t>можно </a:t>
            </a:r>
            <a:r>
              <a:rPr lang="ru-RU" altLang="ru-RU" sz="1900" smtClean="0">
                <a:cs typeface="Times New Roman" panose="02020603050405020304" pitchFamily="18" charset="0"/>
              </a:rPr>
              <a:t>выполнять ограничения</a:t>
            </a:r>
            <a:endParaRPr lang="ru-RU" altLang="ru-RU" sz="1900" smtClean="0"/>
          </a:p>
          <a:p>
            <a:pPr eaLnBrk="1" hangingPunct="1">
              <a:buSzPct val="140000"/>
              <a:buFont typeface="Wingdings" panose="05000000000000000000" pitchFamily="2" charset="2"/>
              <a:buChar char="§"/>
            </a:pPr>
            <a:r>
              <a:rPr lang="ru-RU" altLang="ru-RU" sz="1900" smtClean="0">
                <a:latin typeface="Times New Roman" panose="02020603050405020304" pitchFamily="18" charset="0"/>
              </a:rPr>
              <a:t>Поэтому </a:t>
            </a:r>
            <a:r>
              <a:rPr lang="ru-RU" altLang="ru-RU" sz="1900" smtClean="0">
                <a:latin typeface="Times New Roman" panose="02020603050405020304" pitchFamily="18" charset="0"/>
                <a:cs typeface="Times New Roman" panose="02020603050405020304" pitchFamily="18" charset="0"/>
              </a:rPr>
              <a:t>с</a:t>
            </a:r>
            <a:r>
              <a:rPr lang="ru-RU" altLang="ru-RU" sz="1900" smtClean="0">
                <a:cs typeface="Times New Roman" panose="02020603050405020304" pitchFamily="18" charset="0"/>
              </a:rPr>
              <a:t> помощью операций Алгебры </a:t>
            </a:r>
            <a:r>
              <a:rPr lang="en-US" altLang="ru-RU" sz="1900" smtClean="0">
                <a:cs typeface="Times New Roman" panose="02020603050405020304" pitchFamily="18" charset="0"/>
              </a:rPr>
              <a:t>A</a:t>
            </a:r>
            <a:r>
              <a:rPr lang="en-US" altLang="ru-RU" sz="1900" i="1" smtClean="0">
                <a:cs typeface="Times New Roman" panose="02020603050405020304" pitchFamily="18" charset="0"/>
              </a:rPr>
              <a:t> </a:t>
            </a:r>
            <a:r>
              <a:rPr lang="ru-RU" altLang="ru-RU" sz="1900" smtClean="0">
                <a:cs typeface="Times New Roman" panose="02020603050405020304" pitchFamily="18" charset="0"/>
              </a:rPr>
              <a:t>выражаются и соединения общего вида</a:t>
            </a:r>
            <a:r>
              <a:rPr lang="ru-RU" altLang="ru-RU" sz="1900" smtClean="0"/>
              <a:t>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61</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947C6306-F9A6-45F3-B85C-B17CA7CCEF8E}" type="datetime1">
              <a:rPr lang="ru-RU" altLang="en-US" smtClean="0"/>
              <a:t>20.11.2019</a:t>
            </a:fld>
            <a:endParaRPr lang="ru-RU" altLang="en-US"/>
          </a:p>
        </p:txBody>
      </p:sp>
      <p:sp>
        <p:nvSpPr>
          <p:cNvPr id="65539" name="Rectangle 2"/>
          <p:cNvSpPr>
            <a:spLocks noGrp="1" noChangeArrowheads="1"/>
          </p:cNvSpPr>
          <p:nvPr>
            <p:ph type="title"/>
          </p:nvPr>
        </p:nvSpPr>
        <p:spPr/>
        <p:txBody>
          <a:bodyPr/>
          <a:lstStyle/>
          <a:p>
            <a:pPr eaLnBrk="1" hangingPunct="1"/>
            <a:r>
              <a:rPr lang="ru-RU" altLang="ru-RU" sz="2500" smtClean="0"/>
              <a:t>Алгебра </a:t>
            </a:r>
            <a:r>
              <a:rPr lang="en-US" altLang="ru-RU" sz="2500" b="1" smtClean="0"/>
              <a:t>A</a:t>
            </a:r>
            <a:r>
              <a:rPr lang="en-US" altLang="ru-RU" sz="2500" smtClean="0"/>
              <a:t> </a:t>
            </a:r>
            <a:r>
              <a:rPr lang="ru-RU" altLang="ru-RU" sz="2500" smtClean="0"/>
              <a:t>Дейта и Дарвена (27)</a:t>
            </a:r>
            <a:br>
              <a:rPr lang="ru-RU" altLang="ru-RU" sz="2500" smtClean="0"/>
            </a:br>
            <a:r>
              <a:rPr lang="ru-RU" altLang="ru-RU" sz="2500" smtClean="0"/>
              <a:t> </a:t>
            </a:r>
            <a:r>
              <a:rPr lang="ru-RU" altLang="ru-RU" sz="2000" smtClean="0"/>
              <a:t>Полнота алгебры (11)</a:t>
            </a:r>
          </a:p>
        </p:txBody>
      </p:sp>
      <p:sp>
        <p:nvSpPr>
          <p:cNvPr id="65540" name="Rectangle 3"/>
          <p:cNvSpPr>
            <a:spLocks noGrp="1" noChangeArrowheads="1"/>
          </p:cNvSpPr>
          <p:nvPr>
            <p:ph type="body" idx="1"/>
          </p:nvPr>
        </p:nvSpPr>
        <p:spPr/>
        <p:txBody>
          <a:bodyPr/>
          <a:lstStyle/>
          <a:p>
            <a:pPr eaLnBrk="1" hangingPunct="1">
              <a:buSzTx/>
              <a:buFont typeface="Wingdings" panose="05000000000000000000" pitchFamily="2" charset="2"/>
              <a:buChar char="§"/>
            </a:pPr>
            <a:r>
              <a:rPr lang="ru-RU" altLang="ru-RU" sz="2400" smtClean="0">
                <a:cs typeface="Times New Roman" panose="02020603050405020304" pitchFamily="18" charset="0"/>
              </a:rPr>
              <a:t>Пусть имеются отношения </a:t>
            </a:r>
            <a:r>
              <a:rPr lang="en-US" altLang="ru-RU" sz="2400" i="1" smtClean="0">
                <a:cs typeface="Times New Roman" panose="02020603050405020304" pitchFamily="18" charset="0"/>
              </a:rPr>
              <a:t>r</a:t>
            </a:r>
            <a:r>
              <a:rPr lang="ru-RU" altLang="ru-RU" sz="2400" i="1" smtClean="0">
                <a:cs typeface="Times New Roman" panose="02020603050405020304" pitchFamily="18" charset="0"/>
              </a:rPr>
              <a:t>1 </a:t>
            </a:r>
            <a:r>
              <a:rPr lang="ru-RU" altLang="ru-RU" sz="2400" smtClean="0">
                <a:cs typeface="Times New Roman" panose="02020603050405020304" pitchFamily="18" charset="0"/>
              </a:rPr>
              <a:t>{</a:t>
            </a:r>
            <a:r>
              <a:rPr lang="en-US" altLang="ru-RU" sz="2400" i="1" smtClean="0">
                <a:cs typeface="Times New Roman" panose="02020603050405020304" pitchFamily="18" charset="0"/>
              </a:rPr>
              <a:t>A</a:t>
            </a:r>
            <a:r>
              <a:rPr lang="ru-RU" altLang="ru-RU" sz="2400" i="1" smtClean="0">
                <a:cs typeface="Times New Roman" panose="02020603050405020304" pitchFamily="18" charset="0"/>
              </a:rPr>
              <a:t>, </a:t>
            </a:r>
            <a:r>
              <a:rPr lang="en-US" altLang="ru-RU" sz="2400" i="1" smtClean="0">
                <a:cs typeface="Times New Roman" panose="02020603050405020304" pitchFamily="18" charset="0"/>
              </a:rPr>
              <a:t>B</a:t>
            </a:r>
            <a:r>
              <a:rPr lang="ru-RU" altLang="ru-RU" sz="2400" smtClean="0">
                <a:cs typeface="Times New Roman" panose="02020603050405020304" pitchFamily="18" charset="0"/>
              </a:rPr>
              <a:t>}</a:t>
            </a:r>
            <a:r>
              <a:rPr lang="ru-RU" altLang="ru-RU" sz="2400" i="1" smtClean="0">
                <a:cs typeface="Times New Roman" panose="02020603050405020304" pitchFamily="18" charset="0"/>
              </a:rPr>
              <a:t> </a:t>
            </a:r>
            <a:r>
              <a:rPr lang="ru-RU" altLang="ru-RU" sz="2400" smtClean="0">
                <a:cs typeface="Times New Roman" panose="02020603050405020304" pitchFamily="18" charset="0"/>
              </a:rPr>
              <a:t>и </a:t>
            </a:r>
            <a:r>
              <a:rPr lang="en-US" altLang="ru-RU" sz="2400" i="1" smtClean="0">
                <a:cs typeface="Times New Roman" panose="02020603050405020304" pitchFamily="18" charset="0"/>
              </a:rPr>
              <a:t>r</a:t>
            </a:r>
            <a:r>
              <a:rPr lang="ru-RU" altLang="ru-RU" sz="2400" i="1" smtClean="0">
                <a:cs typeface="Times New Roman" panose="02020603050405020304" pitchFamily="18" charset="0"/>
              </a:rPr>
              <a:t>2 </a:t>
            </a:r>
            <a:r>
              <a:rPr lang="ru-RU" altLang="ru-RU" sz="2400" smtClean="0">
                <a:cs typeface="Times New Roman" panose="02020603050405020304" pitchFamily="18" charset="0"/>
              </a:rPr>
              <a:t>{</a:t>
            </a:r>
            <a:r>
              <a:rPr lang="en-US" altLang="ru-RU" sz="2400" smtClean="0">
                <a:cs typeface="Times New Roman" panose="02020603050405020304" pitchFamily="18" charset="0"/>
              </a:rPr>
              <a:t>B</a:t>
            </a:r>
            <a:r>
              <a:rPr lang="ru-RU" altLang="ru-RU" sz="2400" smtClean="0">
                <a:cs typeface="Times New Roman" panose="02020603050405020304" pitchFamily="18" charset="0"/>
              </a:rPr>
              <a:t>}</a:t>
            </a:r>
            <a:r>
              <a:rPr lang="ru-RU" altLang="ru-RU" sz="2400" smtClean="0"/>
              <a:t> </a:t>
            </a:r>
          </a:p>
          <a:p>
            <a:pPr eaLnBrk="1" hangingPunct="1">
              <a:buSzTx/>
              <a:buFont typeface="Wingdings" panose="05000000000000000000" pitchFamily="2" charset="2"/>
              <a:buChar char="§"/>
            </a:pPr>
            <a:r>
              <a:rPr lang="ru-RU" altLang="ru-RU" sz="2400" smtClean="0">
                <a:cs typeface="Times New Roman" panose="02020603050405020304" pitchFamily="18" charset="0"/>
              </a:rPr>
              <a:t>Утверждается, что результат </a:t>
            </a:r>
            <a:r>
              <a:rPr lang="en-US" altLang="ru-RU" sz="2400" i="1" smtClean="0">
                <a:cs typeface="Times New Roman" panose="02020603050405020304" pitchFamily="18" charset="0"/>
              </a:rPr>
              <a:t>r</a:t>
            </a:r>
            <a:r>
              <a:rPr lang="ru-RU" altLang="ru-RU" sz="2400" i="1" smtClean="0">
                <a:cs typeface="Times New Roman" panose="02020603050405020304" pitchFamily="18" charset="0"/>
              </a:rPr>
              <a:t>1 </a:t>
            </a:r>
            <a:r>
              <a:rPr lang="en-US" altLang="ru-RU" sz="2400" smtClean="0">
                <a:cs typeface="Times New Roman" panose="02020603050405020304" pitchFamily="18" charset="0"/>
              </a:rPr>
              <a:t>DIVIDE BY </a:t>
            </a:r>
            <a:r>
              <a:rPr lang="en-US" altLang="ru-RU" sz="2400" i="1" smtClean="0">
                <a:cs typeface="Times New Roman" panose="02020603050405020304" pitchFamily="18" charset="0"/>
              </a:rPr>
              <a:t>r</a:t>
            </a:r>
            <a:r>
              <a:rPr lang="ru-RU" altLang="ru-RU" sz="2400" i="1" smtClean="0">
                <a:cs typeface="Times New Roman" panose="02020603050405020304" pitchFamily="18" charset="0"/>
              </a:rPr>
              <a:t>2</a:t>
            </a:r>
            <a:r>
              <a:rPr lang="ru-RU" altLang="ru-RU" sz="2400" smtClean="0"/>
              <a:t> </a:t>
            </a:r>
          </a:p>
          <a:p>
            <a:pPr lvl="1" eaLnBrk="1" hangingPunct="1">
              <a:buSzTx/>
              <a:buFont typeface="Wingdings" panose="05000000000000000000" pitchFamily="2" charset="2"/>
              <a:buChar char="Ø"/>
            </a:pPr>
            <a:r>
              <a:rPr lang="ru-RU" altLang="ru-RU" sz="2100" smtClean="0">
                <a:cs typeface="Times New Roman" panose="02020603050405020304" pitchFamily="18" charset="0"/>
              </a:rPr>
              <a:t>совпадает с результатом выражения (</a:t>
            </a:r>
            <a:r>
              <a:rPr lang="en-US" altLang="ru-RU" sz="2100" i="1" smtClean="0">
                <a:cs typeface="Times New Roman" panose="02020603050405020304" pitchFamily="18" charset="0"/>
              </a:rPr>
              <a:t>r</a:t>
            </a:r>
            <a:r>
              <a:rPr lang="ru-RU" altLang="ru-RU" sz="2100" i="1" smtClean="0">
                <a:cs typeface="Times New Roman" panose="02020603050405020304" pitchFamily="18" charset="0"/>
              </a:rPr>
              <a:t>1 </a:t>
            </a:r>
            <a:r>
              <a:rPr lang="en-US" altLang="ru-RU" sz="2100" smtClean="0">
                <a:cs typeface="Times New Roman" panose="02020603050405020304" pitchFamily="18" charset="0"/>
              </a:rPr>
              <a:t>PROJECT </a:t>
            </a:r>
            <a:r>
              <a:rPr lang="en-US" altLang="ru-RU" sz="2100" i="1" smtClean="0">
                <a:cs typeface="Times New Roman" panose="02020603050405020304" pitchFamily="18" charset="0"/>
              </a:rPr>
              <a:t>A</a:t>
            </a:r>
            <a:r>
              <a:rPr lang="ru-RU" altLang="ru-RU" sz="2100" smtClean="0">
                <a:cs typeface="Times New Roman" panose="02020603050405020304" pitchFamily="18" charset="0"/>
              </a:rPr>
              <a:t>) </a:t>
            </a:r>
            <a:r>
              <a:rPr lang="en-US" altLang="ru-RU" sz="2100" smtClean="0">
                <a:cs typeface="Times New Roman" panose="02020603050405020304" pitchFamily="18" charset="0"/>
              </a:rPr>
              <a:t>MINUS</a:t>
            </a:r>
            <a:r>
              <a:rPr lang="ru-RU" altLang="ru-RU" sz="2100" smtClean="0">
                <a:cs typeface="Times New Roman" panose="02020603050405020304" pitchFamily="18" charset="0"/>
              </a:rPr>
              <a:t> (((</a:t>
            </a:r>
            <a:r>
              <a:rPr lang="en-US" altLang="ru-RU" sz="2100" i="1" smtClean="0">
                <a:cs typeface="Times New Roman" panose="02020603050405020304" pitchFamily="18" charset="0"/>
              </a:rPr>
              <a:t>r</a:t>
            </a:r>
            <a:r>
              <a:rPr lang="ru-RU" altLang="ru-RU" sz="2100" i="1" smtClean="0">
                <a:cs typeface="Times New Roman" panose="02020603050405020304" pitchFamily="18" charset="0"/>
              </a:rPr>
              <a:t>2 </a:t>
            </a:r>
            <a:r>
              <a:rPr lang="en-US" altLang="ru-RU" sz="2100" smtClean="0">
                <a:cs typeface="Times New Roman" panose="02020603050405020304" pitchFamily="18" charset="0"/>
              </a:rPr>
              <a:t>TIMES</a:t>
            </a:r>
            <a:r>
              <a:rPr lang="ru-RU" altLang="ru-RU" sz="2100" smtClean="0">
                <a:cs typeface="Times New Roman" panose="02020603050405020304" pitchFamily="18" charset="0"/>
              </a:rPr>
              <a:t> (</a:t>
            </a:r>
            <a:r>
              <a:rPr lang="en-US" altLang="ru-RU" sz="2100" i="1" smtClean="0">
                <a:cs typeface="Times New Roman" panose="02020603050405020304" pitchFamily="18" charset="0"/>
              </a:rPr>
              <a:t>r</a:t>
            </a:r>
            <a:r>
              <a:rPr lang="ru-RU" altLang="ru-RU" sz="2100" i="1" smtClean="0">
                <a:cs typeface="Times New Roman" panose="02020603050405020304" pitchFamily="18" charset="0"/>
              </a:rPr>
              <a:t>1 </a:t>
            </a:r>
            <a:r>
              <a:rPr lang="en-US" altLang="ru-RU" sz="2100" smtClean="0">
                <a:cs typeface="Times New Roman" panose="02020603050405020304" pitchFamily="18" charset="0"/>
              </a:rPr>
              <a:t>PROJECT </a:t>
            </a:r>
            <a:r>
              <a:rPr lang="en-US" altLang="ru-RU" sz="2100" i="1" smtClean="0">
                <a:cs typeface="Times New Roman" panose="02020603050405020304" pitchFamily="18" charset="0"/>
              </a:rPr>
              <a:t>A</a:t>
            </a:r>
            <a:r>
              <a:rPr lang="ru-RU" altLang="ru-RU" sz="2100" smtClean="0">
                <a:cs typeface="Times New Roman" panose="02020603050405020304" pitchFamily="18" charset="0"/>
              </a:rPr>
              <a:t>)) </a:t>
            </a:r>
            <a:r>
              <a:rPr lang="en-US" altLang="ru-RU" sz="2100" smtClean="0">
                <a:cs typeface="Times New Roman" panose="02020603050405020304" pitchFamily="18" charset="0"/>
              </a:rPr>
              <a:t>MINUS </a:t>
            </a:r>
            <a:r>
              <a:rPr lang="en-US" altLang="ru-RU" sz="2100" i="1" smtClean="0">
                <a:cs typeface="Times New Roman" panose="02020603050405020304" pitchFamily="18" charset="0"/>
              </a:rPr>
              <a:t>r</a:t>
            </a:r>
            <a:r>
              <a:rPr lang="ru-RU" altLang="ru-RU" sz="2100" i="1" smtClean="0">
                <a:cs typeface="Times New Roman" panose="02020603050405020304" pitchFamily="18" charset="0"/>
              </a:rPr>
              <a:t>1</a:t>
            </a:r>
            <a:r>
              <a:rPr lang="ru-RU" altLang="ru-RU" sz="2100" smtClean="0">
                <a:cs typeface="Times New Roman" panose="02020603050405020304" pitchFamily="18" charset="0"/>
              </a:rPr>
              <a:t>) </a:t>
            </a:r>
            <a:r>
              <a:rPr lang="en-US" altLang="ru-RU" sz="2100" smtClean="0">
                <a:cs typeface="Times New Roman" panose="02020603050405020304" pitchFamily="18" charset="0"/>
              </a:rPr>
              <a:t>PROJECT </a:t>
            </a:r>
            <a:r>
              <a:rPr lang="en-US" altLang="ru-RU" sz="2100" i="1" smtClean="0">
                <a:cs typeface="Times New Roman" panose="02020603050405020304" pitchFamily="18" charset="0"/>
              </a:rPr>
              <a:t>A</a:t>
            </a:r>
            <a:r>
              <a:rPr lang="ru-RU" altLang="ru-RU" sz="2100" smtClean="0">
                <a:cs typeface="Times New Roman" panose="02020603050405020304" pitchFamily="18" charset="0"/>
              </a:rPr>
              <a:t>) в терминах операций реляционной алгебры Кодда </a:t>
            </a:r>
            <a:endParaRPr lang="ru-RU" altLang="ru-RU" sz="2100" smtClean="0"/>
          </a:p>
          <a:p>
            <a:pPr lvl="1" eaLnBrk="1" hangingPunct="1">
              <a:buSzTx/>
              <a:buFont typeface="Wingdings" panose="05000000000000000000" pitchFamily="2" charset="2"/>
              <a:buChar char="Ø"/>
            </a:pPr>
            <a:r>
              <a:rPr lang="ru-RU" altLang="ru-RU" sz="2100" smtClean="0">
                <a:cs typeface="Times New Roman" panose="02020603050405020304" pitchFamily="18" charset="0"/>
              </a:rPr>
              <a:t>или (</a:t>
            </a:r>
            <a:r>
              <a:rPr lang="en-US" altLang="ru-RU" sz="2100" i="1" smtClean="0">
                <a:cs typeface="Times New Roman" panose="02020603050405020304" pitchFamily="18" charset="0"/>
              </a:rPr>
              <a:t>r</a:t>
            </a:r>
            <a:r>
              <a:rPr lang="ru-RU" altLang="ru-RU" sz="2100" i="1" smtClean="0">
                <a:cs typeface="Times New Roman" panose="02020603050405020304" pitchFamily="18" charset="0"/>
              </a:rPr>
              <a:t>1 </a:t>
            </a:r>
            <a:r>
              <a:rPr lang="ru-RU" altLang="ru-RU" sz="1700" smtClean="0"/>
              <a:t>◄</a:t>
            </a:r>
            <a:r>
              <a:rPr lang="en-US" altLang="ru-RU" sz="2100" smtClean="0">
                <a:cs typeface="Times New Roman" panose="02020603050405020304" pitchFamily="18" charset="0"/>
              </a:rPr>
              <a:t>REMOVE</a:t>
            </a:r>
            <a:r>
              <a:rPr lang="ru-RU" altLang="ru-RU" sz="1700" smtClean="0"/>
              <a:t>►</a:t>
            </a:r>
            <a:r>
              <a:rPr lang="ru-RU" altLang="ru-RU" sz="2100" smtClean="0">
                <a:cs typeface="Times New Roman" panose="02020603050405020304" pitchFamily="18" charset="0"/>
              </a:rPr>
              <a:t> </a:t>
            </a:r>
            <a:r>
              <a:rPr lang="en-US" altLang="ru-RU" sz="2100" i="1" smtClean="0">
                <a:cs typeface="Times New Roman" panose="02020603050405020304" pitchFamily="18" charset="0"/>
              </a:rPr>
              <a:t>B</a:t>
            </a:r>
            <a:r>
              <a:rPr lang="ru-RU" altLang="ru-RU" sz="2100" smtClean="0">
                <a:cs typeface="Times New Roman" panose="02020603050405020304" pitchFamily="18" charset="0"/>
              </a:rPr>
              <a:t>) </a:t>
            </a:r>
            <a:r>
              <a:rPr lang="ru-RU" altLang="ru-RU" sz="1700" smtClean="0"/>
              <a:t>◄</a:t>
            </a:r>
            <a:r>
              <a:rPr lang="en-US" altLang="ru-RU" sz="1700" smtClean="0"/>
              <a:t>AND</a:t>
            </a:r>
            <a:r>
              <a:rPr lang="ru-RU" altLang="ru-RU" sz="1700" smtClean="0"/>
              <a:t>► ◄</a:t>
            </a:r>
            <a:r>
              <a:rPr lang="en-US" altLang="ru-RU" sz="2100" smtClean="0">
                <a:cs typeface="Times New Roman" panose="02020603050405020304" pitchFamily="18" charset="0"/>
              </a:rPr>
              <a:t>NOT</a:t>
            </a:r>
            <a:r>
              <a:rPr lang="ru-RU" altLang="ru-RU" sz="1700" smtClean="0"/>
              <a:t>►</a:t>
            </a:r>
            <a:r>
              <a:rPr lang="ru-RU" altLang="ru-RU" sz="2100" smtClean="0">
                <a:cs typeface="Times New Roman" panose="02020603050405020304" pitchFamily="18" charset="0"/>
              </a:rPr>
              <a:t> (((</a:t>
            </a:r>
            <a:r>
              <a:rPr lang="en-US" altLang="ru-RU" sz="2100" i="1" smtClean="0">
                <a:cs typeface="Times New Roman" panose="02020603050405020304" pitchFamily="18" charset="0"/>
              </a:rPr>
              <a:t>r</a:t>
            </a:r>
            <a:r>
              <a:rPr lang="ru-RU" altLang="ru-RU" sz="2100" i="1" smtClean="0">
                <a:cs typeface="Times New Roman" panose="02020603050405020304" pitchFamily="18" charset="0"/>
              </a:rPr>
              <a:t>2 </a:t>
            </a:r>
            <a:r>
              <a:rPr lang="ru-RU" altLang="ru-RU" sz="2100" smtClean="0">
                <a:cs typeface="Times New Roman" panose="02020603050405020304" pitchFamily="18" charset="0"/>
              </a:rPr>
              <a:t>&lt;</a:t>
            </a:r>
            <a:r>
              <a:rPr lang="en-US" altLang="ru-RU" sz="2100" smtClean="0">
                <a:cs typeface="Times New Roman" panose="02020603050405020304" pitchFamily="18" charset="0"/>
              </a:rPr>
              <a:t>AND</a:t>
            </a:r>
            <a:r>
              <a:rPr lang="ru-RU" altLang="ru-RU" sz="2100" smtClean="0">
                <a:cs typeface="Times New Roman" panose="02020603050405020304" pitchFamily="18" charset="0"/>
              </a:rPr>
              <a:t>&gt; (</a:t>
            </a:r>
            <a:r>
              <a:rPr lang="en-US" altLang="ru-RU" sz="2100" i="1" smtClean="0">
                <a:cs typeface="Times New Roman" panose="02020603050405020304" pitchFamily="18" charset="0"/>
              </a:rPr>
              <a:t>r</a:t>
            </a:r>
            <a:r>
              <a:rPr lang="ru-RU" altLang="ru-RU" sz="2100" i="1" smtClean="0">
                <a:cs typeface="Times New Roman" panose="02020603050405020304" pitchFamily="18" charset="0"/>
              </a:rPr>
              <a:t>1 </a:t>
            </a:r>
            <a:r>
              <a:rPr lang="ru-RU" altLang="ru-RU" sz="1700" smtClean="0"/>
              <a:t>◄</a:t>
            </a:r>
            <a:r>
              <a:rPr lang="en-US" altLang="ru-RU" sz="2100" smtClean="0">
                <a:cs typeface="Times New Roman" panose="02020603050405020304" pitchFamily="18" charset="0"/>
              </a:rPr>
              <a:t>REMOVE</a:t>
            </a:r>
            <a:r>
              <a:rPr lang="ru-RU" altLang="ru-RU" sz="1700" smtClean="0"/>
              <a:t>►</a:t>
            </a:r>
            <a:r>
              <a:rPr lang="ru-RU" altLang="ru-RU" sz="2100" smtClean="0">
                <a:cs typeface="Times New Roman" panose="02020603050405020304" pitchFamily="18" charset="0"/>
              </a:rPr>
              <a:t> </a:t>
            </a:r>
            <a:r>
              <a:rPr lang="en-US" altLang="ru-RU" sz="2100" i="1" smtClean="0">
                <a:cs typeface="Times New Roman" panose="02020603050405020304" pitchFamily="18" charset="0"/>
              </a:rPr>
              <a:t>B</a:t>
            </a:r>
            <a:r>
              <a:rPr lang="ru-RU" altLang="ru-RU" sz="2100" smtClean="0">
                <a:cs typeface="Times New Roman" panose="02020603050405020304" pitchFamily="18" charset="0"/>
              </a:rPr>
              <a:t>)) </a:t>
            </a:r>
            <a:r>
              <a:rPr lang="ru-RU" altLang="ru-RU" sz="1700" smtClean="0"/>
              <a:t>◄</a:t>
            </a:r>
            <a:r>
              <a:rPr lang="en-US" altLang="ru-RU" sz="1700" smtClean="0"/>
              <a:t>AND</a:t>
            </a:r>
            <a:r>
              <a:rPr lang="ru-RU" altLang="ru-RU" sz="1700" smtClean="0"/>
              <a:t>► ◄</a:t>
            </a:r>
            <a:r>
              <a:rPr lang="en-US" altLang="ru-RU" sz="2100" smtClean="0">
                <a:cs typeface="Times New Roman" panose="02020603050405020304" pitchFamily="18" charset="0"/>
              </a:rPr>
              <a:t>NOT</a:t>
            </a:r>
            <a:r>
              <a:rPr lang="ru-RU" altLang="ru-RU" sz="1700" smtClean="0"/>
              <a:t>►</a:t>
            </a:r>
            <a:r>
              <a:rPr lang="ru-RU" altLang="ru-RU" sz="2100" smtClean="0">
                <a:cs typeface="Times New Roman" panose="02020603050405020304" pitchFamily="18" charset="0"/>
              </a:rPr>
              <a:t> </a:t>
            </a:r>
            <a:r>
              <a:rPr lang="en-US" altLang="ru-RU" sz="2100" i="1" smtClean="0">
                <a:cs typeface="Times New Roman" panose="02020603050405020304" pitchFamily="18" charset="0"/>
              </a:rPr>
              <a:t>r</a:t>
            </a:r>
            <a:r>
              <a:rPr lang="ru-RU" altLang="ru-RU" sz="2100" i="1" smtClean="0">
                <a:cs typeface="Times New Roman" panose="02020603050405020304" pitchFamily="18" charset="0"/>
              </a:rPr>
              <a:t>1</a:t>
            </a:r>
            <a:r>
              <a:rPr lang="ru-RU" altLang="ru-RU" sz="2100" smtClean="0">
                <a:cs typeface="Times New Roman" panose="02020603050405020304" pitchFamily="18" charset="0"/>
              </a:rPr>
              <a:t>) </a:t>
            </a:r>
            <a:r>
              <a:rPr lang="ru-RU" altLang="ru-RU" sz="1700" smtClean="0"/>
              <a:t>◄</a:t>
            </a:r>
            <a:r>
              <a:rPr lang="en-US" altLang="ru-RU" sz="2100" smtClean="0">
                <a:cs typeface="Times New Roman" panose="02020603050405020304" pitchFamily="18" charset="0"/>
              </a:rPr>
              <a:t>REMOVE</a:t>
            </a:r>
            <a:r>
              <a:rPr lang="ru-RU" altLang="ru-RU" sz="1700" smtClean="0"/>
              <a:t>►</a:t>
            </a:r>
            <a:r>
              <a:rPr lang="ru-RU" altLang="ru-RU" sz="2100" smtClean="0">
                <a:cs typeface="Times New Roman" panose="02020603050405020304" pitchFamily="18" charset="0"/>
              </a:rPr>
              <a:t> </a:t>
            </a:r>
            <a:r>
              <a:rPr lang="en-US" altLang="ru-RU" sz="2100" i="1" smtClean="0">
                <a:cs typeface="Times New Roman" panose="02020603050405020304" pitchFamily="18" charset="0"/>
              </a:rPr>
              <a:t>B</a:t>
            </a:r>
            <a:r>
              <a:rPr lang="ru-RU" altLang="ru-RU" sz="2100" smtClean="0">
                <a:cs typeface="Times New Roman" panose="02020603050405020304" pitchFamily="18" charset="0"/>
              </a:rPr>
              <a:t>) в терминах операций Алгебры </a:t>
            </a:r>
            <a:r>
              <a:rPr lang="en-US" altLang="ru-RU" sz="2100" smtClean="0">
                <a:cs typeface="Times New Roman" panose="02020603050405020304" pitchFamily="18" charset="0"/>
              </a:rPr>
              <a:t>A</a:t>
            </a:r>
            <a:r>
              <a:rPr lang="ru-RU" altLang="ru-RU" sz="1700" smtClean="0">
                <a:cs typeface="Times New Roman" panose="02020603050405020304" pitchFamily="18" charset="0"/>
              </a:rPr>
              <a:t>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62</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3CFE0EA7-7609-4A96-BE72-D352F7FD6F9E}" type="datetime1">
              <a:rPr lang="ru-RU" altLang="en-US" smtClean="0"/>
              <a:t>20.11.2019</a:t>
            </a:fld>
            <a:endParaRPr lang="ru-RU" altLang="en-US"/>
          </a:p>
        </p:txBody>
      </p:sp>
      <p:sp>
        <p:nvSpPr>
          <p:cNvPr id="66563" name="Rectangle 2"/>
          <p:cNvSpPr>
            <a:spLocks noGrp="1" noChangeArrowheads="1"/>
          </p:cNvSpPr>
          <p:nvPr>
            <p:ph type="title"/>
          </p:nvPr>
        </p:nvSpPr>
        <p:spPr/>
        <p:txBody>
          <a:bodyPr/>
          <a:lstStyle/>
          <a:p>
            <a:pPr eaLnBrk="1" hangingPunct="1"/>
            <a:r>
              <a:rPr lang="ru-RU" altLang="ru-RU" sz="2500" smtClean="0"/>
              <a:t>Алгебра </a:t>
            </a:r>
            <a:r>
              <a:rPr lang="en-US" altLang="ru-RU" sz="2500" b="1" smtClean="0"/>
              <a:t>A</a:t>
            </a:r>
            <a:r>
              <a:rPr lang="en-US" altLang="ru-RU" sz="2500" smtClean="0"/>
              <a:t> </a:t>
            </a:r>
            <a:r>
              <a:rPr lang="ru-RU" altLang="ru-RU" sz="2500" smtClean="0"/>
              <a:t>Дейта и Дарвена (28)</a:t>
            </a:r>
            <a:br>
              <a:rPr lang="ru-RU" altLang="ru-RU" sz="2500" smtClean="0"/>
            </a:br>
            <a:r>
              <a:rPr lang="ru-RU" altLang="ru-RU" sz="2500" smtClean="0"/>
              <a:t> </a:t>
            </a:r>
            <a:r>
              <a:rPr lang="ru-RU" altLang="ru-RU" sz="2000" smtClean="0"/>
              <a:t>Полнота алгебры (12)</a:t>
            </a:r>
          </a:p>
        </p:txBody>
      </p:sp>
      <p:sp>
        <p:nvSpPr>
          <p:cNvPr id="66564" name="Rectangle 3"/>
          <p:cNvSpPr>
            <a:spLocks noGrp="1" noChangeArrowheads="1"/>
          </p:cNvSpPr>
          <p:nvPr>
            <p:ph type="body" idx="1"/>
          </p:nvPr>
        </p:nvSpPr>
        <p:spPr/>
        <p:txBody>
          <a:bodyPr/>
          <a:lstStyle/>
          <a:p>
            <a:pPr eaLnBrk="1" hangingPunct="1">
              <a:lnSpc>
                <a:spcPct val="80000"/>
              </a:lnSpc>
              <a:buSzPct val="140000"/>
              <a:buFont typeface="Wingdings" panose="05000000000000000000" pitchFamily="2" charset="2"/>
              <a:buChar char="§"/>
            </a:pPr>
            <a:r>
              <a:rPr lang="ru-RU" altLang="ru-RU" sz="2000" smtClean="0"/>
              <a:t>Ре</a:t>
            </a:r>
            <a:r>
              <a:rPr lang="ru-RU" altLang="ru-RU" sz="2000" smtClean="0">
                <a:cs typeface="Times New Roman" panose="02020603050405020304" pitchFamily="18" charset="0"/>
              </a:rPr>
              <a:t>зультатом выполнения операции </a:t>
            </a:r>
            <a:r>
              <a:rPr lang="en-US" altLang="ru-RU" sz="2000" i="1" smtClean="0">
                <a:cs typeface="Times New Roman" panose="02020603050405020304" pitchFamily="18" charset="0"/>
              </a:rPr>
              <a:t>r</a:t>
            </a:r>
            <a:r>
              <a:rPr lang="ru-RU" altLang="ru-RU" sz="2000" i="1" smtClean="0">
                <a:cs typeface="Times New Roman" panose="02020603050405020304" pitchFamily="18" charset="0"/>
              </a:rPr>
              <a:t>1 </a:t>
            </a:r>
            <a:r>
              <a:rPr lang="en-US" altLang="ru-RU" sz="2000" smtClean="0">
                <a:cs typeface="Times New Roman" panose="02020603050405020304" pitchFamily="18" charset="0"/>
              </a:rPr>
              <a:t>PROJECT </a:t>
            </a:r>
            <a:r>
              <a:rPr lang="en-US" altLang="ru-RU" sz="2000" i="1" smtClean="0">
                <a:cs typeface="Times New Roman" panose="02020603050405020304" pitchFamily="18" charset="0"/>
              </a:rPr>
              <a:t>A </a:t>
            </a:r>
            <a:r>
              <a:rPr lang="ru-RU" altLang="ru-RU" sz="2000" smtClean="0">
                <a:cs typeface="Times New Roman" panose="02020603050405020304" pitchFamily="18" charset="0"/>
              </a:rPr>
              <a:t>является унарное отношение со схемой {</a:t>
            </a:r>
            <a:r>
              <a:rPr lang="en-US" altLang="ru-RU" sz="2000" i="1" smtClean="0">
                <a:cs typeface="Times New Roman" panose="02020603050405020304" pitchFamily="18" charset="0"/>
              </a:rPr>
              <a:t>A</a:t>
            </a:r>
            <a:r>
              <a:rPr lang="ru-RU" altLang="ru-RU" sz="2000" smtClean="0">
                <a:cs typeface="Times New Roman" panose="02020603050405020304" pitchFamily="18" charset="0"/>
              </a:rPr>
              <a:t>}, кортежи тела которого содержат все значения атрибута </a:t>
            </a:r>
            <a:r>
              <a:rPr lang="en-US" altLang="ru-RU" sz="2000" i="1" smtClean="0">
                <a:cs typeface="Times New Roman" panose="02020603050405020304" pitchFamily="18" charset="0"/>
              </a:rPr>
              <a:t>A </a:t>
            </a:r>
            <a:r>
              <a:rPr lang="ru-RU" altLang="ru-RU" sz="2000" smtClean="0">
                <a:cs typeface="Times New Roman" panose="02020603050405020304" pitchFamily="18" charset="0"/>
              </a:rPr>
              <a:t>из тела отношения </a:t>
            </a:r>
            <a:r>
              <a:rPr lang="en-US" altLang="ru-RU" sz="2000" i="1" smtClean="0">
                <a:cs typeface="Times New Roman" panose="02020603050405020304" pitchFamily="18" charset="0"/>
              </a:rPr>
              <a:t>r</a:t>
            </a:r>
            <a:r>
              <a:rPr lang="ru-RU" altLang="ru-RU" sz="2000" i="1" smtClean="0">
                <a:cs typeface="Times New Roman" panose="02020603050405020304" pitchFamily="18" charset="0"/>
              </a:rPr>
              <a:t>1</a:t>
            </a:r>
            <a:endParaRPr lang="ru-RU" altLang="ru-RU" sz="2000" i="1" smtClean="0"/>
          </a:p>
          <a:p>
            <a:pPr eaLnBrk="1" hangingPunct="1">
              <a:lnSpc>
                <a:spcPct val="80000"/>
              </a:lnSpc>
              <a:buSzPct val="140000"/>
              <a:buFont typeface="Wingdings" panose="05000000000000000000" pitchFamily="2" charset="2"/>
              <a:buChar char="§"/>
            </a:pPr>
            <a:r>
              <a:rPr lang="ru-RU" altLang="ru-RU" sz="2000" smtClean="0">
                <a:cs typeface="Times New Roman" panose="02020603050405020304" pitchFamily="18" charset="0"/>
              </a:rPr>
              <a:t>Результат выражения </a:t>
            </a:r>
            <a:r>
              <a:rPr lang="en-US" altLang="ru-RU" sz="2000" i="1" smtClean="0">
                <a:cs typeface="Times New Roman" panose="02020603050405020304" pitchFamily="18" charset="0"/>
              </a:rPr>
              <a:t>r</a:t>
            </a:r>
            <a:r>
              <a:rPr lang="ru-RU" altLang="ru-RU" sz="2000" i="1" smtClean="0">
                <a:cs typeface="Times New Roman" panose="02020603050405020304" pitchFamily="18" charset="0"/>
              </a:rPr>
              <a:t>2 </a:t>
            </a:r>
            <a:r>
              <a:rPr lang="en-US" altLang="ru-RU" sz="2000" smtClean="0">
                <a:cs typeface="Times New Roman" panose="02020603050405020304" pitchFamily="18" charset="0"/>
              </a:rPr>
              <a:t>TIMES</a:t>
            </a:r>
            <a:r>
              <a:rPr lang="ru-RU" altLang="ru-RU" sz="2000" smtClean="0">
                <a:cs typeface="Times New Roman" panose="02020603050405020304" pitchFamily="18" charset="0"/>
              </a:rPr>
              <a:t> (</a:t>
            </a:r>
            <a:r>
              <a:rPr lang="en-US" altLang="ru-RU" sz="2000" i="1" smtClean="0">
                <a:cs typeface="Times New Roman" panose="02020603050405020304" pitchFamily="18" charset="0"/>
              </a:rPr>
              <a:t>r</a:t>
            </a:r>
            <a:r>
              <a:rPr lang="ru-RU" altLang="ru-RU" sz="2000" i="1" smtClean="0">
                <a:cs typeface="Times New Roman" panose="02020603050405020304" pitchFamily="18" charset="0"/>
              </a:rPr>
              <a:t>1 </a:t>
            </a:r>
            <a:r>
              <a:rPr lang="en-US" altLang="ru-RU" sz="2000" smtClean="0">
                <a:cs typeface="Times New Roman" panose="02020603050405020304" pitchFamily="18" charset="0"/>
              </a:rPr>
              <a:t>PROJECT </a:t>
            </a:r>
            <a:r>
              <a:rPr lang="en-US" altLang="ru-RU" sz="2000" i="1" smtClean="0">
                <a:cs typeface="Times New Roman" panose="02020603050405020304" pitchFamily="18" charset="0"/>
              </a:rPr>
              <a:t>A</a:t>
            </a:r>
            <a:r>
              <a:rPr lang="ru-RU" altLang="ru-RU" sz="2000" smtClean="0">
                <a:cs typeface="Times New Roman" panose="02020603050405020304" pitchFamily="18" charset="0"/>
              </a:rPr>
              <a:t>) – это отношение со схемой {</a:t>
            </a:r>
            <a:r>
              <a:rPr lang="en-US" altLang="ru-RU" sz="2000" i="1" smtClean="0">
                <a:cs typeface="Times New Roman" panose="02020603050405020304" pitchFamily="18" charset="0"/>
              </a:rPr>
              <a:t>A</a:t>
            </a:r>
            <a:r>
              <a:rPr lang="ru-RU" altLang="ru-RU" sz="2000" i="1" smtClean="0">
                <a:cs typeface="Times New Roman" panose="02020603050405020304" pitchFamily="18" charset="0"/>
              </a:rPr>
              <a:t>, </a:t>
            </a:r>
            <a:r>
              <a:rPr lang="en-US" altLang="ru-RU" sz="2000" i="1" smtClean="0">
                <a:cs typeface="Times New Roman" panose="02020603050405020304" pitchFamily="18" charset="0"/>
              </a:rPr>
              <a:t>B</a:t>
            </a:r>
            <a:r>
              <a:rPr lang="ru-RU" altLang="ru-RU" sz="2000" smtClean="0">
                <a:cs typeface="Times New Roman" panose="02020603050405020304" pitchFamily="18" charset="0"/>
              </a:rPr>
              <a:t>}, в тело которого входят все возможные комбинации значений атрибута </a:t>
            </a:r>
            <a:r>
              <a:rPr lang="en-US" altLang="ru-RU" sz="2000" i="1" smtClean="0">
                <a:cs typeface="Times New Roman" panose="02020603050405020304" pitchFamily="18" charset="0"/>
              </a:rPr>
              <a:t>B </a:t>
            </a:r>
            <a:r>
              <a:rPr lang="ru-RU" altLang="ru-RU" sz="2000" smtClean="0">
                <a:cs typeface="Times New Roman" panose="02020603050405020304" pitchFamily="18" charset="0"/>
              </a:rPr>
              <a:t>в теле отношения </a:t>
            </a:r>
            <a:r>
              <a:rPr lang="en-US" altLang="ru-RU" sz="2000" i="1" smtClean="0">
                <a:cs typeface="Times New Roman" panose="02020603050405020304" pitchFamily="18" charset="0"/>
              </a:rPr>
              <a:t>r</a:t>
            </a:r>
            <a:r>
              <a:rPr lang="ru-RU" altLang="ru-RU" sz="2000" i="1" smtClean="0">
                <a:cs typeface="Times New Roman" panose="02020603050405020304" pitchFamily="18" charset="0"/>
              </a:rPr>
              <a:t>2 </a:t>
            </a:r>
            <a:r>
              <a:rPr lang="ru-RU" altLang="ru-RU" sz="2000" smtClean="0">
                <a:cs typeface="Times New Roman" panose="02020603050405020304" pitchFamily="18" charset="0"/>
              </a:rPr>
              <a:t>и атрибута </a:t>
            </a:r>
            <a:r>
              <a:rPr lang="en-US" altLang="ru-RU" sz="2000" i="1" smtClean="0">
                <a:cs typeface="Times New Roman" panose="02020603050405020304" pitchFamily="18" charset="0"/>
              </a:rPr>
              <a:t>A </a:t>
            </a:r>
            <a:r>
              <a:rPr lang="ru-RU" altLang="ru-RU" sz="2000" smtClean="0">
                <a:cs typeface="Times New Roman" panose="02020603050405020304" pitchFamily="18" charset="0"/>
              </a:rPr>
              <a:t>в теле </a:t>
            </a:r>
            <a:r>
              <a:rPr lang="en-US" altLang="ru-RU" sz="2000" i="1" smtClean="0">
                <a:cs typeface="Times New Roman" panose="02020603050405020304" pitchFamily="18" charset="0"/>
              </a:rPr>
              <a:t>r</a:t>
            </a:r>
            <a:r>
              <a:rPr lang="ru-RU" altLang="ru-RU" sz="2000" i="1" smtClean="0">
                <a:cs typeface="Times New Roman" panose="02020603050405020304" pitchFamily="18" charset="0"/>
              </a:rPr>
              <a:t>1</a:t>
            </a:r>
            <a:endParaRPr lang="ru-RU" altLang="ru-RU" sz="2000" i="1" smtClean="0"/>
          </a:p>
          <a:p>
            <a:pPr eaLnBrk="1" hangingPunct="1">
              <a:lnSpc>
                <a:spcPct val="80000"/>
              </a:lnSpc>
              <a:buSzPct val="140000"/>
              <a:buFont typeface="Wingdings" panose="05000000000000000000" pitchFamily="2" charset="2"/>
              <a:buChar char="§"/>
            </a:pPr>
            <a:r>
              <a:rPr lang="ru-RU" altLang="ru-RU" sz="2000" smtClean="0">
                <a:cs typeface="Times New Roman" panose="02020603050405020304" pitchFamily="18" charset="0"/>
              </a:rPr>
              <a:t>В теле результата выражения (</a:t>
            </a:r>
            <a:r>
              <a:rPr lang="en-US" altLang="ru-RU" sz="2000" i="1" smtClean="0">
                <a:cs typeface="Times New Roman" panose="02020603050405020304" pitchFamily="18" charset="0"/>
              </a:rPr>
              <a:t>r</a:t>
            </a:r>
            <a:r>
              <a:rPr lang="ru-RU" altLang="ru-RU" sz="2000" i="1" smtClean="0">
                <a:cs typeface="Times New Roman" panose="02020603050405020304" pitchFamily="18" charset="0"/>
              </a:rPr>
              <a:t>2 </a:t>
            </a:r>
            <a:r>
              <a:rPr lang="en-US" altLang="ru-RU" sz="2000" smtClean="0">
                <a:cs typeface="Times New Roman" panose="02020603050405020304" pitchFamily="18" charset="0"/>
              </a:rPr>
              <a:t>TIMES</a:t>
            </a:r>
            <a:r>
              <a:rPr lang="ru-RU" altLang="ru-RU" sz="2000" smtClean="0">
                <a:cs typeface="Times New Roman" panose="02020603050405020304" pitchFamily="18" charset="0"/>
              </a:rPr>
              <a:t> (</a:t>
            </a:r>
            <a:r>
              <a:rPr lang="en-US" altLang="ru-RU" sz="2000" i="1" smtClean="0">
                <a:cs typeface="Times New Roman" panose="02020603050405020304" pitchFamily="18" charset="0"/>
              </a:rPr>
              <a:t>r</a:t>
            </a:r>
            <a:r>
              <a:rPr lang="ru-RU" altLang="ru-RU" sz="2000" i="1" smtClean="0">
                <a:cs typeface="Times New Roman" panose="02020603050405020304" pitchFamily="18" charset="0"/>
              </a:rPr>
              <a:t>1 </a:t>
            </a:r>
            <a:r>
              <a:rPr lang="en-US" altLang="ru-RU" sz="2000" smtClean="0">
                <a:cs typeface="Times New Roman" panose="02020603050405020304" pitchFamily="18" charset="0"/>
              </a:rPr>
              <a:t>PROJECT </a:t>
            </a:r>
            <a:r>
              <a:rPr lang="en-US" altLang="ru-RU" sz="2000" i="1" smtClean="0">
                <a:cs typeface="Times New Roman" panose="02020603050405020304" pitchFamily="18" charset="0"/>
              </a:rPr>
              <a:t>A</a:t>
            </a:r>
            <a:r>
              <a:rPr lang="ru-RU" altLang="ru-RU" sz="2000" smtClean="0">
                <a:cs typeface="Times New Roman" panose="02020603050405020304" pitchFamily="18" charset="0"/>
              </a:rPr>
              <a:t>)) </a:t>
            </a:r>
            <a:r>
              <a:rPr lang="en-US" altLang="ru-RU" sz="2000" smtClean="0">
                <a:cs typeface="Times New Roman" panose="02020603050405020304" pitchFamily="18" charset="0"/>
              </a:rPr>
              <a:t>MINUS </a:t>
            </a:r>
            <a:r>
              <a:rPr lang="en-US" altLang="ru-RU" sz="2000" i="1" smtClean="0">
                <a:cs typeface="Times New Roman" panose="02020603050405020304" pitchFamily="18" charset="0"/>
              </a:rPr>
              <a:t>r</a:t>
            </a:r>
            <a:r>
              <a:rPr lang="ru-RU" altLang="ru-RU" sz="2000" i="1" smtClean="0">
                <a:cs typeface="Times New Roman" panose="02020603050405020304" pitchFamily="18" charset="0"/>
              </a:rPr>
              <a:t>1 </a:t>
            </a:r>
            <a:r>
              <a:rPr lang="ru-RU" altLang="ru-RU" sz="2000" smtClean="0">
                <a:cs typeface="Times New Roman" panose="02020603050405020304" pitchFamily="18" charset="0"/>
              </a:rPr>
              <a:t>останутся только кортежи с таким значением атрибута </a:t>
            </a:r>
            <a:r>
              <a:rPr lang="en-US" altLang="ru-RU" sz="2000" i="1" smtClean="0">
                <a:cs typeface="Times New Roman" panose="02020603050405020304" pitchFamily="18" charset="0"/>
              </a:rPr>
              <a:t>A</a:t>
            </a:r>
            <a:r>
              <a:rPr lang="ru-RU" altLang="ru-RU" sz="2000" i="1" smtClean="0">
                <a:cs typeface="Times New Roman" panose="02020603050405020304" pitchFamily="18" charset="0"/>
              </a:rPr>
              <a:t>, </a:t>
            </a:r>
            <a:r>
              <a:rPr lang="ru-RU" altLang="ru-RU" sz="2000" smtClean="0">
                <a:cs typeface="Times New Roman" panose="02020603050405020304" pitchFamily="18" charset="0"/>
              </a:rPr>
              <a:t>что значение атрибута </a:t>
            </a:r>
            <a:r>
              <a:rPr lang="en-US" altLang="ru-RU" sz="2000" i="1" smtClean="0">
                <a:cs typeface="Times New Roman" panose="02020603050405020304" pitchFamily="18" charset="0"/>
              </a:rPr>
              <a:t>B</a:t>
            </a:r>
            <a:r>
              <a:rPr lang="ru-RU" altLang="ru-RU" sz="2000" smtClean="0">
                <a:cs typeface="Times New Roman" panose="02020603050405020304" pitchFamily="18" charset="0"/>
              </a:rPr>
              <a:t>, принадлежащее телу </a:t>
            </a:r>
            <a:r>
              <a:rPr lang="en-US" altLang="ru-RU" sz="2000" i="1" smtClean="0">
                <a:cs typeface="Times New Roman" panose="02020603050405020304" pitchFamily="18" charset="0"/>
              </a:rPr>
              <a:t>r</a:t>
            </a:r>
            <a:r>
              <a:rPr lang="ru-RU" altLang="ru-RU" sz="2000" i="1" smtClean="0">
                <a:cs typeface="Times New Roman" panose="02020603050405020304" pitchFamily="18" charset="0"/>
              </a:rPr>
              <a:t>2</a:t>
            </a:r>
            <a:r>
              <a:rPr lang="ru-RU" altLang="ru-RU" sz="2000" smtClean="0">
                <a:cs typeface="Times New Roman" panose="02020603050405020304" pitchFamily="18" charset="0"/>
              </a:rPr>
              <a:t>,</a:t>
            </a:r>
            <a:r>
              <a:rPr lang="ru-RU" altLang="ru-RU" sz="2000" i="1" smtClean="0">
                <a:cs typeface="Times New Roman" panose="02020603050405020304" pitchFamily="18" charset="0"/>
              </a:rPr>
              <a:t> </a:t>
            </a:r>
            <a:r>
              <a:rPr lang="ru-RU" altLang="ru-RU" sz="2000" smtClean="0">
                <a:cs typeface="Times New Roman" panose="02020603050405020304" pitchFamily="18" charset="0"/>
              </a:rPr>
              <a:t>не является значением атрибута </a:t>
            </a:r>
            <a:r>
              <a:rPr lang="en-US" altLang="ru-RU" sz="2000" i="1" smtClean="0">
                <a:cs typeface="Times New Roman" panose="02020603050405020304" pitchFamily="18" charset="0"/>
              </a:rPr>
              <a:t>B</a:t>
            </a:r>
            <a:r>
              <a:rPr lang="ru-RU" altLang="ru-RU" sz="2000" smtClean="0">
                <a:cs typeface="Times New Roman" panose="02020603050405020304" pitchFamily="18" charset="0"/>
              </a:rPr>
              <a:t> ни в одном кортеже тела отношения </a:t>
            </a:r>
            <a:r>
              <a:rPr lang="en-US" altLang="ru-RU" sz="2000" i="1" smtClean="0">
                <a:cs typeface="Times New Roman" panose="02020603050405020304" pitchFamily="18" charset="0"/>
              </a:rPr>
              <a:t>r</a:t>
            </a:r>
            <a:r>
              <a:rPr lang="ru-RU" altLang="ru-RU" sz="2000" i="1" smtClean="0">
                <a:cs typeface="Times New Roman" panose="02020603050405020304" pitchFamily="18" charset="0"/>
              </a:rPr>
              <a:t>1</a:t>
            </a:r>
            <a:endParaRPr lang="ru-RU" altLang="ru-RU" sz="2000" i="1" smtClean="0"/>
          </a:p>
          <a:p>
            <a:pPr eaLnBrk="1" hangingPunct="1">
              <a:lnSpc>
                <a:spcPct val="80000"/>
              </a:lnSpc>
              <a:buSzPct val="140000"/>
              <a:buFont typeface="Wingdings" panose="05000000000000000000" pitchFamily="2" charset="2"/>
              <a:buChar char="§"/>
            </a:pPr>
            <a:r>
              <a:rPr lang="ru-RU" altLang="ru-RU" sz="2000" smtClean="0"/>
              <a:t>П</a:t>
            </a:r>
            <a:r>
              <a:rPr lang="ru-RU" altLang="ru-RU" sz="2000" smtClean="0">
                <a:cs typeface="Times New Roman" panose="02020603050405020304" pitchFamily="18" charset="0"/>
              </a:rPr>
              <a:t>роекци</a:t>
            </a:r>
            <a:r>
              <a:rPr lang="ru-RU" altLang="ru-RU" sz="2000" smtClean="0">
                <a:latin typeface="Times New Roman" panose="02020603050405020304" pitchFamily="18" charset="0"/>
              </a:rPr>
              <a:t>я</a:t>
            </a:r>
            <a:r>
              <a:rPr lang="ru-RU" altLang="ru-RU" sz="2000" smtClean="0">
                <a:cs typeface="Times New Roman" panose="02020603050405020304" pitchFamily="18" charset="0"/>
              </a:rPr>
              <a:t> результата выражения (</a:t>
            </a:r>
            <a:r>
              <a:rPr lang="en-US" altLang="ru-RU" sz="2000" i="1" smtClean="0">
                <a:cs typeface="Times New Roman" panose="02020603050405020304" pitchFamily="18" charset="0"/>
              </a:rPr>
              <a:t>r</a:t>
            </a:r>
            <a:r>
              <a:rPr lang="ru-RU" altLang="ru-RU" sz="2000" i="1" smtClean="0">
                <a:cs typeface="Times New Roman" panose="02020603050405020304" pitchFamily="18" charset="0"/>
              </a:rPr>
              <a:t>2 </a:t>
            </a:r>
            <a:r>
              <a:rPr lang="en-US" altLang="ru-RU" sz="2000" smtClean="0">
                <a:cs typeface="Times New Roman" panose="02020603050405020304" pitchFamily="18" charset="0"/>
              </a:rPr>
              <a:t>TIMES</a:t>
            </a:r>
            <a:r>
              <a:rPr lang="ru-RU" altLang="ru-RU" sz="2000" smtClean="0">
                <a:cs typeface="Times New Roman" panose="02020603050405020304" pitchFamily="18" charset="0"/>
              </a:rPr>
              <a:t> (</a:t>
            </a:r>
            <a:r>
              <a:rPr lang="en-US" altLang="ru-RU" sz="2000" i="1" smtClean="0">
                <a:cs typeface="Times New Roman" panose="02020603050405020304" pitchFamily="18" charset="0"/>
              </a:rPr>
              <a:t>r</a:t>
            </a:r>
            <a:r>
              <a:rPr lang="ru-RU" altLang="ru-RU" sz="2000" i="1" smtClean="0">
                <a:cs typeface="Times New Roman" panose="02020603050405020304" pitchFamily="18" charset="0"/>
              </a:rPr>
              <a:t>1 </a:t>
            </a:r>
            <a:r>
              <a:rPr lang="en-US" altLang="ru-RU" sz="2000" smtClean="0">
                <a:cs typeface="Times New Roman" panose="02020603050405020304" pitchFamily="18" charset="0"/>
              </a:rPr>
              <a:t>PROJECT </a:t>
            </a:r>
            <a:r>
              <a:rPr lang="en-US" altLang="ru-RU" sz="2000" i="1" smtClean="0">
                <a:cs typeface="Times New Roman" panose="02020603050405020304" pitchFamily="18" charset="0"/>
              </a:rPr>
              <a:t>A</a:t>
            </a:r>
            <a:r>
              <a:rPr lang="ru-RU" altLang="ru-RU" sz="2000" smtClean="0">
                <a:cs typeface="Times New Roman" panose="02020603050405020304" pitchFamily="18" charset="0"/>
              </a:rPr>
              <a:t>)) </a:t>
            </a:r>
            <a:r>
              <a:rPr lang="en-US" altLang="ru-RU" sz="2000" smtClean="0">
                <a:cs typeface="Times New Roman" panose="02020603050405020304" pitchFamily="18" charset="0"/>
              </a:rPr>
              <a:t>MINUS </a:t>
            </a:r>
            <a:r>
              <a:rPr lang="en-US" altLang="ru-RU" sz="2000" i="1" smtClean="0">
                <a:cs typeface="Times New Roman" panose="02020603050405020304" pitchFamily="18" charset="0"/>
              </a:rPr>
              <a:t>r</a:t>
            </a:r>
            <a:r>
              <a:rPr lang="ru-RU" altLang="ru-RU" sz="2000" i="1" smtClean="0">
                <a:cs typeface="Times New Roman" panose="02020603050405020304" pitchFamily="18" charset="0"/>
              </a:rPr>
              <a:t>1 </a:t>
            </a:r>
            <a:r>
              <a:rPr lang="ru-RU" altLang="ru-RU" sz="2000" smtClean="0">
                <a:cs typeface="Times New Roman" panose="02020603050405020304" pitchFamily="18" charset="0"/>
              </a:rPr>
              <a:t>на атрибут </a:t>
            </a:r>
            <a:r>
              <a:rPr lang="en-US" altLang="ru-RU" sz="2000" i="1" smtClean="0">
                <a:cs typeface="Times New Roman" panose="02020603050405020304" pitchFamily="18" charset="0"/>
              </a:rPr>
              <a:t>A</a:t>
            </a:r>
            <a:r>
              <a:rPr lang="ru-RU" altLang="ru-RU" sz="2000" i="1" smtClean="0"/>
              <a:t> </a:t>
            </a:r>
            <a:r>
              <a:rPr lang="ru-RU" altLang="ru-RU" sz="2000" smtClean="0">
                <a:latin typeface="Times New Roman" panose="02020603050405020304" pitchFamily="18" charset="0"/>
              </a:rPr>
              <a:t>содержит</a:t>
            </a:r>
            <a:r>
              <a:rPr lang="ru-RU" altLang="ru-RU" sz="2000" i="1" smtClean="0">
                <a:cs typeface="Times New Roman" panose="02020603050405020304" pitchFamily="18" charset="0"/>
              </a:rPr>
              <a:t> </a:t>
            </a:r>
            <a:r>
              <a:rPr lang="ru-RU" altLang="ru-RU" sz="2000" smtClean="0">
                <a:cs typeface="Times New Roman" panose="02020603050405020304" pitchFamily="18" charset="0"/>
              </a:rPr>
              <a:t>только те значения </a:t>
            </a:r>
            <a:r>
              <a:rPr lang="en-US" altLang="ru-RU" sz="2000" i="1" smtClean="0">
                <a:cs typeface="Times New Roman" panose="02020603050405020304" pitchFamily="18" charset="0"/>
              </a:rPr>
              <a:t>A</a:t>
            </a:r>
            <a:r>
              <a:rPr lang="ru-RU" altLang="ru-RU" sz="2000" smtClean="0">
                <a:cs typeface="Times New Roman" panose="02020603050405020304" pitchFamily="18" charset="0"/>
              </a:rPr>
              <a:t>, которые не должны попасть в результат операции </a:t>
            </a:r>
            <a:r>
              <a:rPr lang="en-US" altLang="ru-RU" sz="2000" i="1" smtClean="0">
                <a:cs typeface="Times New Roman" panose="02020603050405020304" pitchFamily="18" charset="0"/>
              </a:rPr>
              <a:t>r</a:t>
            </a:r>
            <a:r>
              <a:rPr lang="ru-RU" altLang="ru-RU" sz="2000" i="1" smtClean="0">
                <a:cs typeface="Times New Roman" panose="02020603050405020304" pitchFamily="18" charset="0"/>
              </a:rPr>
              <a:t>1 </a:t>
            </a:r>
            <a:r>
              <a:rPr lang="en-US" altLang="ru-RU" sz="2000" smtClean="0">
                <a:cs typeface="Times New Roman" panose="02020603050405020304" pitchFamily="18" charset="0"/>
              </a:rPr>
              <a:t>DIVIDE BY </a:t>
            </a:r>
            <a:r>
              <a:rPr lang="en-US" altLang="ru-RU" sz="2000" i="1" smtClean="0">
                <a:cs typeface="Times New Roman" panose="02020603050405020304" pitchFamily="18" charset="0"/>
              </a:rPr>
              <a:t>r</a:t>
            </a:r>
            <a:r>
              <a:rPr lang="ru-RU" altLang="ru-RU" sz="2000" i="1" smtClean="0">
                <a:cs typeface="Times New Roman" panose="02020603050405020304" pitchFamily="18" charset="0"/>
              </a:rPr>
              <a:t>2</a:t>
            </a:r>
            <a:endParaRPr lang="ru-RU" altLang="ru-RU" sz="2000" i="1" smtClean="0"/>
          </a:p>
          <a:p>
            <a:pPr eaLnBrk="1" hangingPunct="1">
              <a:lnSpc>
                <a:spcPct val="80000"/>
              </a:lnSpc>
              <a:buSzPct val="140000"/>
              <a:buFont typeface="Wingdings" panose="05000000000000000000" pitchFamily="2" charset="2"/>
              <a:buChar char="§"/>
            </a:pPr>
            <a:r>
              <a:rPr lang="ru-RU" altLang="ru-RU" sz="2000" smtClean="0"/>
              <a:t>В</a:t>
            </a:r>
            <a:r>
              <a:rPr lang="ru-RU" altLang="ru-RU" sz="2000" smtClean="0">
                <a:cs typeface="Times New Roman" panose="02020603050405020304" pitchFamily="18" charset="0"/>
              </a:rPr>
              <a:t>ыполнени</a:t>
            </a:r>
            <a:r>
              <a:rPr lang="ru-RU" altLang="ru-RU" sz="2000" smtClean="0">
                <a:latin typeface="Times New Roman" panose="02020603050405020304" pitchFamily="18" charset="0"/>
              </a:rPr>
              <a:t>е</a:t>
            </a:r>
            <a:r>
              <a:rPr lang="ru-RU" altLang="ru-RU" sz="2000" smtClean="0">
                <a:cs typeface="Times New Roman" panose="02020603050405020304" pitchFamily="18" charset="0"/>
              </a:rPr>
              <a:t> завершающей операции </a:t>
            </a:r>
            <a:r>
              <a:rPr lang="en-US" altLang="ru-RU" sz="2000" smtClean="0">
                <a:cs typeface="Times New Roman" panose="02020603050405020304" pitchFamily="18" charset="0"/>
              </a:rPr>
              <a:t>MINUS</a:t>
            </a:r>
            <a:r>
              <a:rPr lang="ru-RU" altLang="ru-RU" sz="2000" smtClean="0">
                <a:cs typeface="Times New Roman" panose="02020603050405020304" pitchFamily="18" charset="0"/>
              </a:rPr>
              <a:t> </a:t>
            </a:r>
            <a:r>
              <a:rPr lang="ru-RU" altLang="ru-RU" sz="2000" smtClean="0"/>
              <a:t>дает </a:t>
            </a:r>
            <a:r>
              <a:rPr lang="ru-RU" altLang="ru-RU" sz="2000" smtClean="0">
                <a:cs typeface="Times New Roman" panose="02020603050405020304" pitchFamily="18" charset="0"/>
              </a:rPr>
              <a:t>желаемый результат</a:t>
            </a:r>
            <a:r>
              <a:rPr lang="ru-RU" altLang="ru-RU" sz="2000" smtClean="0"/>
              <a:t>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63</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 name="Дата 2"/>
          <p:cNvSpPr>
            <a:spLocks noGrp="1"/>
          </p:cNvSpPr>
          <p:nvPr>
            <p:ph type="dt" sz="quarter" idx="10"/>
          </p:nvPr>
        </p:nvSpPr>
        <p:spPr/>
        <p:txBody>
          <a:bodyPr/>
          <a:lstStyle/>
          <a:p>
            <a:pPr>
              <a:defRPr/>
            </a:pPr>
            <a:fld id="{64A5431E-7285-4768-8531-96B15CDA5312}" type="datetime1">
              <a:rPr lang="ru-RU" altLang="en-US" smtClean="0"/>
              <a:t>20.11.2019</a:t>
            </a:fld>
            <a:endParaRPr lang="ru-RU" altLang="en-US"/>
          </a:p>
        </p:txBody>
      </p:sp>
      <p:sp>
        <p:nvSpPr>
          <p:cNvPr id="67587" name="Rectangle 2"/>
          <p:cNvSpPr>
            <a:spLocks noGrp="1" noChangeArrowheads="1"/>
          </p:cNvSpPr>
          <p:nvPr>
            <p:ph type="title"/>
          </p:nvPr>
        </p:nvSpPr>
        <p:spPr/>
        <p:txBody>
          <a:bodyPr/>
          <a:lstStyle/>
          <a:p>
            <a:pPr eaLnBrk="1" hangingPunct="1"/>
            <a:r>
              <a:rPr lang="ru-RU" altLang="ru-RU" sz="2500" smtClean="0"/>
              <a:t>Алгебра </a:t>
            </a:r>
            <a:r>
              <a:rPr lang="en-US" altLang="ru-RU" sz="2500" b="1" smtClean="0"/>
              <a:t>A</a:t>
            </a:r>
            <a:r>
              <a:rPr lang="en-US" altLang="ru-RU" sz="2500" smtClean="0"/>
              <a:t> </a:t>
            </a:r>
            <a:r>
              <a:rPr lang="ru-RU" altLang="ru-RU" sz="2500" smtClean="0"/>
              <a:t>Дейта и Дарвена (29)</a:t>
            </a:r>
            <a:br>
              <a:rPr lang="ru-RU" altLang="ru-RU" sz="2500" smtClean="0"/>
            </a:br>
            <a:r>
              <a:rPr lang="ru-RU" altLang="ru-RU" sz="2500" smtClean="0"/>
              <a:t> </a:t>
            </a:r>
            <a:r>
              <a:rPr lang="ru-RU" altLang="ru-RU" sz="2000" smtClean="0"/>
              <a:t>Полнота алгебры (13)</a:t>
            </a:r>
          </a:p>
        </p:txBody>
      </p:sp>
      <p:sp>
        <p:nvSpPr>
          <p:cNvPr id="67588" name="Rectangle 3"/>
          <p:cNvSpPr>
            <a:spLocks noChangeArrowheads="1"/>
          </p:cNvSpPr>
          <p:nvPr/>
        </p:nvSpPr>
        <p:spPr bwMode="auto">
          <a:xfrm>
            <a:off x="-152400" y="1981200"/>
            <a:ext cx="4572000"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200">
                <a:latin typeface="Times New Roman" panose="02020603050405020304" pitchFamily="18" charset="0"/>
                <a:cs typeface="Times New Roman" panose="02020603050405020304" pitchFamily="18" charset="0"/>
              </a:rPr>
              <a:t>                                            </a:t>
            </a:r>
            <a:r>
              <a:rPr lang="ru-RU" altLang="ru-RU" sz="1200" b="1">
                <a:latin typeface="Times New Roman" panose="02020603050405020304" pitchFamily="18" charset="0"/>
                <a:cs typeface="Times New Roman" panose="02020603050405020304" pitchFamily="18" charset="0"/>
              </a:rPr>
              <a:t>СОТРУДНИКИ</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grpSp>
        <p:nvGrpSpPr>
          <p:cNvPr id="67589" name="Group 138"/>
          <p:cNvGrpSpPr>
            <a:grpSpLocks/>
          </p:cNvGrpSpPr>
          <p:nvPr/>
        </p:nvGrpSpPr>
        <p:grpSpPr bwMode="auto">
          <a:xfrm>
            <a:off x="539750" y="2276475"/>
            <a:ext cx="4213225" cy="2362200"/>
            <a:chOff x="-3" y="-3"/>
            <a:chExt cx="2654" cy="4230"/>
          </a:xfrm>
        </p:grpSpPr>
        <p:grpSp>
          <p:nvGrpSpPr>
            <p:cNvPr id="67688" name="Group 136"/>
            <p:cNvGrpSpPr>
              <a:grpSpLocks/>
            </p:cNvGrpSpPr>
            <p:nvPr/>
          </p:nvGrpSpPr>
          <p:grpSpPr bwMode="auto">
            <a:xfrm>
              <a:off x="0" y="0"/>
              <a:ext cx="2648" cy="4224"/>
              <a:chOff x="0" y="0"/>
              <a:chExt cx="2648" cy="4224"/>
            </a:xfrm>
          </p:grpSpPr>
          <p:grpSp>
            <p:nvGrpSpPr>
              <p:cNvPr id="67690" name="Group 49"/>
              <p:cNvGrpSpPr>
                <a:grpSpLocks/>
              </p:cNvGrpSpPr>
              <p:nvPr/>
            </p:nvGrpSpPr>
            <p:grpSpPr bwMode="auto">
              <a:xfrm>
                <a:off x="0" y="0"/>
                <a:ext cx="734" cy="384"/>
                <a:chOff x="0" y="0"/>
                <a:chExt cx="734" cy="384"/>
              </a:xfrm>
            </p:grpSpPr>
            <p:sp>
              <p:nvSpPr>
                <p:cNvPr id="67820" name="Rectangle 4"/>
                <p:cNvSpPr>
                  <a:spLocks noChangeArrowheads="1"/>
                </p:cNvSpPr>
                <p:nvPr/>
              </p:nvSpPr>
              <p:spPr bwMode="auto">
                <a:xfrm>
                  <a:off x="43" y="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СОТР_НОМЕР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821" name="Rectangle 48"/>
                <p:cNvSpPr>
                  <a:spLocks noChangeArrowheads="1"/>
                </p:cNvSpPr>
                <p:nvPr/>
              </p:nvSpPr>
              <p:spPr bwMode="auto">
                <a:xfrm>
                  <a:off x="0" y="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691" name="Group 51"/>
              <p:cNvGrpSpPr>
                <a:grpSpLocks/>
              </p:cNvGrpSpPr>
              <p:nvPr/>
            </p:nvGrpSpPr>
            <p:grpSpPr bwMode="auto">
              <a:xfrm>
                <a:off x="734" y="0"/>
                <a:ext cx="662" cy="384"/>
                <a:chOff x="734" y="0"/>
                <a:chExt cx="662" cy="384"/>
              </a:xfrm>
            </p:grpSpPr>
            <p:sp>
              <p:nvSpPr>
                <p:cNvPr id="67818" name="Rectangle 5"/>
                <p:cNvSpPr>
                  <a:spLocks noChangeArrowheads="1"/>
                </p:cNvSpPr>
                <p:nvPr/>
              </p:nvSpPr>
              <p:spPr bwMode="auto">
                <a:xfrm>
                  <a:off x="777" y="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СОТР_ИМЯ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819" name="Rectangle 50"/>
                <p:cNvSpPr>
                  <a:spLocks noChangeArrowheads="1"/>
                </p:cNvSpPr>
                <p:nvPr/>
              </p:nvSpPr>
              <p:spPr bwMode="auto">
                <a:xfrm>
                  <a:off x="734" y="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692" name="Group 53"/>
              <p:cNvGrpSpPr>
                <a:grpSpLocks/>
              </p:cNvGrpSpPr>
              <p:nvPr/>
            </p:nvGrpSpPr>
            <p:grpSpPr bwMode="auto">
              <a:xfrm>
                <a:off x="1396" y="0"/>
                <a:ext cx="662" cy="384"/>
                <a:chOff x="1396" y="0"/>
                <a:chExt cx="662" cy="384"/>
              </a:xfrm>
            </p:grpSpPr>
            <p:sp>
              <p:nvSpPr>
                <p:cNvPr id="67816" name="Rectangle 6"/>
                <p:cNvSpPr>
                  <a:spLocks noChangeArrowheads="1"/>
                </p:cNvSpPr>
                <p:nvPr/>
              </p:nvSpPr>
              <p:spPr bwMode="auto">
                <a:xfrm>
                  <a:off x="1439" y="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СОТР_ЗАРП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817" name="Rectangle 52"/>
                <p:cNvSpPr>
                  <a:spLocks noChangeArrowheads="1"/>
                </p:cNvSpPr>
                <p:nvPr/>
              </p:nvSpPr>
              <p:spPr bwMode="auto">
                <a:xfrm>
                  <a:off x="1396" y="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693" name="Group 55"/>
              <p:cNvGrpSpPr>
                <a:grpSpLocks/>
              </p:cNvGrpSpPr>
              <p:nvPr/>
            </p:nvGrpSpPr>
            <p:grpSpPr bwMode="auto">
              <a:xfrm>
                <a:off x="2058" y="0"/>
                <a:ext cx="590" cy="384"/>
                <a:chOff x="2058" y="0"/>
                <a:chExt cx="590" cy="384"/>
              </a:xfrm>
            </p:grpSpPr>
            <p:sp>
              <p:nvSpPr>
                <p:cNvPr id="67814" name="Rectangle 7"/>
                <p:cNvSpPr>
                  <a:spLocks noChangeArrowheads="1"/>
                </p:cNvSpPr>
                <p:nvPr/>
              </p:nvSpPr>
              <p:spPr bwMode="auto">
                <a:xfrm>
                  <a:off x="2101" y="0"/>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ПРО_НОМ</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815" name="Rectangle 54"/>
                <p:cNvSpPr>
                  <a:spLocks noChangeArrowheads="1"/>
                </p:cNvSpPr>
                <p:nvPr/>
              </p:nvSpPr>
              <p:spPr bwMode="auto">
                <a:xfrm>
                  <a:off x="2058" y="0"/>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694" name="Group 57"/>
              <p:cNvGrpSpPr>
                <a:grpSpLocks/>
              </p:cNvGrpSpPr>
              <p:nvPr/>
            </p:nvGrpSpPr>
            <p:grpSpPr bwMode="auto">
              <a:xfrm>
                <a:off x="0" y="384"/>
                <a:ext cx="734" cy="384"/>
                <a:chOff x="0" y="384"/>
                <a:chExt cx="734" cy="384"/>
              </a:xfrm>
            </p:grpSpPr>
            <p:sp>
              <p:nvSpPr>
                <p:cNvPr id="67812" name="Rectangle 8"/>
                <p:cNvSpPr>
                  <a:spLocks noChangeArrowheads="1"/>
                </p:cNvSpPr>
                <p:nvPr/>
              </p:nvSpPr>
              <p:spPr bwMode="auto">
                <a:xfrm>
                  <a:off x="43" y="38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813" name="Rectangle 56"/>
                <p:cNvSpPr>
                  <a:spLocks noChangeArrowheads="1"/>
                </p:cNvSpPr>
                <p:nvPr/>
              </p:nvSpPr>
              <p:spPr bwMode="auto">
                <a:xfrm>
                  <a:off x="0" y="38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695" name="Group 59"/>
              <p:cNvGrpSpPr>
                <a:grpSpLocks/>
              </p:cNvGrpSpPr>
              <p:nvPr/>
            </p:nvGrpSpPr>
            <p:grpSpPr bwMode="auto">
              <a:xfrm>
                <a:off x="734" y="384"/>
                <a:ext cx="662" cy="384"/>
                <a:chOff x="734" y="384"/>
                <a:chExt cx="662" cy="384"/>
              </a:xfrm>
            </p:grpSpPr>
            <p:sp>
              <p:nvSpPr>
                <p:cNvPr id="67810" name="Rectangle 9"/>
                <p:cNvSpPr>
                  <a:spLocks noChangeArrowheads="1"/>
                </p:cNvSpPr>
                <p:nvPr/>
              </p:nvSpPr>
              <p:spPr bwMode="auto">
                <a:xfrm>
                  <a:off x="777" y="38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811" name="Rectangle 58"/>
                <p:cNvSpPr>
                  <a:spLocks noChangeArrowheads="1"/>
                </p:cNvSpPr>
                <p:nvPr/>
              </p:nvSpPr>
              <p:spPr bwMode="auto">
                <a:xfrm>
                  <a:off x="734" y="38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696" name="Group 61"/>
              <p:cNvGrpSpPr>
                <a:grpSpLocks/>
              </p:cNvGrpSpPr>
              <p:nvPr/>
            </p:nvGrpSpPr>
            <p:grpSpPr bwMode="auto">
              <a:xfrm>
                <a:off x="1396" y="384"/>
                <a:ext cx="662" cy="384"/>
                <a:chOff x="1396" y="384"/>
                <a:chExt cx="662" cy="384"/>
              </a:xfrm>
            </p:grpSpPr>
            <p:sp>
              <p:nvSpPr>
                <p:cNvPr id="67808" name="Rectangle 10"/>
                <p:cNvSpPr>
                  <a:spLocks noChangeArrowheads="1"/>
                </p:cNvSpPr>
                <p:nvPr/>
              </p:nvSpPr>
              <p:spPr bwMode="auto">
                <a:xfrm>
                  <a:off x="1439" y="38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809" name="Rectangle 60"/>
                <p:cNvSpPr>
                  <a:spLocks noChangeArrowheads="1"/>
                </p:cNvSpPr>
                <p:nvPr/>
              </p:nvSpPr>
              <p:spPr bwMode="auto">
                <a:xfrm>
                  <a:off x="1396" y="38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697" name="Group 63"/>
              <p:cNvGrpSpPr>
                <a:grpSpLocks/>
              </p:cNvGrpSpPr>
              <p:nvPr/>
            </p:nvGrpSpPr>
            <p:grpSpPr bwMode="auto">
              <a:xfrm>
                <a:off x="2058" y="384"/>
                <a:ext cx="590" cy="384"/>
                <a:chOff x="2058" y="384"/>
                <a:chExt cx="590" cy="384"/>
              </a:xfrm>
            </p:grpSpPr>
            <p:sp>
              <p:nvSpPr>
                <p:cNvPr id="67806" name="Rectangle 11"/>
                <p:cNvSpPr>
                  <a:spLocks noChangeArrowheads="1"/>
                </p:cNvSpPr>
                <p:nvPr/>
              </p:nvSpPr>
              <p:spPr bwMode="auto">
                <a:xfrm>
                  <a:off x="2101" y="384"/>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807" name="Rectangle 62"/>
                <p:cNvSpPr>
                  <a:spLocks noChangeArrowheads="1"/>
                </p:cNvSpPr>
                <p:nvPr/>
              </p:nvSpPr>
              <p:spPr bwMode="auto">
                <a:xfrm>
                  <a:off x="2058" y="384"/>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698" name="Group 65"/>
              <p:cNvGrpSpPr>
                <a:grpSpLocks/>
              </p:cNvGrpSpPr>
              <p:nvPr/>
            </p:nvGrpSpPr>
            <p:grpSpPr bwMode="auto">
              <a:xfrm>
                <a:off x="0" y="768"/>
                <a:ext cx="734" cy="384"/>
                <a:chOff x="0" y="768"/>
                <a:chExt cx="734" cy="384"/>
              </a:xfrm>
            </p:grpSpPr>
            <p:sp>
              <p:nvSpPr>
                <p:cNvPr id="67804" name="Rectangle 12"/>
                <p:cNvSpPr>
                  <a:spLocks noChangeArrowheads="1"/>
                </p:cNvSpPr>
                <p:nvPr/>
              </p:nvSpPr>
              <p:spPr bwMode="auto">
                <a:xfrm>
                  <a:off x="43" y="768"/>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805" name="Rectangle 64"/>
                <p:cNvSpPr>
                  <a:spLocks noChangeArrowheads="1"/>
                </p:cNvSpPr>
                <p:nvPr/>
              </p:nvSpPr>
              <p:spPr bwMode="auto">
                <a:xfrm>
                  <a:off x="0" y="768"/>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699" name="Group 67"/>
              <p:cNvGrpSpPr>
                <a:grpSpLocks/>
              </p:cNvGrpSpPr>
              <p:nvPr/>
            </p:nvGrpSpPr>
            <p:grpSpPr bwMode="auto">
              <a:xfrm>
                <a:off x="734" y="768"/>
                <a:ext cx="662" cy="384"/>
                <a:chOff x="734" y="768"/>
                <a:chExt cx="662" cy="384"/>
              </a:xfrm>
            </p:grpSpPr>
            <p:sp>
              <p:nvSpPr>
                <p:cNvPr id="67802" name="Rectangle 13"/>
                <p:cNvSpPr>
                  <a:spLocks noChangeArrowheads="1"/>
                </p:cNvSpPr>
                <p:nvPr/>
              </p:nvSpPr>
              <p:spPr bwMode="auto">
                <a:xfrm>
                  <a:off x="777" y="76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Петров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803" name="Rectangle 66"/>
                <p:cNvSpPr>
                  <a:spLocks noChangeArrowheads="1"/>
                </p:cNvSpPr>
                <p:nvPr/>
              </p:nvSpPr>
              <p:spPr bwMode="auto">
                <a:xfrm>
                  <a:off x="734" y="76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700" name="Group 69"/>
              <p:cNvGrpSpPr>
                <a:grpSpLocks/>
              </p:cNvGrpSpPr>
              <p:nvPr/>
            </p:nvGrpSpPr>
            <p:grpSpPr bwMode="auto">
              <a:xfrm>
                <a:off x="1396" y="768"/>
                <a:ext cx="662" cy="384"/>
                <a:chOff x="1396" y="768"/>
                <a:chExt cx="662" cy="384"/>
              </a:xfrm>
            </p:grpSpPr>
            <p:sp>
              <p:nvSpPr>
                <p:cNvPr id="67800" name="Rectangle 14"/>
                <p:cNvSpPr>
                  <a:spLocks noChangeArrowheads="1"/>
                </p:cNvSpPr>
                <p:nvPr/>
              </p:nvSpPr>
              <p:spPr bwMode="auto">
                <a:xfrm>
                  <a:off x="1439" y="76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14,400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801" name="Rectangle 68"/>
                <p:cNvSpPr>
                  <a:spLocks noChangeArrowheads="1"/>
                </p:cNvSpPr>
                <p:nvPr/>
              </p:nvSpPr>
              <p:spPr bwMode="auto">
                <a:xfrm>
                  <a:off x="1396" y="76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701" name="Group 71"/>
              <p:cNvGrpSpPr>
                <a:grpSpLocks/>
              </p:cNvGrpSpPr>
              <p:nvPr/>
            </p:nvGrpSpPr>
            <p:grpSpPr bwMode="auto">
              <a:xfrm>
                <a:off x="2058" y="768"/>
                <a:ext cx="590" cy="384"/>
                <a:chOff x="2058" y="768"/>
                <a:chExt cx="590" cy="384"/>
              </a:xfrm>
            </p:grpSpPr>
            <p:sp>
              <p:nvSpPr>
                <p:cNvPr id="67798" name="Rectangle 15"/>
                <p:cNvSpPr>
                  <a:spLocks noChangeArrowheads="1"/>
                </p:cNvSpPr>
                <p:nvPr/>
              </p:nvSpPr>
              <p:spPr bwMode="auto">
                <a:xfrm>
                  <a:off x="2101" y="768"/>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799" name="Rectangle 70"/>
                <p:cNvSpPr>
                  <a:spLocks noChangeArrowheads="1"/>
                </p:cNvSpPr>
                <p:nvPr/>
              </p:nvSpPr>
              <p:spPr bwMode="auto">
                <a:xfrm>
                  <a:off x="2058" y="768"/>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702" name="Group 73"/>
              <p:cNvGrpSpPr>
                <a:grpSpLocks/>
              </p:cNvGrpSpPr>
              <p:nvPr/>
            </p:nvGrpSpPr>
            <p:grpSpPr bwMode="auto">
              <a:xfrm>
                <a:off x="0" y="1152"/>
                <a:ext cx="734" cy="384"/>
                <a:chOff x="0" y="1152"/>
                <a:chExt cx="734" cy="384"/>
              </a:xfrm>
            </p:grpSpPr>
            <p:sp>
              <p:nvSpPr>
                <p:cNvPr id="67796" name="Rectangle 16"/>
                <p:cNvSpPr>
                  <a:spLocks noChangeArrowheads="1"/>
                </p:cNvSpPr>
                <p:nvPr/>
              </p:nvSpPr>
              <p:spPr bwMode="auto">
                <a:xfrm>
                  <a:off x="43" y="1152"/>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2936</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797" name="Rectangle 72"/>
                <p:cNvSpPr>
                  <a:spLocks noChangeArrowheads="1"/>
                </p:cNvSpPr>
                <p:nvPr/>
              </p:nvSpPr>
              <p:spPr bwMode="auto">
                <a:xfrm>
                  <a:off x="0" y="1152"/>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703" name="Group 75"/>
              <p:cNvGrpSpPr>
                <a:grpSpLocks/>
              </p:cNvGrpSpPr>
              <p:nvPr/>
            </p:nvGrpSpPr>
            <p:grpSpPr bwMode="auto">
              <a:xfrm>
                <a:off x="734" y="1152"/>
                <a:ext cx="662" cy="384"/>
                <a:chOff x="734" y="1152"/>
                <a:chExt cx="662" cy="384"/>
              </a:xfrm>
            </p:grpSpPr>
            <p:sp>
              <p:nvSpPr>
                <p:cNvPr id="67794" name="Rectangle 17"/>
                <p:cNvSpPr>
                  <a:spLocks noChangeArrowheads="1"/>
                </p:cNvSpPr>
                <p:nvPr/>
              </p:nvSpPr>
              <p:spPr bwMode="auto">
                <a:xfrm>
                  <a:off x="777" y="115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Сидоров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795" name="Rectangle 74"/>
                <p:cNvSpPr>
                  <a:spLocks noChangeArrowheads="1"/>
                </p:cNvSpPr>
                <p:nvPr/>
              </p:nvSpPr>
              <p:spPr bwMode="auto">
                <a:xfrm>
                  <a:off x="734" y="115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704" name="Group 77"/>
              <p:cNvGrpSpPr>
                <a:grpSpLocks/>
              </p:cNvGrpSpPr>
              <p:nvPr/>
            </p:nvGrpSpPr>
            <p:grpSpPr bwMode="auto">
              <a:xfrm>
                <a:off x="1396" y="1152"/>
                <a:ext cx="662" cy="384"/>
                <a:chOff x="1396" y="1152"/>
                <a:chExt cx="662" cy="384"/>
              </a:xfrm>
            </p:grpSpPr>
            <p:sp>
              <p:nvSpPr>
                <p:cNvPr id="67792" name="Rectangle 18"/>
                <p:cNvSpPr>
                  <a:spLocks noChangeArrowheads="1"/>
                </p:cNvSpPr>
                <p:nvPr/>
              </p:nvSpPr>
              <p:spPr bwMode="auto">
                <a:xfrm>
                  <a:off x="1439" y="115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 9,200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793" name="Rectangle 76"/>
                <p:cNvSpPr>
                  <a:spLocks noChangeArrowheads="1"/>
                </p:cNvSpPr>
                <p:nvPr/>
              </p:nvSpPr>
              <p:spPr bwMode="auto">
                <a:xfrm>
                  <a:off x="1396" y="115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705" name="Group 79"/>
              <p:cNvGrpSpPr>
                <a:grpSpLocks/>
              </p:cNvGrpSpPr>
              <p:nvPr/>
            </p:nvGrpSpPr>
            <p:grpSpPr bwMode="auto">
              <a:xfrm>
                <a:off x="2058" y="1152"/>
                <a:ext cx="590" cy="384"/>
                <a:chOff x="2058" y="1152"/>
                <a:chExt cx="590" cy="384"/>
              </a:xfrm>
            </p:grpSpPr>
            <p:sp>
              <p:nvSpPr>
                <p:cNvPr id="67790" name="Rectangle 19"/>
                <p:cNvSpPr>
                  <a:spLocks noChangeArrowheads="1"/>
                </p:cNvSpPr>
                <p:nvPr/>
              </p:nvSpPr>
              <p:spPr bwMode="auto">
                <a:xfrm>
                  <a:off x="2101" y="1152"/>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791" name="Rectangle 78"/>
                <p:cNvSpPr>
                  <a:spLocks noChangeArrowheads="1"/>
                </p:cNvSpPr>
                <p:nvPr/>
              </p:nvSpPr>
              <p:spPr bwMode="auto">
                <a:xfrm>
                  <a:off x="2058" y="1152"/>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706" name="Group 81"/>
              <p:cNvGrpSpPr>
                <a:grpSpLocks/>
              </p:cNvGrpSpPr>
              <p:nvPr/>
            </p:nvGrpSpPr>
            <p:grpSpPr bwMode="auto">
              <a:xfrm>
                <a:off x="0" y="1536"/>
                <a:ext cx="734" cy="384"/>
                <a:chOff x="0" y="1536"/>
                <a:chExt cx="734" cy="384"/>
              </a:xfrm>
            </p:grpSpPr>
            <p:sp>
              <p:nvSpPr>
                <p:cNvPr id="67788" name="Rectangle 20"/>
                <p:cNvSpPr>
                  <a:spLocks noChangeArrowheads="1"/>
                </p:cNvSpPr>
                <p:nvPr/>
              </p:nvSpPr>
              <p:spPr bwMode="auto">
                <a:xfrm>
                  <a:off x="43" y="1536"/>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2937</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789" name="Rectangle 80"/>
                <p:cNvSpPr>
                  <a:spLocks noChangeArrowheads="1"/>
                </p:cNvSpPr>
                <p:nvPr/>
              </p:nvSpPr>
              <p:spPr bwMode="auto">
                <a:xfrm>
                  <a:off x="0" y="1536"/>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707" name="Group 83"/>
              <p:cNvGrpSpPr>
                <a:grpSpLocks/>
              </p:cNvGrpSpPr>
              <p:nvPr/>
            </p:nvGrpSpPr>
            <p:grpSpPr bwMode="auto">
              <a:xfrm>
                <a:off x="734" y="1536"/>
                <a:ext cx="662" cy="384"/>
                <a:chOff x="734" y="1536"/>
                <a:chExt cx="662" cy="384"/>
              </a:xfrm>
            </p:grpSpPr>
            <p:sp>
              <p:nvSpPr>
                <p:cNvPr id="67786" name="Rectangle 21"/>
                <p:cNvSpPr>
                  <a:spLocks noChangeArrowheads="1"/>
                </p:cNvSpPr>
                <p:nvPr/>
              </p:nvSpPr>
              <p:spPr bwMode="auto">
                <a:xfrm>
                  <a:off x="777" y="153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Федоров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787" name="Rectangle 82"/>
                <p:cNvSpPr>
                  <a:spLocks noChangeArrowheads="1"/>
                </p:cNvSpPr>
                <p:nvPr/>
              </p:nvSpPr>
              <p:spPr bwMode="auto">
                <a:xfrm>
                  <a:off x="734" y="153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708" name="Group 85"/>
              <p:cNvGrpSpPr>
                <a:grpSpLocks/>
              </p:cNvGrpSpPr>
              <p:nvPr/>
            </p:nvGrpSpPr>
            <p:grpSpPr bwMode="auto">
              <a:xfrm>
                <a:off x="1396" y="1536"/>
                <a:ext cx="662" cy="384"/>
                <a:chOff x="1396" y="1536"/>
                <a:chExt cx="662" cy="384"/>
              </a:xfrm>
            </p:grpSpPr>
            <p:sp>
              <p:nvSpPr>
                <p:cNvPr id="67784" name="Rectangle 22"/>
                <p:cNvSpPr>
                  <a:spLocks noChangeArrowheads="1"/>
                </p:cNvSpPr>
                <p:nvPr/>
              </p:nvSpPr>
              <p:spPr bwMode="auto">
                <a:xfrm>
                  <a:off x="1439" y="153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785" name="Rectangle 84"/>
                <p:cNvSpPr>
                  <a:spLocks noChangeArrowheads="1"/>
                </p:cNvSpPr>
                <p:nvPr/>
              </p:nvSpPr>
              <p:spPr bwMode="auto">
                <a:xfrm>
                  <a:off x="1396" y="153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709" name="Group 87"/>
              <p:cNvGrpSpPr>
                <a:grpSpLocks/>
              </p:cNvGrpSpPr>
              <p:nvPr/>
            </p:nvGrpSpPr>
            <p:grpSpPr bwMode="auto">
              <a:xfrm>
                <a:off x="2058" y="1536"/>
                <a:ext cx="590" cy="384"/>
                <a:chOff x="2058" y="1536"/>
                <a:chExt cx="590" cy="384"/>
              </a:xfrm>
            </p:grpSpPr>
            <p:sp>
              <p:nvSpPr>
                <p:cNvPr id="67782" name="Rectangle 23"/>
                <p:cNvSpPr>
                  <a:spLocks noChangeArrowheads="1"/>
                </p:cNvSpPr>
                <p:nvPr/>
              </p:nvSpPr>
              <p:spPr bwMode="auto">
                <a:xfrm>
                  <a:off x="2101" y="1536"/>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783" name="Rectangle 86"/>
                <p:cNvSpPr>
                  <a:spLocks noChangeArrowheads="1"/>
                </p:cNvSpPr>
                <p:nvPr/>
              </p:nvSpPr>
              <p:spPr bwMode="auto">
                <a:xfrm>
                  <a:off x="2058" y="1536"/>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710" name="Group 89"/>
              <p:cNvGrpSpPr>
                <a:grpSpLocks/>
              </p:cNvGrpSpPr>
              <p:nvPr/>
            </p:nvGrpSpPr>
            <p:grpSpPr bwMode="auto">
              <a:xfrm>
                <a:off x="0" y="1920"/>
                <a:ext cx="734" cy="384"/>
                <a:chOff x="0" y="1920"/>
                <a:chExt cx="734" cy="384"/>
              </a:xfrm>
            </p:grpSpPr>
            <p:sp>
              <p:nvSpPr>
                <p:cNvPr id="67780" name="Rectangle 24"/>
                <p:cNvSpPr>
                  <a:spLocks noChangeArrowheads="1"/>
                </p:cNvSpPr>
                <p:nvPr/>
              </p:nvSpPr>
              <p:spPr bwMode="auto">
                <a:xfrm>
                  <a:off x="43" y="192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2938</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781" name="Rectangle 88"/>
                <p:cNvSpPr>
                  <a:spLocks noChangeArrowheads="1"/>
                </p:cNvSpPr>
                <p:nvPr/>
              </p:nvSpPr>
              <p:spPr bwMode="auto">
                <a:xfrm>
                  <a:off x="0" y="192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711" name="Group 91"/>
              <p:cNvGrpSpPr>
                <a:grpSpLocks/>
              </p:cNvGrpSpPr>
              <p:nvPr/>
            </p:nvGrpSpPr>
            <p:grpSpPr bwMode="auto">
              <a:xfrm>
                <a:off x="734" y="1920"/>
                <a:ext cx="662" cy="384"/>
                <a:chOff x="734" y="1920"/>
                <a:chExt cx="662" cy="384"/>
              </a:xfrm>
            </p:grpSpPr>
            <p:sp>
              <p:nvSpPr>
                <p:cNvPr id="67778" name="Rectangle 25"/>
                <p:cNvSpPr>
                  <a:spLocks noChangeArrowheads="1"/>
                </p:cNvSpPr>
                <p:nvPr/>
              </p:nvSpPr>
              <p:spPr bwMode="auto">
                <a:xfrm>
                  <a:off x="777" y="192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Иванова</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779" name="Rectangle 90"/>
                <p:cNvSpPr>
                  <a:spLocks noChangeArrowheads="1"/>
                </p:cNvSpPr>
                <p:nvPr/>
              </p:nvSpPr>
              <p:spPr bwMode="auto">
                <a:xfrm>
                  <a:off x="734" y="192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712" name="Group 93"/>
              <p:cNvGrpSpPr>
                <a:grpSpLocks/>
              </p:cNvGrpSpPr>
              <p:nvPr/>
            </p:nvGrpSpPr>
            <p:grpSpPr bwMode="auto">
              <a:xfrm>
                <a:off x="1396" y="1920"/>
                <a:ext cx="662" cy="384"/>
                <a:chOff x="1396" y="1920"/>
                <a:chExt cx="662" cy="384"/>
              </a:xfrm>
            </p:grpSpPr>
            <p:sp>
              <p:nvSpPr>
                <p:cNvPr id="67776" name="Rectangle 26"/>
                <p:cNvSpPr>
                  <a:spLocks noChangeArrowheads="1"/>
                </p:cNvSpPr>
                <p:nvPr/>
              </p:nvSpPr>
              <p:spPr bwMode="auto">
                <a:xfrm>
                  <a:off x="1439" y="192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777" name="Rectangle 92"/>
                <p:cNvSpPr>
                  <a:spLocks noChangeArrowheads="1"/>
                </p:cNvSpPr>
                <p:nvPr/>
              </p:nvSpPr>
              <p:spPr bwMode="auto">
                <a:xfrm>
                  <a:off x="1396" y="192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713" name="Group 95"/>
              <p:cNvGrpSpPr>
                <a:grpSpLocks/>
              </p:cNvGrpSpPr>
              <p:nvPr/>
            </p:nvGrpSpPr>
            <p:grpSpPr bwMode="auto">
              <a:xfrm>
                <a:off x="2058" y="1920"/>
                <a:ext cx="590" cy="384"/>
                <a:chOff x="2058" y="1920"/>
                <a:chExt cx="590" cy="384"/>
              </a:xfrm>
            </p:grpSpPr>
            <p:sp>
              <p:nvSpPr>
                <p:cNvPr id="67774" name="Rectangle 27"/>
                <p:cNvSpPr>
                  <a:spLocks noChangeArrowheads="1"/>
                </p:cNvSpPr>
                <p:nvPr/>
              </p:nvSpPr>
              <p:spPr bwMode="auto">
                <a:xfrm>
                  <a:off x="2101" y="1920"/>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775" name="Rectangle 94"/>
                <p:cNvSpPr>
                  <a:spLocks noChangeArrowheads="1"/>
                </p:cNvSpPr>
                <p:nvPr/>
              </p:nvSpPr>
              <p:spPr bwMode="auto">
                <a:xfrm>
                  <a:off x="2058" y="1920"/>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714" name="Group 97"/>
              <p:cNvGrpSpPr>
                <a:grpSpLocks/>
              </p:cNvGrpSpPr>
              <p:nvPr/>
            </p:nvGrpSpPr>
            <p:grpSpPr bwMode="auto">
              <a:xfrm>
                <a:off x="0" y="2304"/>
                <a:ext cx="734" cy="384"/>
                <a:chOff x="0" y="2304"/>
                <a:chExt cx="734" cy="384"/>
              </a:xfrm>
            </p:grpSpPr>
            <p:sp>
              <p:nvSpPr>
                <p:cNvPr id="67772" name="Rectangle 28"/>
                <p:cNvSpPr>
                  <a:spLocks noChangeArrowheads="1"/>
                </p:cNvSpPr>
                <p:nvPr/>
              </p:nvSpPr>
              <p:spPr bwMode="auto">
                <a:xfrm>
                  <a:off x="43" y="230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773" name="Rectangle 96"/>
                <p:cNvSpPr>
                  <a:spLocks noChangeArrowheads="1"/>
                </p:cNvSpPr>
                <p:nvPr/>
              </p:nvSpPr>
              <p:spPr bwMode="auto">
                <a:xfrm>
                  <a:off x="0" y="230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715" name="Group 99"/>
              <p:cNvGrpSpPr>
                <a:grpSpLocks/>
              </p:cNvGrpSpPr>
              <p:nvPr/>
            </p:nvGrpSpPr>
            <p:grpSpPr bwMode="auto">
              <a:xfrm>
                <a:off x="734" y="2304"/>
                <a:ext cx="662" cy="384"/>
                <a:chOff x="734" y="2304"/>
                <a:chExt cx="662" cy="384"/>
              </a:xfrm>
            </p:grpSpPr>
            <p:sp>
              <p:nvSpPr>
                <p:cNvPr id="67770" name="Rectangle 29"/>
                <p:cNvSpPr>
                  <a:spLocks noChangeArrowheads="1"/>
                </p:cNvSpPr>
                <p:nvPr/>
              </p:nvSpPr>
              <p:spPr bwMode="auto">
                <a:xfrm>
                  <a:off x="777" y="230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771" name="Rectangle 98"/>
                <p:cNvSpPr>
                  <a:spLocks noChangeArrowheads="1"/>
                </p:cNvSpPr>
                <p:nvPr/>
              </p:nvSpPr>
              <p:spPr bwMode="auto">
                <a:xfrm>
                  <a:off x="734" y="230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716" name="Group 101"/>
              <p:cNvGrpSpPr>
                <a:grpSpLocks/>
              </p:cNvGrpSpPr>
              <p:nvPr/>
            </p:nvGrpSpPr>
            <p:grpSpPr bwMode="auto">
              <a:xfrm>
                <a:off x="1396" y="2304"/>
                <a:ext cx="662" cy="384"/>
                <a:chOff x="1396" y="2304"/>
                <a:chExt cx="662" cy="384"/>
              </a:xfrm>
            </p:grpSpPr>
            <p:sp>
              <p:nvSpPr>
                <p:cNvPr id="67768" name="Rectangle 30"/>
                <p:cNvSpPr>
                  <a:spLocks noChangeArrowheads="1"/>
                </p:cNvSpPr>
                <p:nvPr/>
              </p:nvSpPr>
              <p:spPr bwMode="auto">
                <a:xfrm>
                  <a:off x="1439" y="230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769" name="Rectangle 100"/>
                <p:cNvSpPr>
                  <a:spLocks noChangeArrowheads="1"/>
                </p:cNvSpPr>
                <p:nvPr/>
              </p:nvSpPr>
              <p:spPr bwMode="auto">
                <a:xfrm>
                  <a:off x="1396" y="230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717" name="Group 103"/>
              <p:cNvGrpSpPr>
                <a:grpSpLocks/>
              </p:cNvGrpSpPr>
              <p:nvPr/>
            </p:nvGrpSpPr>
            <p:grpSpPr bwMode="auto">
              <a:xfrm>
                <a:off x="2058" y="2304"/>
                <a:ext cx="590" cy="384"/>
                <a:chOff x="2058" y="2304"/>
                <a:chExt cx="590" cy="384"/>
              </a:xfrm>
            </p:grpSpPr>
            <p:sp>
              <p:nvSpPr>
                <p:cNvPr id="67766" name="Rectangle 31"/>
                <p:cNvSpPr>
                  <a:spLocks noChangeArrowheads="1"/>
                </p:cNvSpPr>
                <p:nvPr/>
              </p:nvSpPr>
              <p:spPr bwMode="auto">
                <a:xfrm>
                  <a:off x="2101" y="2304"/>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767" name="Rectangle 102"/>
                <p:cNvSpPr>
                  <a:spLocks noChangeArrowheads="1"/>
                </p:cNvSpPr>
                <p:nvPr/>
              </p:nvSpPr>
              <p:spPr bwMode="auto">
                <a:xfrm>
                  <a:off x="2058" y="2304"/>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718" name="Group 105"/>
              <p:cNvGrpSpPr>
                <a:grpSpLocks/>
              </p:cNvGrpSpPr>
              <p:nvPr/>
            </p:nvGrpSpPr>
            <p:grpSpPr bwMode="auto">
              <a:xfrm>
                <a:off x="0" y="2688"/>
                <a:ext cx="734" cy="384"/>
                <a:chOff x="0" y="2688"/>
                <a:chExt cx="734" cy="384"/>
              </a:xfrm>
            </p:grpSpPr>
            <p:sp>
              <p:nvSpPr>
                <p:cNvPr id="67764" name="Rectangle 32"/>
                <p:cNvSpPr>
                  <a:spLocks noChangeArrowheads="1"/>
                </p:cNvSpPr>
                <p:nvPr/>
              </p:nvSpPr>
              <p:spPr bwMode="auto">
                <a:xfrm>
                  <a:off x="43" y="2688"/>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765" name="Rectangle 104"/>
                <p:cNvSpPr>
                  <a:spLocks noChangeArrowheads="1"/>
                </p:cNvSpPr>
                <p:nvPr/>
              </p:nvSpPr>
              <p:spPr bwMode="auto">
                <a:xfrm>
                  <a:off x="0" y="2688"/>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719" name="Group 107"/>
              <p:cNvGrpSpPr>
                <a:grpSpLocks/>
              </p:cNvGrpSpPr>
              <p:nvPr/>
            </p:nvGrpSpPr>
            <p:grpSpPr bwMode="auto">
              <a:xfrm>
                <a:off x="734" y="2688"/>
                <a:ext cx="662" cy="384"/>
                <a:chOff x="734" y="2688"/>
                <a:chExt cx="662" cy="384"/>
              </a:xfrm>
            </p:grpSpPr>
            <p:sp>
              <p:nvSpPr>
                <p:cNvPr id="67762" name="Rectangle 33"/>
                <p:cNvSpPr>
                  <a:spLocks noChangeArrowheads="1"/>
                </p:cNvSpPr>
                <p:nvPr/>
              </p:nvSpPr>
              <p:spPr bwMode="auto">
                <a:xfrm>
                  <a:off x="777" y="268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Петров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763" name="Rectangle 106"/>
                <p:cNvSpPr>
                  <a:spLocks noChangeArrowheads="1"/>
                </p:cNvSpPr>
                <p:nvPr/>
              </p:nvSpPr>
              <p:spPr bwMode="auto">
                <a:xfrm>
                  <a:off x="734" y="268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720" name="Group 109"/>
              <p:cNvGrpSpPr>
                <a:grpSpLocks/>
              </p:cNvGrpSpPr>
              <p:nvPr/>
            </p:nvGrpSpPr>
            <p:grpSpPr bwMode="auto">
              <a:xfrm>
                <a:off x="1396" y="2688"/>
                <a:ext cx="662" cy="384"/>
                <a:chOff x="1396" y="2688"/>
                <a:chExt cx="662" cy="384"/>
              </a:xfrm>
            </p:grpSpPr>
            <p:sp>
              <p:nvSpPr>
                <p:cNvPr id="67760" name="Rectangle 34"/>
                <p:cNvSpPr>
                  <a:spLocks noChangeArrowheads="1"/>
                </p:cNvSpPr>
                <p:nvPr/>
              </p:nvSpPr>
              <p:spPr bwMode="auto">
                <a:xfrm>
                  <a:off x="1439" y="268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14,400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761" name="Rectangle 108"/>
                <p:cNvSpPr>
                  <a:spLocks noChangeArrowheads="1"/>
                </p:cNvSpPr>
                <p:nvPr/>
              </p:nvSpPr>
              <p:spPr bwMode="auto">
                <a:xfrm>
                  <a:off x="1396" y="268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721" name="Group 111"/>
              <p:cNvGrpSpPr>
                <a:grpSpLocks/>
              </p:cNvGrpSpPr>
              <p:nvPr/>
            </p:nvGrpSpPr>
            <p:grpSpPr bwMode="auto">
              <a:xfrm>
                <a:off x="2058" y="2688"/>
                <a:ext cx="590" cy="384"/>
                <a:chOff x="2058" y="2688"/>
                <a:chExt cx="590" cy="384"/>
              </a:xfrm>
            </p:grpSpPr>
            <p:sp>
              <p:nvSpPr>
                <p:cNvPr id="67758" name="Rectangle 35"/>
                <p:cNvSpPr>
                  <a:spLocks noChangeArrowheads="1"/>
                </p:cNvSpPr>
                <p:nvPr/>
              </p:nvSpPr>
              <p:spPr bwMode="auto">
                <a:xfrm>
                  <a:off x="2101" y="2688"/>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759" name="Rectangle 110"/>
                <p:cNvSpPr>
                  <a:spLocks noChangeArrowheads="1"/>
                </p:cNvSpPr>
                <p:nvPr/>
              </p:nvSpPr>
              <p:spPr bwMode="auto">
                <a:xfrm>
                  <a:off x="2058" y="2688"/>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722" name="Group 113"/>
              <p:cNvGrpSpPr>
                <a:grpSpLocks/>
              </p:cNvGrpSpPr>
              <p:nvPr/>
            </p:nvGrpSpPr>
            <p:grpSpPr bwMode="auto">
              <a:xfrm>
                <a:off x="0" y="3072"/>
                <a:ext cx="734" cy="384"/>
                <a:chOff x="0" y="3072"/>
                <a:chExt cx="734" cy="384"/>
              </a:xfrm>
            </p:grpSpPr>
            <p:sp>
              <p:nvSpPr>
                <p:cNvPr id="67756" name="Rectangle 36"/>
                <p:cNvSpPr>
                  <a:spLocks noChangeArrowheads="1"/>
                </p:cNvSpPr>
                <p:nvPr/>
              </p:nvSpPr>
              <p:spPr bwMode="auto">
                <a:xfrm>
                  <a:off x="43" y="3072"/>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2939</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757" name="Rectangle 112"/>
                <p:cNvSpPr>
                  <a:spLocks noChangeArrowheads="1"/>
                </p:cNvSpPr>
                <p:nvPr/>
              </p:nvSpPr>
              <p:spPr bwMode="auto">
                <a:xfrm>
                  <a:off x="0" y="3072"/>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723" name="Group 115"/>
              <p:cNvGrpSpPr>
                <a:grpSpLocks/>
              </p:cNvGrpSpPr>
              <p:nvPr/>
            </p:nvGrpSpPr>
            <p:grpSpPr bwMode="auto">
              <a:xfrm>
                <a:off x="734" y="3072"/>
                <a:ext cx="662" cy="384"/>
                <a:chOff x="734" y="3072"/>
                <a:chExt cx="662" cy="384"/>
              </a:xfrm>
            </p:grpSpPr>
            <p:sp>
              <p:nvSpPr>
                <p:cNvPr id="67754" name="Rectangle 37"/>
                <p:cNvSpPr>
                  <a:spLocks noChangeArrowheads="1"/>
                </p:cNvSpPr>
                <p:nvPr/>
              </p:nvSpPr>
              <p:spPr bwMode="auto">
                <a:xfrm>
                  <a:off x="777" y="307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Сидоренко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755" name="Rectangle 114"/>
                <p:cNvSpPr>
                  <a:spLocks noChangeArrowheads="1"/>
                </p:cNvSpPr>
                <p:nvPr/>
              </p:nvSpPr>
              <p:spPr bwMode="auto">
                <a:xfrm>
                  <a:off x="734" y="307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724" name="Group 117"/>
              <p:cNvGrpSpPr>
                <a:grpSpLocks/>
              </p:cNvGrpSpPr>
              <p:nvPr/>
            </p:nvGrpSpPr>
            <p:grpSpPr bwMode="auto">
              <a:xfrm>
                <a:off x="1396" y="3072"/>
                <a:ext cx="662" cy="384"/>
                <a:chOff x="1396" y="3072"/>
                <a:chExt cx="662" cy="384"/>
              </a:xfrm>
            </p:grpSpPr>
            <p:sp>
              <p:nvSpPr>
                <p:cNvPr id="67752" name="Rectangle 38"/>
                <p:cNvSpPr>
                  <a:spLocks noChangeArrowheads="1"/>
                </p:cNvSpPr>
                <p:nvPr/>
              </p:nvSpPr>
              <p:spPr bwMode="auto">
                <a:xfrm>
                  <a:off x="1439" y="307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 9,200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753" name="Rectangle 116"/>
                <p:cNvSpPr>
                  <a:spLocks noChangeArrowheads="1"/>
                </p:cNvSpPr>
                <p:nvPr/>
              </p:nvSpPr>
              <p:spPr bwMode="auto">
                <a:xfrm>
                  <a:off x="1396" y="307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725" name="Group 119"/>
              <p:cNvGrpSpPr>
                <a:grpSpLocks/>
              </p:cNvGrpSpPr>
              <p:nvPr/>
            </p:nvGrpSpPr>
            <p:grpSpPr bwMode="auto">
              <a:xfrm>
                <a:off x="2058" y="3072"/>
                <a:ext cx="590" cy="384"/>
                <a:chOff x="2058" y="3072"/>
                <a:chExt cx="590" cy="384"/>
              </a:xfrm>
            </p:grpSpPr>
            <p:sp>
              <p:nvSpPr>
                <p:cNvPr id="67750" name="Rectangle 39"/>
                <p:cNvSpPr>
                  <a:spLocks noChangeArrowheads="1"/>
                </p:cNvSpPr>
                <p:nvPr/>
              </p:nvSpPr>
              <p:spPr bwMode="auto">
                <a:xfrm>
                  <a:off x="2101" y="3072"/>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751" name="Rectangle 118"/>
                <p:cNvSpPr>
                  <a:spLocks noChangeArrowheads="1"/>
                </p:cNvSpPr>
                <p:nvPr/>
              </p:nvSpPr>
              <p:spPr bwMode="auto">
                <a:xfrm>
                  <a:off x="2058" y="3072"/>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726" name="Group 121"/>
              <p:cNvGrpSpPr>
                <a:grpSpLocks/>
              </p:cNvGrpSpPr>
              <p:nvPr/>
            </p:nvGrpSpPr>
            <p:grpSpPr bwMode="auto">
              <a:xfrm>
                <a:off x="0" y="3456"/>
                <a:ext cx="734" cy="384"/>
                <a:chOff x="0" y="3456"/>
                <a:chExt cx="734" cy="384"/>
              </a:xfrm>
            </p:grpSpPr>
            <p:sp>
              <p:nvSpPr>
                <p:cNvPr id="67748" name="Rectangle 40"/>
                <p:cNvSpPr>
                  <a:spLocks noChangeArrowheads="1"/>
                </p:cNvSpPr>
                <p:nvPr/>
              </p:nvSpPr>
              <p:spPr bwMode="auto">
                <a:xfrm>
                  <a:off x="43" y="3456"/>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749" name="Rectangle 120"/>
                <p:cNvSpPr>
                  <a:spLocks noChangeArrowheads="1"/>
                </p:cNvSpPr>
                <p:nvPr/>
              </p:nvSpPr>
              <p:spPr bwMode="auto">
                <a:xfrm>
                  <a:off x="0" y="3456"/>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727" name="Group 123"/>
              <p:cNvGrpSpPr>
                <a:grpSpLocks/>
              </p:cNvGrpSpPr>
              <p:nvPr/>
            </p:nvGrpSpPr>
            <p:grpSpPr bwMode="auto">
              <a:xfrm>
                <a:off x="734" y="3456"/>
                <a:ext cx="662" cy="384"/>
                <a:chOff x="734" y="3456"/>
                <a:chExt cx="662" cy="384"/>
              </a:xfrm>
            </p:grpSpPr>
            <p:sp>
              <p:nvSpPr>
                <p:cNvPr id="67746" name="Rectangle 41"/>
                <p:cNvSpPr>
                  <a:spLocks noChangeArrowheads="1"/>
                </p:cNvSpPr>
                <p:nvPr/>
              </p:nvSpPr>
              <p:spPr bwMode="auto">
                <a:xfrm>
                  <a:off x="777" y="345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Федоренко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747" name="Rectangle 122"/>
                <p:cNvSpPr>
                  <a:spLocks noChangeArrowheads="1"/>
                </p:cNvSpPr>
                <p:nvPr/>
              </p:nvSpPr>
              <p:spPr bwMode="auto">
                <a:xfrm>
                  <a:off x="734" y="345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728" name="Group 125"/>
              <p:cNvGrpSpPr>
                <a:grpSpLocks/>
              </p:cNvGrpSpPr>
              <p:nvPr/>
            </p:nvGrpSpPr>
            <p:grpSpPr bwMode="auto">
              <a:xfrm>
                <a:off x="1396" y="3456"/>
                <a:ext cx="662" cy="384"/>
                <a:chOff x="1396" y="3456"/>
                <a:chExt cx="662" cy="384"/>
              </a:xfrm>
            </p:grpSpPr>
            <p:sp>
              <p:nvSpPr>
                <p:cNvPr id="67744" name="Rectangle 42"/>
                <p:cNvSpPr>
                  <a:spLocks noChangeArrowheads="1"/>
                </p:cNvSpPr>
                <p:nvPr/>
              </p:nvSpPr>
              <p:spPr bwMode="auto">
                <a:xfrm>
                  <a:off x="1439" y="345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745" name="Rectangle 124"/>
                <p:cNvSpPr>
                  <a:spLocks noChangeArrowheads="1"/>
                </p:cNvSpPr>
                <p:nvPr/>
              </p:nvSpPr>
              <p:spPr bwMode="auto">
                <a:xfrm>
                  <a:off x="1396" y="345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729" name="Group 127"/>
              <p:cNvGrpSpPr>
                <a:grpSpLocks/>
              </p:cNvGrpSpPr>
              <p:nvPr/>
            </p:nvGrpSpPr>
            <p:grpSpPr bwMode="auto">
              <a:xfrm>
                <a:off x="2058" y="3456"/>
                <a:ext cx="590" cy="384"/>
                <a:chOff x="2058" y="3456"/>
                <a:chExt cx="590" cy="384"/>
              </a:xfrm>
            </p:grpSpPr>
            <p:sp>
              <p:nvSpPr>
                <p:cNvPr id="67742" name="Rectangle 43"/>
                <p:cNvSpPr>
                  <a:spLocks noChangeArrowheads="1"/>
                </p:cNvSpPr>
                <p:nvPr/>
              </p:nvSpPr>
              <p:spPr bwMode="auto">
                <a:xfrm>
                  <a:off x="2101" y="3456"/>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743" name="Rectangle 126"/>
                <p:cNvSpPr>
                  <a:spLocks noChangeArrowheads="1"/>
                </p:cNvSpPr>
                <p:nvPr/>
              </p:nvSpPr>
              <p:spPr bwMode="auto">
                <a:xfrm>
                  <a:off x="2058" y="3456"/>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730" name="Group 129"/>
              <p:cNvGrpSpPr>
                <a:grpSpLocks/>
              </p:cNvGrpSpPr>
              <p:nvPr/>
            </p:nvGrpSpPr>
            <p:grpSpPr bwMode="auto">
              <a:xfrm>
                <a:off x="0" y="3840"/>
                <a:ext cx="734" cy="384"/>
                <a:chOff x="0" y="3840"/>
                <a:chExt cx="734" cy="384"/>
              </a:xfrm>
            </p:grpSpPr>
            <p:sp>
              <p:nvSpPr>
                <p:cNvPr id="67740" name="Rectangle 44"/>
                <p:cNvSpPr>
                  <a:spLocks noChangeArrowheads="1"/>
                </p:cNvSpPr>
                <p:nvPr/>
              </p:nvSpPr>
              <p:spPr bwMode="auto">
                <a:xfrm>
                  <a:off x="43" y="384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741" name="Rectangle 128"/>
                <p:cNvSpPr>
                  <a:spLocks noChangeArrowheads="1"/>
                </p:cNvSpPr>
                <p:nvPr/>
              </p:nvSpPr>
              <p:spPr bwMode="auto">
                <a:xfrm>
                  <a:off x="0" y="384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731" name="Group 131"/>
              <p:cNvGrpSpPr>
                <a:grpSpLocks/>
              </p:cNvGrpSpPr>
              <p:nvPr/>
            </p:nvGrpSpPr>
            <p:grpSpPr bwMode="auto">
              <a:xfrm>
                <a:off x="734" y="3840"/>
                <a:ext cx="662" cy="384"/>
                <a:chOff x="734" y="3840"/>
                <a:chExt cx="662" cy="384"/>
              </a:xfrm>
            </p:grpSpPr>
            <p:sp>
              <p:nvSpPr>
                <p:cNvPr id="67738" name="Rectangle 45"/>
                <p:cNvSpPr>
                  <a:spLocks noChangeArrowheads="1"/>
                </p:cNvSpPr>
                <p:nvPr/>
              </p:nvSpPr>
              <p:spPr bwMode="auto">
                <a:xfrm>
                  <a:off x="777" y="384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739" name="Rectangle 130"/>
                <p:cNvSpPr>
                  <a:spLocks noChangeArrowheads="1"/>
                </p:cNvSpPr>
                <p:nvPr/>
              </p:nvSpPr>
              <p:spPr bwMode="auto">
                <a:xfrm>
                  <a:off x="734" y="384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732" name="Group 133"/>
              <p:cNvGrpSpPr>
                <a:grpSpLocks/>
              </p:cNvGrpSpPr>
              <p:nvPr/>
            </p:nvGrpSpPr>
            <p:grpSpPr bwMode="auto">
              <a:xfrm>
                <a:off x="1396" y="3840"/>
                <a:ext cx="662" cy="384"/>
                <a:chOff x="1396" y="3840"/>
                <a:chExt cx="662" cy="384"/>
              </a:xfrm>
            </p:grpSpPr>
            <p:sp>
              <p:nvSpPr>
                <p:cNvPr id="67736" name="Rectangle 46"/>
                <p:cNvSpPr>
                  <a:spLocks noChangeArrowheads="1"/>
                </p:cNvSpPr>
                <p:nvPr/>
              </p:nvSpPr>
              <p:spPr bwMode="auto">
                <a:xfrm>
                  <a:off x="1439" y="384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737" name="Rectangle 132"/>
                <p:cNvSpPr>
                  <a:spLocks noChangeArrowheads="1"/>
                </p:cNvSpPr>
                <p:nvPr/>
              </p:nvSpPr>
              <p:spPr bwMode="auto">
                <a:xfrm>
                  <a:off x="1396" y="384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733" name="Group 135"/>
              <p:cNvGrpSpPr>
                <a:grpSpLocks/>
              </p:cNvGrpSpPr>
              <p:nvPr/>
            </p:nvGrpSpPr>
            <p:grpSpPr bwMode="auto">
              <a:xfrm>
                <a:off x="2058" y="3840"/>
                <a:ext cx="590" cy="384"/>
                <a:chOff x="2058" y="3840"/>
                <a:chExt cx="590" cy="384"/>
              </a:xfrm>
            </p:grpSpPr>
            <p:sp>
              <p:nvSpPr>
                <p:cNvPr id="67734" name="Rectangle 47"/>
                <p:cNvSpPr>
                  <a:spLocks noChangeArrowheads="1"/>
                </p:cNvSpPr>
                <p:nvPr/>
              </p:nvSpPr>
              <p:spPr bwMode="auto">
                <a:xfrm>
                  <a:off x="2101" y="3840"/>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735" name="Rectangle 134"/>
                <p:cNvSpPr>
                  <a:spLocks noChangeArrowheads="1"/>
                </p:cNvSpPr>
                <p:nvPr/>
              </p:nvSpPr>
              <p:spPr bwMode="auto">
                <a:xfrm>
                  <a:off x="2058" y="3840"/>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67689" name="Rectangle 137"/>
            <p:cNvSpPr>
              <a:spLocks noChangeArrowheads="1"/>
            </p:cNvSpPr>
            <p:nvPr/>
          </p:nvSpPr>
          <p:spPr bwMode="auto">
            <a:xfrm>
              <a:off x="-3" y="-3"/>
              <a:ext cx="2654" cy="4230"/>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sp>
        <p:nvSpPr>
          <p:cNvPr id="67590" name="Rectangle 139"/>
          <p:cNvSpPr>
            <a:spLocks noChangeArrowheads="1"/>
          </p:cNvSpPr>
          <p:nvPr/>
        </p:nvSpPr>
        <p:spPr bwMode="auto">
          <a:xfrm>
            <a:off x="304800" y="4800600"/>
            <a:ext cx="4114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200" b="1">
                <a:latin typeface="Times New Roman" panose="02020603050405020304" pitchFamily="18" charset="0"/>
                <a:cs typeface="Times New Roman" panose="02020603050405020304" pitchFamily="18" charset="0"/>
              </a:rPr>
              <a:t>НОМЕРА_ПРОЕКТОВ</a:t>
            </a:r>
            <a:r>
              <a:rPr lang="ru-RU" altLang="ru-RU" sz="1100">
                <a:latin typeface="Times New Roman" panose="02020603050405020304" pitchFamily="18" charset="0"/>
              </a:rPr>
              <a:t> </a:t>
            </a:r>
            <a:endParaRPr lang="ru-RU" altLang="ru-RU" sz="2400">
              <a:latin typeface="Times New Roman" panose="02020603050405020304" pitchFamily="18" charset="0"/>
            </a:endParaRPr>
          </a:p>
        </p:txBody>
      </p:sp>
      <p:grpSp>
        <p:nvGrpSpPr>
          <p:cNvPr id="67591" name="Group 151"/>
          <p:cNvGrpSpPr>
            <a:grpSpLocks/>
          </p:cNvGrpSpPr>
          <p:nvPr/>
        </p:nvGrpSpPr>
        <p:grpSpPr bwMode="auto">
          <a:xfrm>
            <a:off x="1752600" y="5105400"/>
            <a:ext cx="946150" cy="650875"/>
            <a:chOff x="-3" y="-3"/>
            <a:chExt cx="596" cy="1178"/>
          </a:xfrm>
        </p:grpSpPr>
        <p:grpSp>
          <p:nvGrpSpPr>
            <p:cNvPr id="67677" name="Group 149"/>
            <p:cNvGrpSpPr>
              <a:grpSpLocks/>
            </p:cNvGrpSpPr>
            <p:nvPr/>
          </p:nvGrpSpPr>
          <p:grpSpPr bwMode="auto">
            <a:xfrm>
              <a:off x="0" y="0"/>
              <a:ext cx="590" cy="1172"/>
              <a:chOff x="0" y="0"/>
              <a:chExt cx="590" cy="1172"/>
            </a:xfrm>
          </p:grpSpPr>
          <p:grpSp>
            <p:nvGrpSpPr>
              <p:cNvPr id="67679" name="Group 144"/>
              <p:cNvGrpSpPr>
                <a:grpSpLocks/>
              </p:cNvGrpSpPr>
              <p:nvPr/>
            </p:nvGrpSpPr>
            <p:grpSpPr bwMode="auto">
              <a:xfrm>
                <a:off x="0" y="0"/>
                <a:ext cx="590" cy="384"/>
                <a:chOff x="0" y="0"/>
                <a:chExt cx="590" cy="384"/>
              </a:xfrm>
            </p:grpSpPr>
            <p:sp>
              <p:nvSpPr>
                <p:cNvPr id="67686" name="Rectangle 140"/>
                <p:cNvSpPr>
                  <a:spLocks noChangeArrowheads="1"/>
                </p:cNvSpPr>
                <p:nvPr/>
              </p:nvSpPr>
              <p:spPr bwMode="auto">
                <a:xfrm>
                  <a:off x="43" y="0"/>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ПРО_НОМ</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67687" name="Rectangle 143"/>
                <p:cNvSpPr>
                  <a:spLocks noChangeArrowheads="1"/>
                </p:cNvSpPr>
                <p:nvPr/>
              </p:nvSpPr>
              <p:spPr bwMode="auto">
                <a:xfrm>
                  <a:off x="0" y="0"/>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680" name="Group 146"/>
              <p:cNvGrpSpPr>
                <a:grpSpLocks/>
              </p:cNvGrpSpPr>
              <p:nvPr/>
            </p:nvGrpSpPr>
            <p:grpSpPr bwMode="auto">
              <a:xfrm>
                <a:off x="0" y="384"/>
                <a:ext cx="590" cy="394"/>
                <a:chOff x="0" y="384"/>
                <a:chExt cx="590" cy="394"/>
              </a:xfrm>
            </p:grpSpPr>
            <p:sp>
              <p:nvSpPr>
                <p:cNvPr id="67684" name="Rectangle 141"/>
                <p:cNvSpPr>
                  <a:spLocks noChangeArrowheads="1"/>
                </p:cNvSpPr>
                <p:nvPr/>
              </p:nvSpPr>
              <p:spPr bwMode="auto">
                <a:xfrm>
                  <a:off x="43" y="384"/>
                  <a:ext cx="504" cy="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1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67685" name="Rectangle 145"/>
                <p:cNvSpPr>
                  <a:spLocks noChangeArrowheads="1"/>
                </p:cNvSpPr>
                <p:nvPr/>
              </p:nvSpPr>
              <p:spPr bwMode="auto">
                <a:xfrm>
                  <a:off x="0" y="384"/>
                  <a:ext cx="590" cy="39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681" name="Group 148"/>
              <p:cNvGrpSpPr>
                <a:grpSpLocks/>
              </p:cNvGrpSpPr>
              <p:nvPr/>
            </p:nvGrpSpPr>
            <p:grpSpPr bwMode="auto">
              <a:xfrm>
                <a:off x="0" y="778"/>
                <a:ext cx="590" cy="394"/>
                <a:chOff x="0" y="778"/>
                <a:chExt cx="590" cy="394"/>
              </a:xfrm>
            </p:grpSpPr>
            <p:sp>
              <p:nvSpPr>
                <p:cNvPr id="67682" name="Rectangle 142"/>
                <p:cNvSpPr>
                  <a:spLocks noChangeArrowheads="1"/>
                </p:cNvSpPr>
                <p:nvPr/>
              </p:nvSpPr>
              <p:spPr bwMode="auto">
                <a:xfrm>
                  <a:off x="43" y="778"/>
                  <a:ext cx="504" cy="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1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67683" name="Rectangle 147"/>
                <p:cNvSpPr>
                  <a:spLocks noChangeArrowheads="1"/>
                </p:cNvSpPr>
                <p:nvPr/>
              </p:nvSpPr>
              <p:spPr bwMode="auto">
                <a:xfrm>
                  <a:off x="0" y="778"/>
                  <a:ext cx="590" cy="39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67678" name="Rectangle 150"/>
            <p:cNvSpPr>
              <a:spLocks noChangeArrowheads="1"/>
            </p:cNvSpPr>
            <p:nvPr/>
          </p:nvSpPr>
          <p:spPr bwMode="auto">
            <a:xfrm>
              <a:off x="-3" y="-3"/>
              <a:ext cx="596" cy="1178"/>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sp>
        <p:nvSpPr>
          <p:cNvPr id="67592" name="Rectangle 152"/>
          <p:cNvSpPr>
            <a:spLocks noChangeArrowheads="1"/>
          </p:cNvSpPr>
          <p:nvPr/>
        </p:nvSpPr>
        <p:spPr bwMode="auto">
          <a:xfrm>
            <a:off x="4648200" y="1905000"/>
            <a:ext cx="4114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200" b="1">
                <a:latin typeface="Times New Roman" panose="02020603050405020304" pitchFamily="18" charset="0"/>
                <a:cs typeface="Times New Roman" panose="02020603050405020304" pitchFamily="18" charset="0"/>
              </a:rPr>
              <a:t>СОТРУДНИКИ</a:t>
            </a:r>
            <a:r>
              <a:rPr lang="ru-RU" altLang="ru-RU" sz="1200" b="1" i="1">
                <a:latin typeface="Times New Roman" panose="02020603050405020304" pitchFamily="18" charset="0"/>
                <a:cs typeface="Times New Roman" panose="02020603050405020304" pitchFamily="18" charset="0"/>
              </a:rPr>
              <a:t> </a:t>
            </a:r>
            <a:r>
              <a:rPr lang="en-US" altLang="ru-RU" sz="1200" b="1">
                <a:cs typeface="Arial" panose="020B0604020202020204" pitchFamily="34" charset="0"/>
              </a:rPr>
              <a:t>PROJECT</a:t>
            </a:r>
            <a:r>
              <a:rPr lang="ru-RU" altLang="ru-RU" sz="1200" b="1">
                <a:latin typeface="Times New Roman" panose="02020603050405020304" pitchFamily="18" charset="0"/>
                <a:cs typeface="Times New Roman" panose="02020603050405020304" pitchFamily="18" charset="0"/>
              </a:rPr>
              <a:t> {СОТР_НОМЕР, СОТР_ИМЯ, СОТР_ЗАРП}</a:t>
            </a:r>
          </a:p>
          <a:p>
            <a:endParaRPr lang="ru-RU" altLang="ru-RU" sz="2400" b="1">
              <a:latin typeface="Times New Roman" panose="02020603050405020304" pitchFamily="18" charset="0"/>
            </a:endParaRPr>
          </a:p>
        </p:txBody>
      </p:sp>
      <p:grpSp>
        <p:nvGrpSpPr>
          <p:cNvPr id="67593" name="Group 236"/>
          <p:cNvGrpSpPr>
            <a:grpSpLocks/>
          </p:cNvGrpSpPr>
          <p:nvPr/>
        </p:nvGrpSpPr>
        <p:grpSpPr bwMode="auto">
          <a:xfrm>
            <a:off x="5029200" y="2362200"/>
            <a:ext cx="3276600" cy="2057400"/>
            <a:chOff x="-3" y="-3"/>
            <a:chExt cx="2064" cy="3462"/>
          </a:xfrm>
        </p:grpSpPr>
        <p:grpSp>
          <p:nvGrpSpPr>
            <p:cNvPr id="67594" name="Group 234"/>
            <p:cNvGrpSpPr>
              <a:grpSpLocks/>
            </p:cNvGrpSpPr>
            <p:nvPr/>
          </p:nvGrpSpPr>
          <p:grpSpPr bwMode="auto">
            <a:xfrm>
              <a:off x="0" y="0"/>
              <a:ext cx="2058" cy="3456"/>
              <a:chOff x="0" y="0"/>
              <a:chExt cx="2058" cy="3456"/>
            </a:xfrm>
          </p:grpSpPr>
          <p:grpSp>
            <p:nvGrpSpPr>
              <p:cNvPr id="67596" name="Group 181"/>
              <p:cNvGrpSpPr>
                <a:grpSpLocks/>
              </p:cNvGrpSpPr>
              <p:nvPr/>
            </p:nvGrpSpPr>
            <p:grpSpPr bwMode="auto">
              <a:xfrm>
                <a:off x="0" y="0"/>
                <a:ext cx="734" cy="384"/>
                <a:chOff x="0" y="0"/>
                <a:chExt cx="734" cy="384"/>
              </a:xfrm>
            </p:grpSpPr>
            <p:sp>
              <p:nvSpPr>
                <p:cNvPr id="67675" name="Rectangle 153"/>
                <p:cNvSpPr>
                  <a:spLocks noChangeArrowheads="1"/>
                </p:cNvSpPr>
                <p:nvPr/>
              </p:nvSpPr>
              <p:spPr bwMode="auto">
                <a:xfrm>
                  <a:off x="43" y="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СОТР_НОМЕР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676" name="Rectangle 180"/>
                <p:cNvSpPr>
                  <a:spLocks noChangeArrowheads="1"/>
                </p:cNvSpPr>
                <p:nvPr/>
              </p:nvSpPr>
              <p:spPr bwMode="auto">
                <a:xfrm>
                  <a:off x="0" y="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597" name="Group 183"/>
              <p:cNvGrpSpPr>
                <a:grpSpLocks/>
              </p:cNvGrpSpPr>
              <p:nvPr/>
            </p:nvGrpSpPr>
            <p:grpSpPr bwMode="auto">
              <a:xfrm>
                <a:off x="734" y="0"/>
                <a:ext cx="662" cy="384"/>
                <a:chOff x="734" y="0"/>
                <a:chExt cx="662" cy="384"/>
              </a:xfrm>
            </p:grpSpPr>
            <p:sp>
              <p:nvSpPr>
                <p:cNvPr id="67673" name="Rectangle 154"/>
                <p:cNvSpPr>
                  <a:spLocks noChangeArrowheads="1"/>
                </p:cNvSpPr>
                <p:nvPr/>
              </p:nvSpPr>
              <p:spPr bwMode="auto">
                <a:xfrm>
                  <a:off x="777" y="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СОТР_ИМЯ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674" name="Rectangle 182"/>
                <p:cNvSpPr>
                  <a:spLocks noChangeArrowheads="1"/>
                </p:cNvSpPr>
                <p:nvPr/>
              </p:nvSpPr>
              <p:spPr bwMode="auto">
                <a:xfrm>
                  <a:off x="734" y="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598" name="Group 185"/>
              <p:cNvGrpSpPr>
                <a:grpSpLocks/>
              </p:cNvGrpSpPr>
              <p:nvPr/>
            </p:nvGrpSpPr>
            <p:grpSpPr bwMode="auto">
              <a:xfrm>
                <a:off x="1396" y="0"/>
                <a:ext cx="662" cy="384"/>
                <a:chOff x="1396" y="0"/>
                <a:chExt cx="662" cy="384"/>
              </a:xfrm>
            </p:grpSpPr>
            <p:sp>
              <p:nvSpPr>
                <p:cNvPr id="67671" name="Rectangle 155"/>
                <p:cNvSpPr>
                  <a:spLocks noChangeArrowheads="1"/>
                </p:cNvSpPr>
                <p:nvPr/>
              </p:nvSpPr>
              <p:spPr bwMode="auto">
                <a:xfrm>
                  <a:off x="1439" y="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СОТР_ЗАРП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672" name="Rectangle 184"/>
                <p:cNvSpPr>
                  <a:spLocks noChangeArrowheads="1"/>
                </p:cNvSpPr>
                <p:nvPr/>
              </p:nvSpPr>
              <p:spPr bwMode="auto">
                <a:xfrm>
                  <a:off x="1396" y="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599" name="Group 187"/>
              <p:cNvGrpSpPr>
                <a:grpSpLocks/>
              </p:cNvGrpSpPr>
              <p:nvPr/>
            </p:nvGrpSpPr>
            <p:grpSpPr bwMode="auto">
              <a:xfrm>
                <a:off x="0" y="384"/>
                <a:ext cx="734" cy="384"/>
                <a:chOff x="0" y="384"/>
                <a:chExt cx="734" cy="384"/>
              </a:xfrm>
            </p:grpSpPr>
            <p:sp>
              <p:nvSpPr>
                <p:cNvPr id="67669" name="Rectangle 156"/>
                <p:cNvSpPr>
                  <a:spLocks noChangeArrowheads="1"/>
                </p:cNvSpPr>
                <p:nvPr/>
              </p:nvSpPr>
              <p:spPr bwMode="auto">
                <a:xfrm>
                  <a:off x="43" y="38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670" name="Rectangle 186"/>
                <p:cNvSpPr>
                  <a:spLocks noChangeArrowheads="1"/>
                </p:cNvSpPr>
                <p:nvPr/>
              </p:nvSpPr>
              <p:spPr bwMode="auto">
                <a:xfrm>
                  <a:off x="0" y="38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600" name="Group 189"/>
              <p:cNvGrpSpPr>
                <a:grpSpLocks/>
              </p:cNvGrpSpPr>
              <p:nvPr/>
            </p:nvGrpSpPr>
            <p:grpSpPr bwMode="auto">
              <a:xfrm>
                <a:off x="734" y="384"/>
                <a:ext cx="662" cy="384"/>
                <a:chOff x="734" y="384"/>
                <a:chExt cx="662" cy="384"/>
              </a:xfrm>
            </p:grpSpPr>
            <p:sp>
              <p:nvSpPr>
                <p:cNvPr id="67667" name="Rectangle 157"/>
                <p:cNvSpPr>
                  <a:spLocks noChangeArrowheads="1"/>
                </p:cNvSpPr>
                <p:nvPr/>
              </p:nvSpPr>
              <p:spPr bwMode="auto">
                <a:xfrm>
                  <a:off x="777" y="38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668" name="Rectangle 188"/>
                <p:cNvSpPr>
                  <a:spLocks noChangeArrowheads="1"/>
                </p:cNvSpPr>
                <p:nvPr/>
              </p:nvSpPr>
              <p:spPr bwMode="auto">
                <a:xfrm>
                  <a:off x="734" y="38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601" name="Group 191"/>
              <p:cNvGrpSpPr>
                <a:grpSpLocks/>
              </p:cNvGrpSpPr>
              <p:nvPr/>
            </p:nvGrpSpPr>
            <p:grpSpPr bwMode="auto">
              <a:xfrm>
                <a:off x="1396" y="384"/>
                <a:ext cx="662" cy="384"/>
                <a:chOff x="1396" y="384"/>
                <a:chExt cx="662" cy="384"/>
              </a:xfrm>
            </p:grpSpPr>
            <p:sp>
              <p:nvSpPr>
                <p:cNvPr id="67665" name="Rectangle 158"/>
                <p:cNvSpPr>
                  <a:spLocks noChangeArrowheads="1"/>
                </p:cNvSpPr>
                <p:nvPr/>
              </p:nvSpPr>
              <p:spPr bwMode="auto">
                <a:xfrm>
                  <a:off x="1439" y="38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666" name="Rectangle 190"/>
                <p:cNvSpPr>
                  <a:spLocks noChangeArrowheads="1"/>
                </p:cNvSpPr>
                <p:nvPr/>
              </p:nvSpPr>
              <p:spPr bwMode="auto">
                <a:xfrm>
                  <a:off x="1396" y="38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602" name="Group 193"/>
              <p:cNvGrpSpPr>
                <a:grpSpLocks/>
              </p:cNvGrpSpPr>
              <p:nvPr/>
            </p:nvGrpSpPr>
            <p:grpSpPr bwMode="auto">
              <a:xfrm>
                <a:off x="0" y="768"/>
                <a:ext cx="734" cy="384"/>
                <a:chOff x="0" y="768"/>
                <a:chExt cx="734" cy="384"/>
              </a:xfrm>
            </p:grpSpPr>
            <p:sp>
              <p:nvSpPr>
                <p:cNvPr id="67663" name="Rectangle 159"/>
                <p:cNvSpPr>
                  <a:spLocks noChangeArrowheads="1"/>
                </p:cNvSpPr>
                <p:nvPr/>
              </p:nvSpPr>
              <p:spPr bwMode="auto">
                <a:xfrm>
                  <a:off x="43" y="768"/>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664" name="Rectangle 192"/>
                <p:cNvSpPr>
                  <a:spLocks noChangeArrowheads="1"/>
                </p:cNvSpPr>
                <p:nvPr/>
              </p:nvSpPr>
              <p:spPr bwMode="auto">
                <a:xfrm>
                  <a:off x="0" y="768"/>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603" name="Group 195"/>
              <p:cNvGrpSpPr>
                <a:grpSpLocks/>
              </p:cNvGrpSpPr>
              <p:nvPr/>
            </p:nvGrpSpPr>
            <p:grpSpPr bwMode="auto">
              <a:xfrm>
                <a:off x="734" y="768"/>
                <a:ext cx="662" cy="384"/>
                <a:chOff x="734" y="768"/>
                <a:chExt cx="662" cy="384"/>
              </a:xfrm>
            </p:grpSpPr>
            <p:sp>
              <p:nvSpPr>
                <p:cNvPr id="67661" name="Rectangle 160"/>
                <p:cNvSpPr>
                  <a:spLocks noChangeArrowheads="1"/>
                </p:cNvSpPr>
                <p:nvPr/>
              </p:nvSpPr>
              <p:spPr bwMode="auto">
                <a:xfrm>
                  <a:off x="777" y="76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Петров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662" name="Rectangle 194"/>
                <p:cNvSpPr>
                  <a:spLocks noChangeArrowheads="1"/>
                </p:cNvSpPr>
                <p:nvPr/>
              </p:nvSpPr>
              <p:spPr bwMode="auto">
                <a:xfrm>
                  <a:off x="734" y="76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604" name="Group 197"/>
              <p:cNvGrpSpPr>
                <a:grpSpLocks/>
              </p:cNvGrpSpPr>
              <p:nvPr/>
            </p:nvGrpSpPr>
            <p:grpSpPr bwMode="auto">
              <a:xfrm>
                <a:off x="1396" y="768"/>
                <a:ext cx="662" cy="384"/>
                <a:chOff x="1396" y="768"/>
                <a:chExt cx="662" cy="384"/>
              </a:xfrm>
            </p:grpSpPr>
            <p:sp>
              <p:nvSpPr>
                <p:cNvPr id="67659" name="Rectangle 161"/>
                <p:cNvSpPr>
                  <a:spLocks noChangeArrowheads="1"/>
                </p:cNvSpPr>
                <p:nvPr/>
              </p:nvSpPr>
              <p:spPr bwMode="auto">
                <a:xfrm>
                  <a:off x="1439" y="76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14,400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660" name="Rectangle 196"/>
                <p:cNvSpPr>
                  <a:spLocks noChangeArrowheads="1"/>
                </p:cNvSpPr>
                <p:nvPr/>
              </p:nvSpPr>
              <p:spPr bwMode="auto">
                <a:xfrm>
                  <a:off x="1396" y="76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605" name="Group 199"/>
              <p:cNvGrpSpPr>
                <a:grpSpLocks/>
              </p:cNvGrpSpPr>
              <p:nvPr/>
            </p:nvGrpSpPr>
            <p:grpSpPr bwMode="auto">
              <a:xfrm>
                <a:off x="0" y="1152"/>
                <a:ext cx="734" cy="384"/>
                <a:chOff x="0" y="1152"/>
                <a:chExt cx="734" cy="384"/>
              </a:xfrm>
            </p:grpSpPr>
            <p:sp>
              <p:nvSpPr>
                <p:cNvPr id="67657" name="Rectangle 162"/>
                <p:cNvSpPr>
                  <a:spLocks noChangeArrowheads="1"/>
                </p:cNvSpPr>
                <p:nvPr/>
              </p:nvSpPr>
              <p:spPr bwMode="auto">
                <a:xfrm>
                  <a:off x="43" y="1152"/>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2936</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658" name="Rectangle 198"/>
                <p:cNvSpPr>
                  <a:spLocks noChangeArrowheads="1"/>
                </p:cNvSpPr>
                <p:nvPr/>
              </p:nvSpPr>
              <p:spPr bwMode="auto">
                <a:xfrm>
                  <a:off x="0" y="1152"/>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606" name="Group 201"/>
              <p:cNvGrpSpPr>
                <a:grpSpLocks/>
              </p:cNvGrpSpPr>
              <p:nvPr/>
            </p:nvGrpSpPr>
            <p:grpSpPr bwMode="auto">
              <a:xfrm>
                <a:off x="734" y="1152"/>
                <a:ext cx="662" cy="384"/>
                <a:chOff x="734" y="1152"/>
                <a:chExt cx="662" cy="384"/>
              </a:xfrm>
            </p:grpSpPr>
            <p:sp>
              <p:nvSpPr>
                <p:cNvPr id="67655" name="Rectangle 163"/>
                <p:cNvSpPr>
                  <a:spLocks noChangeArrowheads="1"/>
                </p:cNvSpPr>
                <p:nvPr/>
              </p:nvSpPr>
              <p:spPr bwMode="auto">
                <a:xfrm>
                  <a:off x="777" y="115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Сидоров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656" name="Rectangle 200"/>
                <p:cNvSpPr>
                  <a:spLocks noChangeArrowheads="1"/>
                </p:cNvSpPr>
                <p:nvPr/>
              </p:nvSpPr>
              <p:spPr bwMode="auto">
                <a:xfrm>
                  <a:off x="734" y="115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607" name="Group 203"/>
              <p:cNvGrpSpPr>
                <a:grpSpLocks/>
              </p:cNvGrpSpPr>
              <p:nvPr/>
            </p:nvGrpSpPr>
            <p:grpSpPr bwMode="auto">
              <a:xfrm>
                <a:off x="1396" y="1152"/>
                <a:ext cx="662" cy="384"/>
                <a:chOff x="1396" y="1152"/>
                <a:chExt cx="662" cy="384"/>
              </a:xfrm>
            </p:grpSpPr>
            <p:sp>
              <p:nvSpPr>
                <p:cNvPr id="67653" name="Rectangle 164"/>
                <p:cNvSpPr>
                  <a:spLocks noChangeArrowheads="1"/>
                </p:cNvSpPr>
                <p:nvPr/>
              </p:nvSpPr>
              <p:spPr bwMode="auto">
                <a:xfrm>
                  <a:off x="1439" y="115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 9,200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654" name="Rectangle 202"/>
                <p:cNvSpPr>
                  <a:spLocks noChangeArrowheads="1"/>
                </p:cNvSpPr>
                <p:nvPr/>
              </p:nvSpPr>
              <p:spPr bwMode="auto">
                <a:xfrm>
                  <a:off x="1396" y="115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608" name="Group 205"/>
              <p:cNvGrpSpPr>
                <a:grpSpLocks/>
              </p:cNvGrpSpPr>
              <p:nvPr/>
            </p:nvGrpSpPr>
            <p:grpSpPr bwMode="auto">
              <a:xfrm>
                <a:off x="0" y="1536"/>
                <a:ext cx="734" cy="384"/>
                <a:chOff x="0" y="1536"/>
                <a:chExt cx="734" cy="384"/>
              </a:xfrm>
            </p:grpSpPr>
            <p:sp>
              <p:nvSpPr>
                <p:cNvPr id="67651" name="Rectangle 165"/>
                <p:cNvSpPr>
                  <a:spLocks noChangeArrowheads="1"/>
                </p:cNvSpPr>
                <p:nvPr/>
              </p:nvSpPr>
              <p:spPr bwMode="auto">
                <a:xfrm>
                  <a:off x="43" y="1536"/>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2937</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652" name="Rectangle 204"/>
                <p:cNvSpPr>
                  <a:spLocks noChangeArrowheads="1"/>
                </p:cNvSpPr>
                <p:nvPr/>
              </p:nvSpPr>
              <p:spPr bwMode="auto">
                <a:xfrm>
                  <a:off x="0" y="1536"/>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609" name="Group 207"/>
              <p:cNvGrpSpPr>
                <a:grpSpLocks/>
              </p:cNvGrpSpPr>
              <p:nvPr/>
            </p:nvGrpSpPr>
            <p:grpSpPr bwMode="auto">
              <a:xfrm>
                <a:off x="734" y="1536"/>
                <a:ext cx="662" cy="384"/>
                <a:chOff x="734" y="1536"/>
                <a:chExt cx="662" cy="384"/>
              </a:xfrm>
            </p:grpSpPr>
            <p:sp>
              <p:nvSpPr>
                <p:cNvPr id="67649" name="Rectangle 166"/>
                <p:cNvSpPr>
                  <a:spLocks noChangeArrowheads="1"/>
                </p:cNvSpPr>
                <p:nvPr/>
              </p:nvSpPr>
              <p:spPr bwMode="auto">
                <a:xfrm>
                  <a:off x="777" y="153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Федоров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650" name="Rectangle 206"/>
                <p:cNvSpPr>
                  <a:spLocks noChangeArrowheads="1"/>
                </p:cNvSpPr>
                <p:nvPr/>
              </p:nvSpPr>
              <p:spPr bwMode="auto">
                <a:xfrm>
                  <a:off x="734" y="153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610" name="Group 209"/>
              <p:cNvGrpSpPr>
                <a:grpSpLocks/>
              </p:cNvGrpSpPr>
              <p:nvPr/>
            </p:nvGrpSpPr>
            <p:grpSpPr bwMode="auto">
              <a:xfrm>
                <a:off x="1396" y="1536"/>
                <a:ext cx="662" cy="384"/>
                <a:chOff x="1396" y="1536"/>
                <a:chExt cx="662" cy="384"/>
              </a:xfrm>
            </p:grpSpPr>
            <p:sp>
              <p:nvSpPr>
                <p:cNvPr id="67647" name="Rectangle 167"/>
                <p:cNvSpPr>
                  <a:spLocks noChangeArrowheads="1"/>
                </p:cNvSpPr>
                <p:nvPr/>
              </p:nvSpPr>
              <p:spPr bwMode="auto">
                <a:xfrm>
                  <a:off x="1439" y="153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648" name="Rectangle 208"/>
                <p:cNvSpPr>
                  <a:spLocks noChangeArrowheads="1"/>
                </p:cNvSpPr>
                <p:nvPr/>
              </p:nvSpPr>
              <p:spPr bwMode="auto">
                <a:xfrm>
                  <a:off x="1396" y="153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611" name="Group 211"/>
              <p:cNvGrpSpPr>
                <a:grpSpLocks/>
              </p:cNvGrpSpPr>
              <p:nvPr/>
            </p:nvGrpSpPr>
            <p:grpSpPr bwMode="auto">
              <a:xfrm>
                <a:off x="0" y="1920"/>
                <a:ext cx="734" cy="384"/>
                <a:chOff x="0" y="1920"/>
                <a:chExt cx="734" cy="384"/>
              </a:xfrm>
            </p:grpSpPr>
            <p:sp>
              <p:nvSpPr>
                <p:cNvPr id="67645" name="Rectangle 168"/>
                <p:cNvSpPr>
                  <a:spLocks noChangeArrowheads="1"/>
                </p:cNvSpPr>
                <p:nvPr/>
              </p:nvSpPr>
              <p:spPr bwMode="auto">
                <a:xfrm>
                  <a:off x="43" y="192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2938</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646" name="Rectangle 210"/>
                <p:cNvSpPr>
                  <a:spLocks noChangeArrowheads="1"/>
                </p:cNvSpPr>
                <p:nvPr/>
              </p:nvSpPr>
              <p:spPr bwMode="auto">
                <a:xfrm>
                  <a:off x="0" y="192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612" name="Group 213"/>
              <p:cNvGrpSpPr>
                <a:grpSpLocks/>
              </p:cNvGrpSpPr>
              <p:nvPr/>
            </p:nvGrpSpPr>
            <p:grpSpPr bwMode="auto">
              <a:xfrm>
                <a:off x="734" y="1920"/>
                <a:ext cx="662" cy="384"/>
                <a:chOff x="734" y="1920"/>
                <a:chExt cx="662" cy="384"/>
              </a:xfrm>
            </p:grpSpPr>
            <p:sp>
              <p:nvSpPr>
                <p:cNvPr id="67643" name="Rectangle 169"/>
                <p:cNvSpPr>
                  <a:spLocks noChangeArrowheads="1"/>
                </p:cNvSpPr>
                <p:nvPr/>
              </p:nvSpPr>
              <p:spPr bwMode="auto">
                <a:xfrm>
                  <a:off x="777" y="192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Иванова</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644" name="Rectangle 212"/>
                <p:cNvSpPr>
                  <a:spLocks noChangeArrowheads="1"/>
                </p:cNvSpPr>
                <p:nvPr/>
              </p:nvSpPr>
              <p:spPr bwMode="auto">
                <a:xfrm>
                  <a:off x="734" y="192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613" name="Group 215"/>
              <p:cNvGrpSpPr>
                <a:grpSpLocks/>
              </p:cNvGrpSpPr>
              <p:nvPr/>
            </p:nvGrpSpPr>
            <p:grpSpPr bwMode="auto">
              <a:xfrm>
                <a:off x="1396" y="1920"/>
                <a:ext cx="662" cy="384"/>
                <a:chOff x="1396" y="1920"/>
                <a:chExt cx="662" cy="384"/>
              </a:xfrm>
            </p:grpSpPr>
            <p:sp>
              <p:nvSpPr>
                <p:cNvPr id="67641" name="Rectangle 170"/>
                <p:cNvSpPr>
                  <a:spLocks noChangeArrowheads="1"/>
                </p:cNvSpPr>
                <p:nvPr/>
              </p:nvSpPr>
              <p:spPr bwMode="auto">
                <a:xfrm>
                  <a:off x="1439" y="192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642" name="Rectangle 214"/>
                <p:cNvSpPr>
                  <a:spLocks noChangeArrowheads="1"/>
                </p:cNvSpPr>
                <p:nvPr/>
              </p:nvSpPr>
              <p:spPr bwMode="auto">
                <a:xfrm>
                  <a:off x="1396" y="192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614" name="Group 217"/>
              <p:cNvGrpSpPr>
                <a:grpSpLocks/>
              </p:cNvGrpSpPr>
              <p:nvPr/>
            </p:nvGrpSpPr>
            <p:grpSpPr bwMode="auto">
              <a:xfrm>
                <a:off x="0" y="2304"/>
                <a:ext cx="734" cy="384"/>
                <a:chOff x="0" y="2304"/>
                <a:chExt cx="734" cy="384"/>
              </a:xfrm>
            </p:grpSpPr>
            <p:sp>
              <p:nvSpPr>
                <p:cNvPr id="67639" name="Rectangle 171"/>
                <p:cNvSpPr>
                  <a:spLocks noChangeArrowheads="1"/>
                </p:cNvSpPr>
                <p:nvPr/>
              </p:nvSpPr>
              <p:spPr bwMode="auto">
                <a:xfrm>
                  <a:off x="43" y="230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2939</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640" name="Rectangle 216"/>
                <p:cNvSpPr>
                  <a:spLocks noChangeArrowheads="1"/>
                </p:cNvSpPr>
                <p:nvPr/>
              </p:nvSpPr>
              <p:spPr bwMode="auto">
                <a:xfrm>
                  <a:off x="0" y="230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615" name="Group 219"/>
              <p:cNvGrpSpPr>
                <a:grpSpLocks/>
              </p:cNvGrpSpPr>
              <p:nvPr/>
            </p:nvGrpSpPr>
            <p:grpSpPr bwMode="auto">
              <a:xfrm>
                <a:off x="734" y="2304"/>
                <a:ext cx="662" cy="384"/>
                <a:chOff x="734" y="2304"/>
                <a:chExt cx="662" cy="384"/>
              </a:xfrm>
            </p:grpSpPr>
            <p:sp>
              <p:nvSpPr>
                <p:cNvPr id="67637" name="Rectangle 172"/>
                <p:cNvSpPr>
                  <a:spLocks noChangeArrowheads="1"/>
                </p:cNvSpPr>
                <p:nvPr/>
              </p:nvSpPr>
              <p:spPr bwMode="auto">
                <a:xfrm>
                  <a:off x="777" y="230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Сидоренко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638" name="Rectangle 218"/>
                <p:cNvSpPr>
                  <a:spLocks noChangeArrowheads="1"/>
                </p:cNvSpPr>
                <p:nvPr/>
              </p:nvSpPr>
              <p:spPr bwMode="auto">
                <a:xfrm>
                  <a:off x="734" y="230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616" name="Group 221"/>
              <p:cNvGrpSpPr>
                <a:grpSpLocks/>
              </p:cNvGrpSpPr>
              <p:nvPr/>
            </p:nvGrpSpPr>
            <p:grpSpPr bwMode="auto">
              <a:xfrm>
                <a:off x="1396" y="2304"/>
                <a:ext cx="662" cy="384"/>
                <a:chOff x="1396" y="2304"/>
                <a:chExt cx="662" cy="384"/>
              </a:xfrm>
            </p:grpSpPr>
            <p:sp>
              <p:nvSpPr>
                <p:cNvPr id="67635" name="Rectangle 173"/>
                <p:cNvSpPr>
                  <a:spLocks noChangeArrowheads="1"/>
                </p:cNvSpPr>
                <p:nvPr/>
              </p:nvSpPr>
              <p:spPr bwMode="auto">
                <a:xfrm>
                  <a:off x="1439" y="230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 9,200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636" name="Rectangle 220"/>
                <p:cNvSpPr>
                  <a:spLocks noChangeArrowheads="1"/>
                </p:cNvSpPr>
                <p:nvPr/>
              </p:nvSpPr>
              <p:spPr bwMode="auto">
                <a:xfrm>
                  <a:off x="1396" y="230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617" name="Group 223"/>
              <p:cNvGrpSpPr>
                <a:grpSpLocks/>
              </p:cNvGrpSpPr>
              <p:nvPr/>
            </p:nvGrpSpPr>
            <p:grpSpPr bwMode="auto">
              <a:xfrm>
                <a:off x="0" y="2688"/>
                <a:ext cx="734" cy="384"/>
                <a:chOff x="0" y="2688"/>
                <a:chExt cx="734" cy="384"/>
              </a:xfrm>
            </p:grpSpPr>
            <p:sp>
              <p:nvSpPr>
                <p:cNvPr id="67633" name="Rectangle 174"/>
                <p:cNvSpPr>
                  <a:spLocks noChangeArrowheads="1"/>
                </p:cNvSpPr>
                <p:nvPr/>
              </p:nvSpPr>
              <p:spPr bwMode="auto">
                <a:xfrm>
                  <a:off x="43" y="2688"/>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634" name="Rectangle 222"/>
                <p:cNvSpPr>
                  <a:spLocks noChangeArrowheads="1"/>
                </p:cNvSpPr>
                <p:nvPr/>
              </p:nvSpPr>
              <p:spPr bwMode="auto">
                <a:xfrm>
                  <a:off x="0" y="2688"/>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618" name="Group 225"/>
              <p:cNvGrpSpPr>
                <a:grpSpLocks/>
              </p:cNvGrpSpPr>
              <p:nvPr/>
            </p:nvGrpSpPr>
            <p:grpSpPr bwMode="auto">
              <a:xfrm>
                <a:off x="734" y="2688"/>
                <a:ext cx="662" cy="384"/>
                <a:chOff x="734" y="2688"/>
                <a:chExt cx="662" cy="384"/>
              </a:xfrm>
            </p:grpSpPr>
            <p:sp>
              <p:nvSpPr>
                <p:cNvPr id="67631" name="Rectangle 175"/>
                <p:cNvSpPr>
                  <a:spLocks noChangeArrowheads="1"/>
                </p:cNvSpPr>
                <p:nvPr/>
              </p:nvSpPr>
              <p:spPr bwMode="auto">
                <a:xfrm>
                  <a:off x="777" y="268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Федоренко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632" name="Rectangle 224"/>
                <p:cNvSpPr>
                  <a:spLocks noChangeArrowheads="1"/>
                </p:cNvSpPr>
                <p:nvPr/>
              </p:nvSpPr>
              <p:spPr bwMode="auto">
                <a:xfrm>
                  <a:off x="734" y="268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619" name="Group 227"/>
              <p:cNvGrpSpPr>
                <a:grpSpLocks/>
              </p:cNvGrpSpPr>
              <p:nvPr/>
            </p:nvGrpSpPr>
            <p:grpSpPr bwMode="auto">
              <a:xfrm>
                <a:off x="1396" y="2688"/>
                <a:ext cx="662" cy="384"/>
                <a:chOff x="1396" y="2688"/>
                <a:chExt cx="662" cy="384"/>
              </a:xfrm>
            </p:grpSpPr>
            <p:sp>
              <p:nvSpPr>
                <p:cNvPr id="67629" name="Rectangle 176"/>
                <p:cNvSpPr>
                  <a:spLocks noChangeArrowheads="1"/>
                </p:cNvSpPr>
                <p:nvPr/>
              </p:nvSpPr>
              <p:spPr bwMode="auto">
                <a:xfrm>
                  <a:off x="1439" y="268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630" name="Rectangle 226"/>
                <p:cNvSpPr>
                  <a:spLocks noChangeArrowheads="1"/>
                </p:cNvSpPr>
                <p:nvPr/>
              </p:nvSpPr>
              <p:spPr bwMode="auto">
                <a:xfrm>
                  <a:off x="1396" y="268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620" name="Group 229"/>
              <p:cNvGrpSpPr>
                <a:grpSpLocks/>
              </p:cNvGrpSpPr>
              <p:nvPr/>
            </p:nvGrpSpPr>
            <p:grpSpPr bwMode="auto">
              <a:xfrm>
                <a:off x="0" y="3072"/>
                <a:ext cx="734" cy="384"/>
                <a:chOff x="0" y="3072"/>
                <a:chExt cx="734" cy="384"/>
              </a:xfrm>
            </p:grpSpPr>
            <p:sp>
              <p:nvSpPr>
                <p:cNvPr id="67627" name="Rectangle 177"/>
                <p:cNvSpPr>
                  <a:spLocks noChangeArrowheads="1"/>
                </p:cNvSpPr>
                <p:nvPr/>
              </p:nvSpPr>
              <p:spPr bwMode="auto">
                <a:xfrm>
                  <a:off x="43" y="3072"/>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628" name="Rectangle 228"/>
                <p:cNvSpPr>
                  <a:spLocks noChangeArrowheads="1"/>
                </p:cNvSpPr>
                <p:nvPr/>
              </p:nvSpPr>
              <p:spPr bwMode="auto">
                <a:xfrm>
                  <a:off x="0" y="3072"/>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621" name="Group 231"/>
              <p:cNvGrpSpPr>
                <a:grpSpLocks/>
              </p:cNvGrpSpPr>
              <p:nvPr/>
            </p:nvGrpSpPr>
            <p:grpSpPr bwMode="auto">
              <a:xfrm>
                <a:off x="734" y="3072"/>
                <a:ext cx="662" cy="384"/>
                <a:chOff x="734" y="3072"/>
                <a:chExt cx="662" cy="384"/>
              </a:xfrm>
            </p:grpSpPr>
            <p:sp>
              <p:nvSpPr>
                <p:cNvPr id="67625" name="Rectangle 178"/>
                <p:cNvSpPr>
                  <a:spLocks noChangeArrowheads="1"/>
                </p:cNvSpPr>
                <p:nvPr/>
              </p:nvSpPr>
              <p:spPr bwMode="auto">
                <a:xfrm>
                  <a:off x="777" y="307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626" name="Rectangle 230"/>
                <p:cNvSpPr>
                  <a:spLocks noChangeArrowheads="1"/>
                </p:cNvSpPr>
                <p:nvPr/>
              </p:nvSpPr>
              <p:spPr bwMode="auto">
                <a:xfrm>
                  <a:off x="734" y="307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7622" name="Group 233"/>
              <p:cNvGrpSpPr>
                <a:grpSpLocks/>
              </p:cNvGrpSpPr>
              <p:nvPr/>
            </p:nvGrpSpPr>
            <p:grpSpPr bwMode="auto">
              <a:xfrm>
                <a:off x="1396" y="3072"/>
                <a:ext cx="662" cy="384"/>
                <a:chOff x="1396" y="3072"/>
                <a:chExt cx="662" cy="384"/>
              </a:xfrm>
            </p:grpSpPr>
            <p:sp>
              <p:nvSpPr>
                <p:cNvPr id="67623" name="Rectangle 179"/>
                <p:cNvSpPr>
                  <a:spLocks noChangeArrowheads="1"/>
                </p:cNvSpPr>
                <p:nvPr/>
              </p:nvSpPr>
              <p:spPr bwMode="auto">
                <a:xfrm>
                  <a:off x="1439" y="307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7624" name="Rectangle 232"/>
                <p:cNvSpPr>
                  <a:spLocks noChangeArrowheads="1"/>
                </p:cNvSpPr>
                <p:nvPr/>
              </p:nvSpPr>
              <p:spPr bwMode="auto">
                <a:xfrm>
                  <a:off x="1396" y="307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67595" name="Rectangle 235"/>
            <p:cNvSpPr>
              <a:spLocks noChangeArrowheads="1"/>
            </p:cNvSpPr>
            <p:nvPr/>
          </p:nvSpPr>
          <p:spPr bwMode="auto">
            <a:xfrm>
              <a:off x="-3" y="-3"/>
              <a:ext cx="2064" cy="3462"/>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sp>
        <p:nvSpPr>
          <p:cNvPr id="2" name="Номер слайда 1"/>
          <p:cNvSpPr>
            <a:spLocks noGrp="1"/>
          </p:cNvSpPr>
          <p:nvPr>
            <p:ph type="sldNum" sz="quarter" idx="12"/>
          </p:nvPr>
        </p:nvSpPr>
        <p:spPr/>
        <p:txBody>
          <a:bodyPr/>
          <a:lstStyle/>
          <a:p>
            <a:fld id="{696E6B9C-D8EC-43A7-9BE7-CEFCAE10240F}" type="slidenum">
              <a:rPr lang="ru-RU" altLang="en-US" smtClean="0"/>
              <a:pPr/>
              <a:t>64</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 name="Дата 2"/>
          <p:cNvSpPr>
            <a:spLocks noGrp="1"/>
          </p:cNvSpPr>
          <p:nvPr>
            <p:ph type="dt" sz="quarter" idx="10"/>
          </p:nvPr>
        </p:nvSpPr>
        <p:spPr/>
        <p:txBody>
          <a:bodyPr/>
          <a:lstStyle/>
          <a:p>
            <a:pPr>
              <a:defRPr/>
            </a:pPr>
            <a:fld id="{A6C17463-9090-4541-9B84-C2B1CF6F3DF6}" type="datetime1">
              <a:rPr lang="ru-RU" altLang="en-US" smtClean="0"/>
              <a:t>20.11.2019</a:t>
            </a:fld>
            <a:endParaRPr lang="ru-RU" altLang="en-US"/>
          </a:p>
        </p:txBody>
      </p:sp>
      <p:sp>
        <p:nvSpPr>
          <p:cNvPr id="68611" name="Rectangle 2"/>
          <p:cNvSpPr>
            <a:spLocks noGrp="1" noChangeArrowheads="1"/>
          </p:cNvSpPr>
          <p:nvPr>
            <p:ph type="title"/>
          </p:nvPr>
        </p:nvSpPr>
        <p:spPr/>
        <p:txBody>
          <a:bodyPr/>
          <a:lstStyle/>
          <a:p>
            <a:pPr eaLnBrk="1" hangingPunct="1"/>
            <a:r>
              <a:rPr lang="ru-RU" altLang="ru-RU" sz="2500" smtClean="0"/>
              <a:t>Алгебра </a:t>
            </a:r>
            <a:r>
              <a:rPr lang="en-US" altLang="ru-RU" sz="2500" b="1" smtClean="0"/>
              <a:t>A</a:t>
            </a:r>
            <a:r>
              <a:rPr lang="en-US" altLang="ru-RU" sz="2500" smtClean="0"/>
              <a:t> </a:t>
            </a:r>
            <a:r>
              <a:rPr lang="ru-RU" altLang="ru-RU" sz="2500" smtClean="0"/>
              <a:t>Дейта и Дарвена (30)</a:t>
            </a:r>
            <a:br>
              <a:rPr lang="ru-RU" altLang="ru-RU" sz="2500" smtClean="0"/>
            </a:br>
            <a:r>
              <a:rPr lang="ru-RU" altLang="ru-RU" sz="2500" smtClean="0"/>
              <a:t> </a:t>
            </a:r>
            <a:r>
              <a:rPr lang="ru-RU" altLang="ru-RU" sz="2000" smtClean="0"/>
              <a:t>Полнота алгебры (14)</a:t>
            </a:r>
          </a:p>
        </p:txBody>
      </p:sp>
      <p:sp>
        <p:nvSpPr>
          <p:cNvPr id="68612" name="Rectangle 237"/>
          <p:cNvSpPr>
            <a:spLocks noChangeArrowheads="1"/>
          </p:cNvSpPr>
          <p:nvPr/>
        </p:nvSpPr>
        <p:spPr bwMode="auto">
          <a:xfrm>
            <a:off x="323850" y="1341438"/>
            <a:ext cx="4267200"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200" i="1">
                <a:latin typeface="Times New Roman" panose="02020603050405020304" pitchFamily="18" charset="0"/>
                <a:cs typeface="Times New Roman" panose="02020603050405020304" pitchFamily="18" charset="0"/>
              </a:rPr>
              <a:t> </a:t>
            </a:r>
            <a:r>
              <a:rPr lang="ru-RU" altLang="ru-RU" sz="1200" b="1">
                <a:latin typeface="Times New Roman" panose="02020603050405020304" pitchFamily="18" charset="0"/>
                <a:cs typeface="Times New Roman" panose="02020603050405020304" pitchFamily="18" charset="0"/>
              </a:rPr>
              <a:t>(СОТРУДНИКИ </a:t>
            </a:r>
            <a:r>
              <a:rPr lang="en-US" altLang="ru-RU" sz="1200" b="1">
                <a:cs typeface="Arial" panose="020B0604020202020204" pitchFamily="34" charset="0"/>
              </a:rPr>
              <a:t>PROJECT</a:t>
            </a:r>
            <a:r>
              <a:rPr lang="ru-RU" altLang="ru-RU" sz="1200" b="1">
                <a:latin typeface="Times New Roman" panose="02020603050405020304" pitchFamily="18" charset="0"/>
                <a:cs typeface="Times New Roman" panose="02020603050405020304" pitchFamily="18" charset="0"/>
              </a:rPr>
              <a:t> {СОТР_НОМЕР, СОТР_ИМЯ, СОТР_ЗАРП}) </a:t>
            </a:r>
            <a:r>
              <a:rPr lang="ru-RU" altLang="ru-RU" sz="1200" b="1">
                <a:latin typeface="Times New Roman" panose="02020603050405020304" pitchFamily="18" charset="0"/>
              </a:rPr>
              <a:t> </a:t>
            </a:r>
            <a:r>
              <a:rPr lang="en-US" altLang="ru-RU" sz="1200" b="1">
                <a:cs typeface="Arial" panose="020B0604020202020204" pitchFamily="34" charset="0"/>
              </a:rPr>
              <a:t>TIMES </a:t>
            </a:r>
            <a:r>
              <a:rPr lang="ru-RU" altLang="ru-RU" sz="1200" b="1">
                <a:latin typeface="Times New Roman" panose="02020603050405020304" pitchFamily="18" charset="0"/>
                <a:cs typeface="Times New Roman" panose="02020603050405020304" pitchFamily="18" charset="0"/>
              </a:rPr>
              <a:t>НОМЕРА_ПРОЕКТОВ</a:t>
            </a:r>
            <a:r>
              <a:rPr lang="ru-RU" altLang="ru-RU" sz="1100" b="1">
                <a:latin typeface="Times New Roman" panose="02020603050405020304" pitchFamily="18" charset="0"/>
              </a:rPr>
              <a:t> </a:t>
            </a:r>
            <a:endParaRPr lang="ru-RU" altLang="ru-RU" sz="2400" b="1">
              <a:latin typeface="Times New Roman" panose="02020603050405020304" pitchFamily="18" charset="0"/>
            </a:endParaRPr>
          </a:p>
        </p:txBody>
      </p:sp>
      <p:grpSp>
        <p:nvGrpSpPr>
          <p:cNvPr id="68613" name="Group 444"/>
          <p:cNvGrpSpPr>
            <a:grpSpLocks/>
          </p:cNvGrpSpPr>
          <p:nvPr/>
        </p:nvGrpSpPr>
        <p:grpSpPr bwMode="auto">
          <a:xfrm>
            <a:off x="323850" y="1989138"/>
            <a:ext cx="4213225" cy="2981325"/>
            <a:chOff x="-3" y="-3"/>
            <a:chExt cx="2654" cy="6534"/>
          </a:xfrm>
        </p:grpSpPr>
        <p:grpSp>
          <p:nvGrpSpPr>
            <p:cNvPr id="68734" name="Group 442"/>
            <p:cNvGrpSpPr>
              <a:grpSpLocks/>
            </p:cNvGrpSpPr>
            <p:nvPr/>
          </p:nvGrpSpPr>
          <p:grpSpPr bwMode="auto">
            <a:xfrm>
              <a:off x="0" y="0"/>
              <a:ext cx="2648" cy="6528"/>
              <a:chOff x="0" y="0"/>
              <a:chExt cx="2648" cy="6528"/>
            </a:xfrm>
          </p:grpSpPr>
          <p:grpSp>
            <p:nvGrpSpPr>
              <p:cNvPr id="68736" name="Group 307"/>
              <p:cNvGrpSpPr>
                <a:grpSpLocks/>
              </p:cNvGrpSpPr>
              <p:nvPr/>
            </p:nvGrpSpPr>
            <p:grpSpPr bwMode="auto">
              <a:xfrm>
                <a:off x="0" y="0"/>
                <a:ext cx="734" cy="384"/>
                <a:chOff x="0" y="0"/>
                <a:chExt cx="734" cy="384"/>
              </a:xfrm>
            </p:grpSpPr>
            <p:sp>
              <p:nvSpPr>
                <p:cNvPr id="68938" name="Rectangle 238"/>
                <p:cNvSpPr>
                  <a:spLocks noChangeArrowheads="1"/>
                </p:cNvSpPr>
                <p:nvPr/>
              </p:nvSpPr>
              <p:spPr bwMode="auto">
                <a:xfrm>
                  <a:off x="43" y="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СОТР_НОМЕР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939" name="Rectangle 306"/>
                <p:cNvSpPr>
                  <a:spLocks noChangeArrowheads="1"/>
                </p:cNvSpPr>
                <p:nvPr/>
              </p:nvSpPr>
              <p:spPr bwMode="auto">
                <a:xfrm>
                  <a:off x="0" y="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37" name="Group 309"/>
              <p:cNvGrpSpPr>
                <a:grpSpLocks/>
              </p:cNvGrpSpPr>
              <p:nvPr/>
            </p:nvGrpSpPr>
            <p:grpSpPr bwMode="auto">
              <a:xfrm>
                <a:off x="734" y="0"/>
                <a:ext cx="662" cy="384"/>
                <a:chOff x="734" y="0"/>
                <a:chExt cx="662" cy="384"/>
              </a:xfrm>
            </p:grpSpPr>
            <p:sp>
              <p:nvSpPr>
                <p:cNvPr id="68936" name="Rectangle 239"/>
                <p:cNvSpPr>
                  <a:spLocks noChangeArrowheads="1"/>
                </p:cNvSpPr>
                <p:nvPr/>
              </p:nvSpPr>
              <p:spPr bwMode="auto">
                <a:xfrm>
                  <a:off x="777" y="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СОТР_ИМЯ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937" name="Rectangle 308"/>
                <p:cNvSpPr>
                  <a:spLocks noChangeArrowheads="1"/>
                </p:cNvSpPr>
                <p:nvPr/>
              </p:nvSpPr>
              <p:spPr bwMode="auto">
                <a:xfrm>
                  <a:off x="734" y="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38" name="Group 311"/>
              <p:cNvGrpSpPr>
                <a:grpSpLocks/>
              </p:cNvGrpSpPr>
              <p:nvPr/>
            </p:nvGrpSpPr>
            <p:grpSpPr bwMode="auto">
              <a:xfrm>
                <a:off x="1396" y="0"/>
                <a:ext cx="662" cy="384"/>
                <a:chOff x="1396" y="0"/>
                <a:chExt cx="662" cy="384"/>
              </a:xfrm>
            </p:grpSpPr>
            <p:sp>
              <p:nvSpPr>
                <p:cNvPr id="68934" name="Rectangle 240"/>
                <p:cNvSpPr>
                  <a:spLocks noChangeArrowheads="1"/>
                </p:cNvSpPr>
                <p:nvPr/>
              </p:nvSpPr>
              <p:spPr bwMode="auto">
                <a:xfrm>
                  <a:off x="1439" y="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СОТР_ЗАРП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935" name="Rectangle 310"/>
                <p:cNvSpPr>
                  <a:spLocks noChangeArrowheads="1"/>
                </p:cNvSpPr>
                <p:nvPr/>
              </p:nvSpPr>
              <p:spPr bwMode="auto">
                <a:xfrm>
                  <a:off x="1396" y="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39" name="Group 313"/>
              <p:cNvGrpSpPr>
                <a:grpSpLocks/>
              </p:cNvGrpSpPr>
              <p:nvPr/>
            </p:nvGrpSpPr>
            <p:grpSpPr bwMode="auto">
              <a:xfrm>
                <a:off x="2058" y="0"/>
                <a:ext cx="590" cy="384"/>
                <a:chOff x="2058" y="0"/>
                <a:chExt cx="590" cy="384"/>
              </a:xfrm>
            </p:grpSpPr>
            <p:sp>
              <p:nvSpPr>
                <p:cNvPr id="68932" name="Rectangle 241"/>
                <p:cNvSpPr>
                  <a:spLocks noChangeArrowheads="1"/>
                </p:cNvSpPr>
                <p:nvPr/>
              </p:nvSpPr>
              <p:spPr bwMode="auto">
                <a:xfrm>
                  <a:off x="2101" y="0"/>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ПРО_НОМ</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933" name="Rectangle 312"/>
                <p:cNvSpPr>
                  <a:spLocks noChangeArrowheads="1"/>
                </p:cNvSpPr>
                <p:nvPr/>
              </p:nvSpPr>
              <p:spPr bwMode="auto">
                <a:xfrm>
                  <a:off x="2058" y="0"/>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40" name="Group 315"/>
              <p:cNvGrpSpPr>
                <a:grpSpLocks/>
              </p:cNvGrpSpPr>
              <p:nvPr/>
            </p:nvGrpSpPr>
            <p:grpSpPr bwMode="auto">
              <a:xfrm>
                <a:off x="0" y="384"/>
                <a:ext cx="734" cy="384"/>
                <a:chOff x="0" y="384"/>
                <a:chExt cx="734" cy="384"/>
              </a:xfrm>
            </p:grpSpPr>
            <p:sp>
              <p:nvSpPr>
                <p:cNvPr id="68930" name="Rectangle 242"/>
                <p:cNvSpPr>
                  <a:spLocks noChangeArrowheads="1"/>
                </p:cNvSpPr>
                <p:nvPr/>
              </p:nvSpPr>
              <p:spPr bwMode="auto">
                <a:xfrm>
                  <a:off x="43" y="38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931" name="Rectangle 314"/>
                <p:cNvSpPr>
                  <a:spLocks noChangeArrowheads="1"/>
                </p:cNvSpPr>
                <p:nvPr/>
              </p:nvSpPr>
              <p:spPr bwMode="auto">
                <a:xfrm>
                  <a:off x="0" y="38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41" name="Group 317"/>
              <p:cNvGrpSpPr>
                <a:grpSpLocks/>
              </p:cNvGrpSpPr>
              <p:nvPr/>
            </p:nvGrpSpPr>
            <p:grpSpPr bwMode="auto">
              <a:xfrm>
                <a:off x="734" y="384"/>
                <a:ext cx="662" cy="384"/>
                <a:chOff x="734" y="384"/>
                <a:chExt cx="662" cy="384"/>
              </a:xfrm>
            </p:grpSpPr>
            <p:sp>
              <p:nvSpPr>
                <p:cNvPr id="68928" name="Rectangle 243"/>
                <p:cNvSpPr>
                  <a:spLocks noChangeArrowheads="1"/>
                </p:cNvSpPr>
                <p:nvPr/>
              </p:nvSpPr>
              <p:spPr bwMode="auto">
                <a:xfrm>
                  <a:off x="777" y="38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929" name="Rectangle 316"/>
                <p:cNvSpPr>
                  <a:spLocks noChangeArrowheads="1"/>
                </p:cNvSpPr>
                <p:nvPr/>
              </p:nvSpPr>
              <p:spPr bwMode="auto">
                <a:xfrm>
                  <a:off x="734" y="38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42" name="Group 319"/>
              <p:cNvGrpSpPr>
                <a:grpSpLocks/>
              </p:cNvGrpSpPr>
              <p:nvPr/>
            </p:nvGrpSpPr>
            <p:grpSpPr bwMode="auto">
              <a:xfrm>
                <a:off x="1396" y="384"/>
                <a:ext cx="662" cy="384"/>
                <a:chOff x="1396" y="384"/>
                <a:chExt cx="662" cy="384"/>
              </a:xfrm>
            </p:grpSpPr>
            <p:sp>
              <p:nvSpPr>
                <p:cNvPr id="68926" name="Rectangle 244"/>
                <p:cNvSpPr>
                  <a:spLocks noChangeArrowheads="1"/>
                </p:cNvSpPr>
                <p:nvPr/>
              </p:nvSpPr>
              <p:spPr bwMode="auto">
                <a:xfrm>
                  <a:off x="1439" y="38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927" name="Rectangle 318"/>
                <p:cNvSpPr>
                  <a:spLocks noChangeArrowheads="1"/>
                </p:cNvSpPr>
                <p:nvPr/>
              </p:nvSpPr>
              <p:spPr bwMode="auto">
                <a:xfrm>
                  <a:off x="1396" y="38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43" name="Group 321"/>
              <p:cNvGrpSpPr>
                <a:grpSpLocks/>
              </p:cNvGrpSpPr>
              <p:nvPr/>
            </p:nvGrpSpPr>
            <p:grpSpPr bwMode="auto">
              <a:xfrm>
                <a:off x="2058" y="384"/>
                <a:ext cx="590" cy="384"/>
                <a:chOff x="2058" y="384"/>
                <a:chExt cx="590" cy="384"/>
              </a:xfrm>
            </p:grpSpPr>
            <p:sp>
              <p:nvSpPr>
                <p:cNvPr id="68924" name="Rectangle 245"/>
                <p:cNvSpPr>
                  <a:spLocks noChangeArrowheads="1"/>
                </p:cNvSpPr>
                <p:nvPr/>
              </p:nvSpPr>
              <p:spPr bwMode="auto">
                <a:xfrm>
                  <a:off x="2101" y="384"/>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925" name="Rectangle 320"/>
                <p:cNvSpPr>
                  <a:spLocks noChangeArrowheads="1"/>
                </p:cNvSpPr>
                <p:nvPr/>
              </p:nvSpPr>
              <p:spPr bwMode="auto">
                <a:xfrm>
                  <a:off x="2058" y="384"/>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44" name="Group 323"/>
              <p:cNvGrpSpPr>
                <a:grpSpLocks/>
              </p:cNvGrpSpPr>
              <p:nvPr/>
            </p:nvGrpSpPr>
            <p:grpSpPr bwMode="auto">
              <a:xfrm>
                <a:off x="0" y="768"/>
                <a:ext cx="734" cy="384"/>
                <a:chOff x="0" y="768"/>
                <a:chExt cx="734" cy="384"/>
              </a:xfrm>
            </p:grpSpPr>
            <p:sp>
              <p:nvSpPr>
                <p:cNvPr id="68922" name="Rectangle 246"/>
                <p:cNvSpPr>
                  <a:spLocks noChangeArrowheads="1"/>
                </p:cNvSpPr>
                <p:nvPr/>
              </p:nvSpPr>
              <p:spPr bwMode="auto">
                <a:xfrm>
                  <a:off x="43" y="768"/>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923" name="Rectangle 322"/>
                <p:cNvSpPr>
                  <a:spLocks noChangeArrowheads="1"/>
                </p:cNvSpPr>
                <p:nvPr/>
              </p:nvSpPr>
              <p:spPr bwMode="auto">
                <a:xfrm>
                  <a:off x="0" y="768"/>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45" name="Group 325"/>
              <p:cNvGrpSpPr>
                <a:grpSpLocks/>
              </p:cNvGrpSpPr>
              <p:nvPr/>
            </p:nvGrpSpPr>
            <p:grpSpPr bwMode="auto">
              <a:xfrm>
                <a:off x="734" y="768"/>
                <a:ext cx="662" cy="384"/>
                <a:chOff x="734" y="768"/>
                <a:chExt cx="662" cy="384"/>
              </a:xfrm>
            </p:grpSpPr>
            <p:sp>
              <p:nvSpPr>
                <p:cNvPr id="68920" name="Rectangle 247"/>
                <p:cNvSpPr>
                  <a:spLocks noChangeArrowheads="1"/>
                </p:cNvSpPr>
                <p:nvPr/>
              </p:nvSpPr>
              <p:spPr bwMode="auto">
                <a:xfrm>
                  <a:off x="777" y="76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921" name="Rectangle 324"/>
                <p:cNvSpPr>
                  <a:spLocks noChangeArrowheads="1"/>
                </p:cNvSpPr>
                <p:nvPr/>
              </p:nvSpPr>
              <p:spPr bwMode="auto">
                <a:xfrm>
                  <a:off x="734" y="76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46" name="Group 327"/>
              <p:cNvGrpSpPr>
                <a:grpSpLocks/>
              </p:cNvGrpSpPr>
              <p:nvPr/>
            </p:nvGrpSpPr>
            <p:grpSpPr bwMode="auto">
              <a:xfrm>
                <a:off x="1396" y="768"/>
                <a:ext cx="662" cy="384"/>
                <a:chOff x="1396" y="768"/>
                <a:chExt cx="662" cy="384"/>
              </a:xfrm>
            </p:grpSpPr>
            <p:sp>
              <p:nvSpPr>
                <p:cNvPr id="68918" name="Rectangle 248"/>
                <p:cNvSpPr>
                  <a:spLocks noChangeArrowheads="1"/>
                </p:cNvSpPr>
                <p:nvPr/>
              </p:nvSpPr>
              <p:spPr bwMode="auto">
                <a:xfrm>
                  <a:off x="1439" y="76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919" name="Rectangle 326"/>
                <p:cNvSpPr>
                  <a:spLocks noChangeArrowheads="1"/>
                </p:cNvSpPr>
                <p:nvPr/>
              </p:nvSpPr>
              <p:spPr bwMode="auto">
                <a:xfrm>
                  <a:off x="1396" y="76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47" name="Group 329"/>
              <p:cNvGrpSpPr>
                <a:grpSpLocks/>
              </p:cNvGrpSpPr>
              <p:nvPr/>
            </p:nvGrpSpPr>
            <p:grpSpPr bwMode="auto">
              <a:xfrm>
                <a:off x="2058" y="768"/>
                <a:ext cx="590" cy="384"/>
                <a:chOff x="2058" y="768"/>
                <a:chExt cx="590" cy="384"/>
              </a:xfrm>
            </p:grpSpPr>
            <p:sp>
              <p:nvSpPr>
                <p:cNvPr id="68916" name="Rectangle 249"/>
                <p:cNvSpPr>
                  <a:spLocks noChangeArrowheads="1"/>
                </p:cNvSpPr>
                <p:nvPr/>
              </p:nvSpPr>
              <p:spPr bwMode="auto">
                <a:xfrm>
                  <a:off x="2101" y="768"/>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917" name="Rectangle 328"/>
                <p:cNvSpPr>
                  <a:spLocks noChangeArrowheads="1"/>
                </p:cNvSpPr>
                <p:nvPr/>
              </p:nvSpPr>
              <p:spPr bwMode="auto">
                <a:xfrm>
                  <a:off x="2058" y="768"/>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48" name="Group 331"/>
              <p:cNvGrpSpPr>
                <a:grpSpLocks/>
              </p:cNvGrpSpPr>
              <p:nvPr/>
            </p:nvGrpSpPr>
            <p:grpSpPr bwMode="auto">
              <a:xfrm>
                <a:off x="0" y="1152"/>
                <a:ext cx="734" cy="384"/>
                <a:chOff x="0" y="1152"/>
                <a:chExt cx="734" cy="384"/>
              </a:xfrm>
            </p:grpSpPr>
            <p:sp>
              <p:nvSpPr>
                <p:cNvPr id="68914" name="Rectangle 250"/>
                <p:cNvSpPr>
                  <a:spLocks noChangeArrowheads="1"/>
                </p:cNvSpPr>
                <p:nvPr/>
              </p:nvSpPr>
              <p:spPr bwMode="auto">
                <a:xfrm>
                  <a:off x="43" y="1152"/>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915" name="Rectangle 330"/>
                <p:cNvSpPr>
                  <a:spLocks noChangeArrowheads="1"/>
                </p:cNvSpPr>
                <p:nvPr/>
              </p:nvSpPr>
              <p:spPr bwMode="auto">
                <a:xfrm>
                  <a:off x="0" y="1152"/>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49" name="Group 333"/>
              <p:cNvGrpSpPr>
                <a:grpSpLocks/>
              </p:cNvGrpSpPr>
              <p:nvPr/>
            </p:nvGrpSpPr>
            <p:grpSpPr bwMode="auto">
              <a:xfrm>
                <a:off x="734" y="1152"/>
                <a:ext cx="662" cy="384"/>
                <a:chOff x="734" y="1152"/>
                <a:chExt cx="662" cy="384"/>
              </a:xfrm>
            </p:grpSpPr>
            <p:sp>
              <p:nvSpPr>
                <p:cNvPr id="68912" name="Rectangle 251"/>
                <p:cNvSpPr>
                  <a:spLocks noChangeArrowheads="1"/>
                </p:cNvSpPr>
                <p:nvPr/>
              </p:nvSpPr>
              <p:spPr bwMode="auto">
                <a:xfrm>
                  <a:off x="777" y="115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Петров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913" name="Rectangle 332"/>
                <p:cNvSpPr>
                  <a:spLocks noChangeArrowheads="1"/>
                </p:cNvSpPr>
                <p:nvPr/>
              </p:nvSpPr>
              <p:spPr bwMode="auto">
                <a:xfrm>
                  <a:off x="734" y="115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50" name="Group 335"/>
              <p:cNvGrpSpPr>
                <a:grpSpLocks/>
              </p:cNvGrpSpPr>
              <p:nvPr/>
            </p:nvGrpSpPr>
            <p:grpSpPr bwMode="auto">
              <a:xfrm>
                <a:off x="1396" y="1152"/>
                <a:ext cx="662" cy="384"/>
                <a:chOff x="1396" y="1152"/>
                <a:chExt cx="662" cy="384"/>
              </a:xfrm>
            </p:grpSpPr>
            <p:sp>
              <p:nvSpPr>
                <p:cNvPr id="68910" name="Rectangle 252"/>
                <p:cNvSpPr>
                  <a:spLocks noChangeArrowheads="1"/>
                </p:cNvSpPr>
                <p:nvPr/>
              </p:nvSpPr>
              <p:spPr bwMode="auto">
                <a:xfrm>
                  <a:off x="1439" y="115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14,400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911" name="Rectangle 334"/>
                <p:cNvSpPr>
                  <a:spLocks noChangeArrowheads="1"/>
                </p:cNvSpPr>
                <p:nvPr/>
              </p:nvSpPr>
              <p:spPr bwMode="auto">
                <a:xfrm>
                  <a:off x="1396" y="115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51" name="Group 337"/>
              <p:cNvGrpSpPr>
                <a:grpSpLocks/>
              </p:cNvGrpSpPr>
              <p:nvPr/>
            </p:nvGrpSpPr>
            <p:grpSpPr bwMode="auto">
              <a:xfrm>
                <a:off x="2058" y="1152"/>
                <a:ext cx="590" cy="384"/>
                <a:chOff x="2058" y="1152"/>
                <a:chExt cx="590" cy="384"/>
              </a:xfrm>
            </p:grpSpPr>
            <p:sp>
              <p:nvSpPr>
                <p:cNvPr id="68908" name="Rectangle 253"/>
                <p:cNvSpPr>
                  <a:spLocks noChangeArrowheads="1"/>
                </p:cNvSpPr>
                <p:nvPr/>
              </p:nvSpPr>
              <p:spPr bwMode="auto">
                <a:xfrm>
                  <a:off x="2101" y="1152"/>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909" name="Rectangle 336"/>
                <p:cNvSpPr>
                  <a:spLocks noChangeArrowheads="1"/>
                </p:cNvSpPr>
                <p:nvPr/>
              </p:nvSpPr>
              <p:spPr bwMode="auto">
                <a:xfrm>
                  <a:off x="2058" y="1152"/>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52" name="Group 339"/>
              <p:cNvGrpSpPr>
                <a:grpSpLocks/>
              </p:cNvGrpSpPr>
              <p:nvPr/>
            </p:nvGrpSpPr>
            <p:grpSpPr bwMode="auto">
              <a:xfrm>
                <a:off x="0" y="1536"/>
                <a:ext cx="734" cy="384"/>
                <a:chOff x="0" y="1536"/>
                <a:chExt cx="734" cy="384"/>
              </a:xfrm>
            </p:grpSpPr>
            <p:sp>
              <p:nvSpPr>
                <p:cNvPr id="68906" name="Rectangle 254"/>
                <p:cNvSpPr>
                  <a:spLocks noChangeArrowheads="1"/>
                </p:cNvSpPr>
                <p:nvPr/>
              </p:nvSpPr>
              <p:spPr bwMode="auto">
                <a:xfrm>
                  <a:off x="43" y="1536"/>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907" name="Rectangle 338"/>
                <p:cNvSpPr>
                  <a:spLocks noChangeArrowheads="1"/>
                </p:cNvSpPr>
                <p:nvPr/>
              </p:nvSpPr>
              <p:spPr bwMode="auto">
                <a:xfrm>
                  <a:off x="0" y="1536"/>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53" name="Group 341"/>
              <p:cNvGrpSpPr>
                <a:grpSpLocks/>
              </p:cNvGrpSpPr>
              <p:nvPr/>
            </p:nvGrpSpPr>
            <p:grpSpPr bwMode="auto">
              <a:xfrm>
                <a:off x="734" y="1536"/>
                <a:ext cx="662" cy="384"/>
                <a:chOff x="734" y="1536"/>
                <a:chExt cx="662" cy="384"/>
              </a:xfrm>
            </p:grpSpPr>
            <p:sp>
              <p:nvSpPr>
                <p:cNvPr id="68904" name="Rectangle 255"/>
                <p:cNvSpPr>
                  <a:spLocks noChangeArrowheads="1"/>
                </p:cNvSpPr>
                <p:nvPr/>
              </p:nvSpPr>
              <p:spPr bwMode="auto">
                <a:xfrm>
                  <a:off x="777" y="153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Петров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905" name="Rectangle 340"/>
                <p:cNvSpPr>
                  <a:spLocks noChangeArrowheads="1"/>
                </p:cNvSpPr>
                <p:nvPr/>
              </p:nvSpPr>
              <p:spPr bwMode="auto">
                <a:xfrm>
                  <a:off x="734" y="153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54" name="Group 343"/>
              <p:cNvGrpSpPr>
                <a:grpSpLocks/>
              </p:cNvGrpSpPr>
              <p:nvPr/>
            </p:nvGrpSpPr>
            <p:grpSpPr bwMode="auto">
              <a:xfrm>
                <a:off x="1396" y="1536"/>
                <a:ext cx="662" cy="384"/>
                <a:chOff x="1396" y="1536"/>
                <a:chExt cx="662" cy="384"/>
              </a:xfrm>
            </p:grpSpPr>
            <p:sp>
              <p:nvSpPr>
                <p:cNvPr id="68902" name="Rectangle 256"/>
                <p:cNvSpPr>
                  <a:spLocks noChangeArrowheads="1"/>
                </p:cNvSpPr>
                <p:nvPr/>
              </p:nvSpPr>
              <p:spPr bwMode="auto">
                <a:xfrm>
                  <a:off x="1439" y="153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14,400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903" name="Rectangle 342"/>
                <p:cNvSpPr>
                  <a:spLocks noChangeArrowheads="1"/>
                </p:cNvSpPr>
                <p:nvPr/>
              </p:nvSpPr>
              <p:spPr bwMode="auto">
                <a:xfrm>
                  <a:off x="1396" y="153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55" name="Group 345"/>
              <p:cNvGrpSpPr>
                <a:grpSpLocks/>
              </p:cNvGrpSpPr>
              <p:nvPr/>
            </p:nvGrpSpPr>
            <p:grpSpPr bwMode="auto">
              <a:xfrm>
                <a:off x="2058" y="1536"/>
                <a:ext cx="590" cy="384"/>
                <a:chOff x="2058" y="1536"/>
                <a:chExt cx="590" cy="384"/>
              </a:xfrm>
            </p:grpSpPr>
            <p:sp>
              <p:nvSpPr>
                <p:cNvPr id="68900" name="Rectangle 257"/>
                <p:cNvSpPr>
                  <a:spLocks noChangeArrowheads="1"/>
                </p:cNvSpPr>
                <p:nvPr/>
              </p:nvSpPr>
              <p:spPr bwMode="auto">
                <a:xfrm>
                  <a:off x="2101" y="1536"/>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901" name="Rectangle 344"/>
                <p:cNvSpPr>
                  <a:spLocks noChangeArrowheads="1"/>
                </p:cNvSpPr>
                <p:nvPr/>
              </p:nvSpPr>
              <p:spPr bwMode="auto">
                <a:xfrm>
                  <a:off x="2058" y="1536"/>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56" name="Group 347"/>
              <p:cNvGrpSpPr>
                <a:grpSpLocks/>
              </p:cNvGrpSpPr>
              <p:nvPr/>
            </p:nvGrpSpPr>
            <p:grpSpPr bwMode="auto">
              <a:xfrm>
                <a:off x="0" y="1920"/>
                <a:ext cx="734" cy="384"/>
                <a:chOff x="0" y="1920"/>
                <a:chExt cx="734" cy="384"/>
              </a:xfrm>
            </p:grpSpPr>
            <p:sp>
              <p:nvSpPr>
                <p:cNvPr id="68898" name="Rectangle 258"/>
                <p:cNvSpPr>
                  <a:spLocks noChangeArrowheads="1"/>
                </p:cNvSpPr>
                <p:nvPr/>
              </p:nvSpPr>
              <p:spPr bwMode="auto">
                <a:xfrm>
                  <a:off x="43" y="192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2936</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899" name="Rectangle 346"/>
                <p:cNvSpPr>
                  <a:spLocks noChangeArrowheads="1"/>
                </p:cNvSpPr>
                <p:nvPr/>
              </p:nvSpPr>
              <p:spPr bwMode="auto">
                <a:xfrm>
                  <a:off x="0" y="192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57" name="Group 349"/>
              <p:cNvGrpSpPr>
                <a:grpSpLocks/>
              </p:cNvGrpSpPr>
              <p:nvPr/>
            </p:nvGrpSpPr>
            <p:grpSpPr bwMode="auto">
              <a:xfrm>
                <a:off x="734" y="1920"/>
                <a:ext cx="662" cy="384"/>
                <a:chOff x="734" y="1920"/>
                <a:chExt cx="662" cy="384"/>
              </a:xfrm>
            </p:grpSpPr>
            <p:sp>
              <p:nvSpPr>
                <p:cNvPr id="68896" name="Rectangle 259"/>
                <p:cNvSpPr>
                  <a:spLocks noChangeArrowheads="1"/>
                </p:cNvSpPr>
                <p:nvPr/>
              </p:nvSpPr>
              <p:spPr bwMode="auto">
                <a:xfrm>
                  <a:off x="777" y="192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Сидоров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897" name="Rectangle 348"/>
                <p:cNvSpPr>
                  <a:spLocks noChangeArrowheads="1"/>
                </p:cNvSpPr>
                <p:nvPr/>
              </p:nvSpPr>
              <p:spPr bwMode="auto">
                <a:xfrm>
                  <a:off x="734" y="192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58" name="Group 351"/>
              <p:cNvGrpSpPr>
                <a:grpSpLocks/>
              </p:cNvGrpSpPr>
              <p:nvPr/>
            </p:nvGrpSpPr>
            <p:grpSpPr bwMode="auto">
              <a:xfrm>
                <a:off x="1396" y="1920"/>
                <a:ext cx="662" cy="384"/>
                <a:chOff x="1396" y="1920"/>
                <a:chExt cx="662" cy="384"/>
              </a:xfrm>
            </p:grpSpPr>
            <p:sp>
              <p:nvSpPr>
                <p:cNvPr id="68894" name="Rectangle 260"/>
                <p:cNvSpPr>
                  <a:spLocks noChangeArrowheads="1"/>
                </p:cNvSpPr>
                <p:nvPr/>
              </p:nvSpPr>
              <p:spPr bwMode="auto">
                <a:xfrm>
                  <a:off x="1439" y="192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 9,200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895" name="Rectangle 350"/>
                <p:cNvSpPr>
                  <a:spLocks noChangeArrowheads="1"/>
                </p:cNvSpPr>
                <p:nvPr/>
              </p:nvSpPr>
              <p:spPr bwMode="auto">
                <a:xfrm>
                  <a:off x="1396" y="192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59" name="Group 353"/>
              <p:cNvGrpSpPr>
                <a:grpSpLocks/>
              </p:cNvGrpSpPr>
              <p:nvPr/>
            </p:nvGrpSpPr>
            <p:grpSpPr bwMode="auto">
              <a:xfrm>
                <a:off x="2058" y="1920"/>
                <a:ext cx="590" cy="384"/>
                <a:chOff x="2058" y="1920"/>
                <a:chExt cx="590" cy="384"/>
              </a:xfrm>
            </p:grpSpPr>
            <p:sp>
              <p:nvSpPr>
                <p:cNvPr id="68892" name="Rectangle 261"/>
                <p:cNvSpPr>
                  <a:spLocks noChangeArrowheads="1"/>
                </p:cNvSpPr>
                <p:nvPr/>
              </p:nvSpPr>
              <p:spPr bwMode="auto">
                <a:xfrm>
                  <a:off x="2101" y="1920"/>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893" name="Rectangle 352"/>
                <p:cNvSpPr>
                  <a:spLocks noChangeArrowheads="1"/>
                </p:cNvSpPr>
                <p:nvPr/>
              </p:nvSpPr>
              <p:spPr bwMode="auto">
                <a:xfrm>
                  <a:off x="2058" y="1920"/>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60" name="Group 355"/>
              <p:cNvGrpSpPr>
                <a:grpSpLocks/>
              </p:cNvGrpSpPr>
              <p:nvPr/>
            </p:nvGrpSpPr>
            <p:grpSpPr bwMode="auto">
              <a:xfrm>
                <a:off x="0" y="2304"/>
                <a:ext cx="734" cy="384"/>
                <a:chOff x="0" y="2304"/>
                <a:chExt cx="734" cy="384"/>
              </a:xfrm>
            </p:grpSpPr>
            <p:sp>
              <p:nvSpPr>
                <p:cNvPr id="68890" name="Rectangle 262"/>
                <p:cNvSpPr>
                  <a:spLocks noChangeArrowheads="1"/>
                </p:cNvSpPr>
                <p:nvPr/>
              </p:nvSpPr>
              <p:spPr bwMode="auto">
                <a:xfrm>
                  <a:off x="43" y="230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2936</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891" name="Rectangle 354"/>
                <p:cNvSpPr>
                  <a:spLocks noChangeArrowheads="1"/>
                </p:cNvSpPr>
                <p:nvPr/>
              </p:nvSpPr>
              <p:spPr bwMode="auto">
                <a:xfrm>
                  <a:off x="0" y="230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61" name="Group 357"/>
              <p:cNvGrpSpPr>
                <a:grpSpLocks/>
              </p:cNvGrpSpPr>
              <p:nvPr/>
            </p:nvGrpSpPr>
            <p:grpSpPr bwMode="auto">
              <a:xfrm>
                <a:off x="734" y="2304"/>
                <a:ext cx="662" cy="384"/>
                <a:chOff x="734" y="2304"/>
                <a:chExt cx="662" cy="384"/>
              </a:xfrm>
            </p:grpSpPr>
            <p:sp>
              <p:nvSpPr>
                <p:cNvPr id="68888" name="Rectangle 263"/>
                <p:cNvSpPr>
                  <a:spLocks noChangeArrowheads="1"/>
                </p:cNvSpPr>
                <p:nvPr/>
              </p:nvSpPr>
              <p:spPr bwMode="auto">
                <a:xfrm>
                  <a:off x="777" y="230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Сидоров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889" name="Rectangle 356"/>
                <p:cNvSpPr>
                  <a:spLocks noChangeArrowheads="1"/>
                </p:cNvSpPr>
                <p:nvPr/>
              </p:nvSpPr>
              <p:spPr bwMode="auto">
                <a:xfrm>
                  <a:off x="734" y="230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62" name="Group 359"/>
              <p:cNvGrpSpPr>
                <a:grpSpLocks/>
              </p:cNvGrpSpPr>
              <p:nvPr/>
            </p:nvGrpSpPr>
            <p:grpSpPr bwMode="auto">
              <a:xfrm>
                <a:off x="1396" y="2304"/>
                <a:ext cx="662" cy="384"/>
                <a:chOff x="1396" y="2304"/>
                <a:chExt cx="662" cy="384"/>
              </a:xfrm>
            </p:grpSpPr>
            <p:sp>
              <p:nvSpPr>
                <p:cNvPr id="68886" name="Rectangle 264"/>
                <p:cNvSpPr>
                  <a:spLocks noChangeArrowheads="1"/>
                </p:cNvSpPr>
                <p:nvPr/>
              </p:nvSpPr>
              <p:spPr bwMode="auto">
                <a:xfrm>
                  <a:off x="1439" y="230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 9,200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887" name="Rectangle 358"/>
                <p:cNvSpPr>
                  <a:spLocks noChangeArrowheads="1"/>
                </p:cNvSpPr>
                <p:nvPr/>
              </p:nvSpPr>
              <p:spPr bwMode="auto">
                <a:xfrm>
                  <a:off x="1396" y="230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63" name="Group 361"/>
              <p:cNvGrpSpPr>
                <a:grpSpLocks/>
              </p:cNvGrpSpPr>
              <p:nvPr/>
            </p:nvGrpSpPr>
            <p:grpSpPr bwMode="auto">
              <a:xfrm>
                <a:off x="2058" y="2304"/>
                <a:ext cx="590" cy="384"/>
                <a:chOff x="2058" y="2304"/>
                <a:chExt cx="590" cy="384"/>
              </a:xfrm>
            </p:grpSpPr>
            <p:sp>
              <p:nvSpPr>
                <p:cNvPr id="68884" name="Rectangle 265"/>
                <p:cNvSpPr>
                  <a:spLocks noChangeArrowheads="1"/>
                </p:cNvSpPr>
                <p:nvPr/>
              </p:nvSpPr>
              <p:spPr bwMode="auto">
                <a:xfrm>
                  <a:off x="2101" y="2304"/>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885" name="Rectangle 360"/>
                <p:cNvSpPr>
                  <a:spLocks noChangeArrowheads="1"/>
                </p:cNvSpPr>
                <p:nvPr/>
              </p:nvSpPr>
              <p:spPr bwMode="auto">
                <a:xfrm>
                  <a:off x="2058" y="2304"/>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64" name="Group 363"/>
              <p:cNvGrpSpPr>
                <a:grpSpLocks/>
              </p:cNvGrpSpPr>
              <p:nvPr/>
            </p:nvGrpSpPr>
            <p:grpSpPr bwMode="auto">
              <a:xfrm>
                <a:off x="0" y="2688"/>
                <a:ext cx="734" cy="384"/>
                <a:chOff x="0" y="2688"/>
                <a:chExt cx="734" cy="384"/>
              </a:xfrm>
            </p:grpSpPr>
            <p:sp>
              <p:nvSpPr>
                <p:cNvPr id="68882" name="Rectangle 266"/>
                <p:cNvSpPr>
                  <a:spLocks noChangeArrowheads="1"/>
                </p:cNvSpPr>
                <p:nvPr/>
              </p:nvSpPr>
              <p:spPr bwMode="auto">
                <a:xfrm>
                  <a:off x="43" y="2688"/>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2937</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883" name="Rectangle 362"/>
                <p:cNvSpPr>
                  <a:spLocks noChangeArrowheads="1"/>
                </p:cNvSpPr>
                <p:nvPr/>
              </p:nvSpPr>
              <p:spPr bwMode="auto">
                <a:xfrm>
                  <a:off x="0" y="2688"/>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65" name="Group 365"/>
              <p:cNvGrpSpPr>
                <a:grpSpLocks/>
              </p:cNvGrpSpPr>
              <p:nvPr/>
            </p:nvGrpSpPr>
            <p:grpSpPr bwMode="auto">
              <a:xfrm>
                <a:off x="734" y="2688"/>
                <a:ext cx="662" cy="384"/>
                <a:chOff x="734" y="2688"/>
                <a:chExt cx="662" cy="384"/>
              </a:xfrm>
            </p:grpSpPr>
            <p:sp>
              <p:nvSpPr>
                <p:cNvPr id="68880" name="Rectangle 267"/>
                <p:cNvSpPr>
                  <a:spLocks noChangeArrowheads="1"/>
                </p:cNvSpPr>
                <p:nvPr/>
              </p:nvSpPr>
              <p:spPr bwMode="auto">
                <a:xfrm>
                  <a:off x="777" y="268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Федоров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881" name="Rectangle 364"/>
                <p:cNvSpPr>
                  <a:spLocks noChangeArrowheads="1"/>
                </p:cNvSpPr>
                <p:nvPr/>
              </p:nvSpPr>
              <p:spPr bwMode="auto">
                <a:xfrm>
                  <a:off x="734" y="268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66" name="Group 367"/>
              <p:cNvGrpSpPr>
                <a:grpSpLocks/>
              </p:cNvGrpSpPr>
              <p:nvPr/>
            </p:nvGrpSpPr>
            <p:grpSpPr bwMode="auto">
              <a:xfrm>
                <a:off x="1396" y="2688"/>
                <a:ext cx="662" cy="384"/>
                <a:chOff x="1396" y="2688"/>
                <a:chExt cx="662" cy="384"/>
              </a:xfrm>
            </p:grpSpPr>
            <p:sp>
              <p:nvSpPr>
                <p:cNvPr id="68878" name="Rectangle 268"/>
                <p:cNvSpPr>
                  <a:spLocks noChangeArrowheads="1"/>
                </p:cNvSpPr>
                <p:nvPr/>
              </p:nvSpPr>
              <p:spPr bwMode="auto">
                <a:xfrm>
                  <a:off x="1439" y="268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879" name="Rectangle 366"/>
                <p:cNvSpPr>
                  <a:spLocks noChangeArrowheads="1"/>
                </p:cNvSpPr>
                <p:nvPr/>
              </p:nvSpPr>
              <p:spPr bwMode="auto">
                <a:xfrm>
                  <a:off x="1396" y="268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67" name="Group 369"/>
              <p:cNvGrpSpPr>
                <a:grpSpLocks/>
              </p:cNvGrpSpPr>
              <p:nvPr/>
            </p:nvGrpSpPr>
            <p:grpSpPr bwMode="auto">
              <a:xfrm>
                <a:off x="2058" y="2688"/>
                <a:ext cx="590" cy="384"/>
                <a:chOff x="2058" y="2688"/>
                <a:chExt cx="590" cy="384"/>
              </a:xfrm>
            </p:grpSpPr>
            <p:sp>
              <p:nvSpPr>
                <p:cNvPr id="68876" name="Rectangle 269"/>
                <p:cNvSpPr>
                  <a:spLocks noChangeArrowheads="1"/>
                </p:cNvSpPr>
                <p:nvPr/>
              </p:nvSpPr>
              <p:spPr bwMode="auto">
                <a:xfrm>
                  <a:off x="2101" y="2688"/>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877" name="Rectangle 368"/>
                <p:cNvSpPr>
                  <a:spLocks noChangeArrowheads="1"/>
                </p:cNvSpPr>
                <p:nvPr/>
              </p:nvSpPr>
              <p:spPr bwMode="auto">
                <a:xfrm>
                  <a:off x="2058" y="2688"/>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68" name="Group 371"/>
              <p:cNvGrpSpPr>
                <a:grpSpLocks/>
              </p:cNvGrpSpPr>
              <p:nvPr/>
            </p:nvGrpSpPr>
            <p:grpSpPr bwMode="auto">
              <a:xfrm>
                <a:off x="0" y="3072"/>
                <a:ext cx="734" cy="384"/>
                <a:chOff x="0" y="3072"/>
                <a:chExt cx="734" cy="384"/>
              </a:xfrm>
            </p:grpSpPr>
            <p:sp>
              <p:nvSpPr>
                <p:cNvPr id="68874" name="Rectangle 270"/>
                <p:cNvSpPr>
                  <a:spLocks noChangeArrowheads="1"/>
                </p:cNvSpPr>
                <p:nvPr/>
              </p:nvSpPr>
              <p:spPr bwMode="auto">
                <a:xfrm>
                  <a:off x="43" y="3072"/>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2937</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875" name="Rectangle 370"/>
                <p:cNvSpPr>
                  <a:spLocks noChangeArrowheads="1"/>
                </p:cNvSpPr>
                <p:nvPr/>
              </p:nvSpPr>
              <p:spPr bwMode="auto">
                <a:xfrm>
                  <a:off x="0" y="3072"/>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69" name="Group 373"/>
              <p:cNvGrpSpPr>
                <a:grpSpLocks/>
              </p:cNvGrpSpPr>
              <p:nvPr/>
            </p:nvGrpSpPr>
            <p:grpSpPr bwMode="auto">
              <a:xfrm>
                <a:off x="734" y="3072"/>
                <a:ext cx="662" cy="384"/>
                <a:chOff x="734" y="3072"/>
                <a:chExt cx="662" cy="384"/>
              </a:xfrm>
            </p:grpSpPr>
            <p:sp>
              <p:nvSpPr>
                <p:cNvPr id="68872" name="Rectangle 271"/>
                <p:cNvSpPr>
                  <a:spLocks noChangeArrowheads="1"/>
                </p:cNvSpPr>
                <p:nvPr/>
              </p:nvSpPr>
              <p:spPr bwMode="auto">
                <a:xfrm>
                  <a:off x="777" y="307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Федоров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873" name="Rectangle 372"/>
                <p:cNvSpPr>
                  <a:spLocks noChangeArrowheads="1"/>
                </p:cNvSpPr>
                <p:nvPr/>
              </p:nvSpPr>
              <p:spPr bwMode="auto">
                <a:xfrm>
                  <a:off x="734" y="307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70" name="Group 375"/>
              <p:cNvGrpSpPr>
                <a:grpSpLocks/>
              </p:cNvGrpSpPr>
              <p:nvPr/>
            </p:nvGrpSpPr>
            <p:grpSpPr bwMode="auto">
              <a:xfrm>
                <a:off x="1396" y="3072"/>
                <a:ext cx="662" cy="384"/>
                <a:chOff x="1396" y="3072"/>
                <a:chExt cx="662" cy="384"/>
              </a:xfrm>
            </p:grpSpPr>
            <p:sp>
              <p:nvSpPr>
                <p:cNvPr id="68870" name="Rectangle 272"/>
                <p:cNvSpPr>
                  <a:spLocks noChangeArrowheads="1"/>
                </p:cNvSpPr>
                <p:nvPr/>
              </p:nvSpPr>
              <p:spPr bwMode="auto">
                <a:xfrm>
                  <a:off x="1439" y="307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871" name="Rectangle 374"/>
                <p:cNvSpPr>
                  <a:spLocks noChangeArrowheads="1"/>
                </p:cNvSpPr>
                <p:nvPr/>
              </p:nvSpPr>
              <p:spPr bwMode="auto">
                <a:xfrm>
                  <a:off x="1396" y="307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71" name="Group 377"/>
              <p:cNvGrpSpPr>
                <a:grpSpLocks/>
              </p:cNvGrpSpPr>
              <p:nvPr/>
            </p:nvGrpSpPr>
            <p:grpSpPr bwMode="auto">
              <a:xfrm>
                <a:off x="2058" y="3072"/>
                <a:ext cx="590" cy="384"/>
                <a:chOff x="2058" y="3072"/>
                <a:chExt cx="590" cy="384"/>
              </a:xfrm>
            </p:grpSpPr>
            <p:sp>
              <p:nvSpPr>
                <p:cNvPr id="68868" name="Rectangle 273"/>
                <p:cNvSpPr>
                  <a:spLocks noChangeArrowheads="1"/>
                </p:cNvSpPr>
                <p:nvPr/>
              </p:nvSpPr>
              <p:spPr bwMode="auto">
                <a:xfrm>
                  <a:off x="2101" y="3072"/>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869" name="Rectangle 376"/>
                <p:cNvSpPr>
                  <a:spLocks noChangeArrowheads="1"/>
                </p:cNvSpPr>
                <p:nvPr/>
              </p:nvSpPr>
              <p:spPr bwMode="auto">
                <a:xfrm>
                  <a:off x="2058" y="3072"/>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72" name="Group 379"/>
              <p:cNvGrpSpPr>
                <a:grpSpLocks/>
              </p:cNvGrpSpPr>
              <p:nvPr/>
            </p:nvGrpSpPr>
            <p:grpSpPr bwMode="auto">
              <a:xfrm>
                <a:off x="0" y="3456"/>
                <a:ext cx="734" cy="384"/>
                <a:chOff x="0" y="3456"/>
                <a:chExt cx="734" cy="384"/>
              </a:xfrm>
            </p:grpSpPr>
            <p:sp>
              <p:nvSpPr>
                <p:cNvPr id="68866" name="Rectangle 274"/>
                <p:cNvSpPr>
                  <a:spLocks noChangeArrowheads="1"/>
                </p:cNvSpPr>
                <p:nvPr/>
              </p:nvSpPr>
              <p:spPr bwMode="auto">
                <a:xfrm>
                  <a:off x="43" y="3456"/>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2938</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867" name="Rectangle 378"/>
                <p:cNvSpPr>
                  <a:spLocks noChangeArrowheads="1"/>
                </p:cNvSpPr>
                <p:nvPr/>
              </p:nvSpPr>
              <p:spPr bwMode="auto">
                <a:xfrm>
                  <a:off x="0" y="3456"/>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73" name="Group 381"/>
              <p:cNvGrpSpPr>
                <a:grpSpLocks/>
              </p:cNvGrpSpPr>
              <p:nvPr/>
            </p:nvGrpSpPr>
            <p:grpSpPr bwMode="auto">
              <a:xfrm>
                <a:off x="734" y="3456"/>
                <a:ext cx="662" cy="384"/>
                <a:chOff x="734" y="3456"/>
                <a:chExt cx="662" cy="384"/>
              </a:xfrm>
            </p:grpSpPr>
            <p:sp>
              <p:nvSpPr>
                <p:cNvPr id="68864" name="Rectangle 275"/>
                <p:cNvSpPr>
                  <a:spLocks noChangeArrowheads="1"/>
                </p:cNvSpPr>
                <p:nvPr/>
              </p:nvSpPr>
              <p:spPr bwMode="auto">
                <a:xfrm>
                  <a:off x="777" y="345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Иванова</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865" name="Rectangle 380"/>
                <p:cNvSpPr>
                  <a:spLocks noChangeArrowheads="1"/>
                </p:cNvSpPr>
                <p:nvPr/>
              </p:nvSpPr>
              <p:spPr bwMode="auto">
                <a:xfrm>
                  <a:off x="734" y="345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74" name="Group 383"/>
              <p:cNvGrpSpPr>
                <a:grpSpLocks/>
              </p:cNvGrpSpPr>
              <p:nvPr/>
            </p:nvGrpSpPr>
            <p:grpSpPr bwMode="auto">
              <a:xfrm>
                <a:off x="1396" y="3456"/>
                <a:ext cx="662" cy="384"/>
                <a:chOff x="1396" y="3456"/>
                <a:chExt cx="662" cy="384"/>
              </a:xfrm>
            </p:grpSpPr>
            <p:sp>
              <p:nvSpPr>
                <p:cNvPr id="68862" name="Rectangle 276"/>
                <p:cNvSpPr>
                  <a:spLocks noChangeArrowheads="1"/>
                </p:cNvSpPr>
                <p:nvPr/>
              </p:nvSpPr>
              <p:spPr bwMode="auto">
                <a:xfrm>
                  <a:off x="1439" y="345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863" name="Rectangle 382"/>
                <p:cNvSpPr>
                  <a:spLocks noChangeArrowheads="1"/>
                </p:cNvSpPr>
                <p:nvPr/>
              </p:nvSpPr>
              <p:spPr bwMode="auto">
                <a:xfrm>
                  <a:off x="1396" y="345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75" name="Group 385"/>
              <p:cNvGrpSpPr>
                <a:grpSpLocks/>
              </p:cNvGrpSpPr>
              <p:nvPr/>
            </p:nvGrpSpPr>
            <p:grpSpPr bwMode="auto">
              <a:xfrm>
                <a:off x="2058" y="3456"/>
                <a:ext cx="590" cy="384"/>
                <a:chOff x="2058" y="3456"/>
                <a:chExt cx="590" cy="384"/>
              </a:xfrm>
            </p:grpSpPr>
            <p:sp>
              <p:nvSpPr>
                <p:cNvPr id="68860" name="Rectangle 277"/>
                <p:cNvSpPr>
                  <a:spLocks noChangeArrowheads="1"/>
                </p:cNvSpPr>
                <p:nvPr/>
              </p:nvSpPr>
              <p:spPr bwMode="auto">
                <a:xfrm>
                  <a:off x="2101" y="3456"/>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861" name="Rectangle 384"/>
                <p:cNvSpPr>
                  <a:spLocks noChangeArrowheads="1"/>
                </p:cNvSpPr>
                <p:nvPr/>
              </p:nvSpPr>
              <p:spPr bwMode="auto">
                <a:xfrm>
                  <a:off x="2058" y="3456"/>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76" name="Group 387"/>
              <p:cNvGrpSpPr>
                <a:grpSpLocks/>
              </p:cNvGrpSpPr>
              <p:nvPr/>
            </p:nvGrpSpPr>
            <p:grpSpPr bwMode="auto">
              <a:xfrm>
                <a:off x="0" y="3840"/>
                <a:ext cx="734" cy="384"/>
                <a:chOff x="0" y="3840"/>
                <a:chExt cx="734" cy="384"/>
              </a:xfrm>
            </p:grpSpPr>
            <p:sp>
              <p:nvSpPr>
                <p:cNvPr id="68858" name="Rectangle 278"/>
                <p:cNvSpPr>
                  <a:spLocks noChangeArrowheads="1"/>
                </p:cNvSpPr>
                <p:nvPr/>
              </p:nvSpPr>
              <p:spPr bwMode="auto">
                <a:xfrm>
                  <a:off x="43" y="384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2938</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859" name="Rectangle 386"/>
                <p:cNvSpPr>
                  <a:spLocks noChangeArrowheads="1"/>
                </p:cNvSpPr>
                <p:nvPr/>
              </p:nvSpPr>
              <p:spPr bwMode="auto">
                <a:xfrm>
                  <a:off x="0" y="384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77" name="Group 389"/>
              <p:cNvGrpSpPr>
                <a:grpSpLocks/>
              </p:cNvGrpSpPr>
              <p:nvPr/>
            </p:nvGrpSpPr>
            <p:grpSpPr bwMode="auto">
              <a:xfrm>
                <a:off x="734" y="3840"/>
                <a:ext cx="662" cy="384"/>
                <a:chOff x="734" y="3840"/>
                <a:chExt cx="662" cy="384"/>
              </a:xfrm>
            </p:grpSpPr>
            <p:sp>
              <p:nvSpPr>
                <p:cNvPr id="68856" name="Rectangle 279"/>
                <p:cNvSpPr>
                  <a:spLocks noChangeArrowheads="1"/>
                </p:cNvSpPr>
                <p:nvPr/>
              </p:nvSpPr>
              <p:spPr bwMode="auto">
                <a:xfrm>
                  <a:off x="777" y="384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Иванова</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857" name="Rectangle 388"/>
                <p:cNvSpPr>
                  <a:spLocks noChangeArrowheads="1"/>
                </p:cNvSpPr>
                <p:nvPr/>
              </p:nvSpPr>
              <p:spPr bwMode="auto">
                <a:xfrm>
                  <a:off x="734" y="384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78" name="Group 391"/>
              <p:cNvGrpSpPr>
                <a:grpSpLocks/>
              </p:cNvGrpSpPr>
              <p:nvPr/>
            </p:nvGrpSpPr>
            <p:grpSpPr bwMode="auto">
              <a:xfrm>
                <a:off x="1396" y="3840"/>
                <a:ext cx="662" cy="384"/>
                <a:chOff x="1396" y="3840"/>
                <a:chExt cx="662" cy="384"/>
              </a:xfrm>
            </p:grpSpPr>
            <p:sp>
              <p:nvSpPr>
                <p:cNvPr id="68854" name="Rectangle 280"/>
                <p:cNvSpPr>
                  <a:spLocks noChangeArrowheads="1"/>
                </p:cNvSpPr>
                <p:nvPr/>
              </p:nvSpPr>
              <p:spPr bwMode="auto">
                <a:xfrm>
                  <a:off x="1439" y="384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855" name="Rectangle 390"/>
                <p:cNvSpPr>
                  <a:spLocks noChangeArrowheads="1"/>
                </p:cNvSpPr>
                <p:nvPr/>
              </p:nvSpPr>
              <p:spPr bwMode="auto">
                <a:xfrm>
                  <a:off x="1396" y="384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79" name="Group 393"/>
              <p:cNvGrpSpPr>
                <a:grpSpLocks/>
              </p:cNvGrpSpPr>
              <p:nvPr/>
            </p:nvGrpSpPr>
            <p:grpSpPr bwMode="auto">
              <a:xfrm>
                <a:off x="2058" y="3840"/>
                <a:ext cx="590" cy="384"/>
                <a:chOff x="2058" y="3840"/>
                <a:chExt cx="590" cy="384"/>
              </a:xfrm>
            </p:grpSpPr>
            <p:sp>
              <p:nvSpPr>
                <p:cNvPr id="68852" name="Rectangle 281"/>
                <p:cNvSpPr>
                  <a:spLocks noChangeArrowheads="1"/>
                </p:cNvSpPr>
                <p:nvPr/>
              </p:nvSpPr>
              <p:spPr bwMode="auto">
                <a:xfrm>
                  <a:off x="2101" y="3840"/>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853" name="Rectangle 392"/>
                <p:cNvSpPr>
                  <a:spLocks noChangeArrowheads="1"/>
                </p:cNvSpPr>
                <p:nvPr/>
              </p:nvSpPr>
              <p:spPr bwMode="auto">
                <a:xfrm>
                  <a:off x="2058" y="3840"/>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80" name="Group 395"/>
              <p:cNvGrpSpPr>
                <a:grpSpLocks/>
              </p:cNvGrpSpPr>
              <p:nvPr/>
            </p:nvGrpSpPr>
            <p:grpSpPr bwMode="auto">
              <a:xfrm>
                <a:off x="0" y="4224"/>
                <a:ext cx="734" cy="384"/>
                <a:chOff x="0" y="4224"/>
                <a:chExt cx="734" cy="384"/>
              </a:xfrm>
            </p:grpSpPr>
            <p:sp>
              <p:nvSpPr>
                <p:cNvPr id="68850" name="Rectangle 282"/>
                <p:cNvSpPr>
                  <a:spLocks noChangeArrowheads="1"/>
                </p:cNvSpPr>
                <p:nvPr/>
              </p:nvSpPr>
              <p:spPr bwMode="auto">
                <a:xfrm>
                  <a:off x="43" y="422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2939</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851" name="Rectangle 394"/>
                <p:cNvSpPr>
                  <a:spLocks noChangeArrowheads="1"/>
                </p:cNvSpPr>
                <p:nvPr/>
              </p:nvSpPr>
              <p:spPr bwMode="auto">
                <a:xfrm>
                  <a:off x="0" y="422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81" name="Group 397"/>
              <p:cNvGrpSpPr>
                <a:grpSpLocks/>
              </p:cNvGrpSpPr>
              <p:nvPr/>
            </p:nvGrpSpPr>
            <p:grpSpPr bwMode="auto">
              <a:xfrm>
                <a:off x="734" y="4224"/>
                <a:ext cx="662" cy="384"/>
                <a:chOff x="734" y="4224"/>
                <a:chExt cx="662" cy="384"/>
              </a:xfrm>
            </p:grpSpPr>
            <p:sp>
              <p:nvSpPr>
                <p:cNvPr id="68848" name="Rectangle 283"/>
                <p:cNvSpPr>
                  <a:spLocks noChangeArrowheads="1"/>
                </p:cNvSpPr>
                <p:nvPr/>
              </p:nvSpPr>
              <p:spPr bwMode="auto">
                <a:xfrm>
                  <a:off x="777" y="422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Сидоренко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849" name="Rectangle 396"/>
                <p:cNvSpPr>
                  <a:spLocks noChangeArrowheads="1"/>
                </p:cNvSpPr>
                <p:nvPr/>
              </p:nvSpPr>
              <p:spPr bwMode="auto">
                <a:xfrm>
                  <a:off x="734" y="422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82" name="Group 399"/>
              <p:cNvGrpSpPr>
                <a:grpSpLocks/>
              </p:cNvGrpSpPr>
              <p:nvPr/>
            </p:nvGrpSpPr>
            <p:grpSpPr bwMode="auto">
              <a:xfrm>
                <a:off x="1396" y="4224"/>
                <a:ext cx="662" cy="384"/>
                <a:chOff x="1396" y="4224"/>
                <a:chExt cx="662" cy="384"/>
              </a:xfrm>
            </p:grpSpPr>
            <p:sp>
              <p:nvSpPr>
                <p:cNvPr id="68846" name="Rectangle 284"/>
                <p:cNvSpPr>
                  <a:spLocks noChangeArrowheads="1"/>
                </p:cNvSpPr>
                <p:nvPr/>
              </p:nvSpPr>
              <p:spPr bwMode="auto">
                <a:xfrm>
                  <a:off x="1439" y="422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 9,200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847" name="Rectangle 398"/>
                <p:cNvSpPr>
                  <a:spLocks noChangeArrowheads="1"/>
                </p:cNvSpPr>
                <p:nvPr/>
              </p:nvSpPr>
              <p:spPr bwMode="auto">
                <a:xfrm>
                  <a:off x="1396" y="422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83" name="Group 401"/>
              <p:cNvGrpSpPr>
                <a:grpSpLocks/>
              </p:cNvGrpSpPr>
              <p:nvPr/>
            </p:nvGrpSpPr>
            <p:grpSpPr bwMode="auto">
              <a:xfrm>
                <a:off x="2058" y="4224"/>
                <a:ext cx="590" cy="384"/>
                <a:chOff x="2058" y="4224"/>
                <a:chExt cx="590" cy="384"/>
              </a:xfrm>
            </p:grpSpPr>
            <p:sp>
              <p:nvSpPr>
                <p:cNvPr id="68844" name="Rectangle 285"/>
                <p:cNvSpPr>
                  <a:spLocks noChangeArrowheads="1"/>
                </p:cNvSpPr>
                <p:nvPr/>
              </p:nvSpPr>
              <p:spPr bwMode="auto">
                <a:xfrm>
                  <a:off x="2101" y="4224"/>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845" name="Rectangle 400"/>
                <p:cNvSpPr>
                  <a:spLocks noChangeArrowheads="1"/>
                </p:cNvSpPr>
                <p:nvPr/>
              </p:nvSpPr>
              <p:spPr bwMode="auto">
                <a:xfrm>
                  <a:off x="2058" y="4224"/>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84" name="Group 403"/>
              <p:cNvGrpSpPr>
                <a:grpSpLocks/>
              </p:cNvGrpSpPr>
              <p:nvPr/>
            </p:nvGrpSpPr>
            <p:grpSpPr bwMode="auto">
              <a:xfrm>
                <a:off x="0" y="4608"/>
                <a:ext cx="734" cy="384"/>
                <a:chOff x="0" y="4608"/>
                <a:chExt cx="734" cy="384"/>
              </a:xfrm>
            </p:grpSpPr>
            <p:sp>
              <p:nvSpPr>
                <p:cNvPr id="68842" name="Rectangle 286"/>
                <p:cNvSpPr>
                  <a:spLocks noChangeArrowheads="1"/>
                </p:cNvSpPr>
                <p:nvPr/>
              </p:nvSpPr>
              <p:spPr bwMode="auto">
                <a:xfrm>
                  <a:off x="43" y="4608"/>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2939</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843" name="Rectangle 402"/>
                <p:cNvSpPr>
                  <a:spLocks noChangeArrowheads="1"/>
                </p:cNvSpPr>
                <p:nvPr/>
              </p:nvSpPr>
              <p:spPr bwMode="auto">
                <a:xfrm>
                  <a:off x="0" y="4608"/>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85" name="Group 405"/>
              <p:cNvGrpSpPr>
                <a:grpSpLocks/>
              </p:cNvGrpSpPr>
              <p:nvPr/>
            </p:nvGrpSpPr>
            <p:grpSpPr bwMode="auto">
              <a:xfrm>
                <a:off x="734" y="4608"/>
                <a:ext cx="662" cy="384"/>
                <a:chOff x="734" y="4608"/>
                <a:chExt cx="662" cy="384"/>
              </a:xfrm>
            </p:grpSpPr>
            <p:sp>
              <p:nvSpPr>
                <p:cNvPr id="68840" name="Rectangle 287"/>
                <p:cNvSpPr>
                  <a:spLocks noChangeArrowheads="1"/>
                </p:cNvSpPr>
                <p:nvPr/>
              </p:nvSpPr>
              <p:spPr bwMode="auto">
                <a:xfrm>
                  <a:off x="777" y="460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Сидоренко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841" name="Rectangle 404"/>
                <p:cNvSpPr>
                  <a:spLocks noChangeArrowheads="1"/>
                </p:cNvSpPr>
                <p:nvPr/>
              </p:nvSpPr>
              <p:spPr bwMode="auto">
                <a:xfrm>
                  <a:off x="734" y="460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86" name="Group 407"/>
              <p:cNvGrpSpPr>
                <a:grpSpLocks/>
              </p:cNvGrpSpPr>
              <p:nvPr/>
            </p:nvGrpSpPr>
            <p:grpSpPr bwMode="auto">
              <a:xfrm>
                <a:off x="1396" y="4608"/>
                <a:ext cx="662" cy="384"/>
                <a:chOff x="1396" y="4608"/>
                <a:chExt cx="662" cy="384"/>
              </a:xfrm>
            </p:grpSpPr>
            <p:sp>
              <p:nvSpPr>
                <p:cNvPr id="68838" name="Rectangle 288"/>
                <p:cNvSpPr>
                  <a:spLocks noChangeArrowheads="1"/>
                </p:cNvSpPr>
                <p:nvPr/>
              </p:nvSpPr>
              <p:spPr bwMode="auto">
                <a:xfrm>
                  <a:off x="1439" y="460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 9,200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839" name="Rectangle 406"/>
                <p:cNvSpPr>
                  <a:spLocks noChangeArrowheads="1"/>
                </p:cNvSpPr>
                <p:nvPr/>
              </p:nvSpPr>
              <p:spPr bwMode="auto">
                <a:xfrm>
                  <a:off x="1396" y="460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87" name="Group 409"/>
              <p:cNvGrpSpPr>
                <a:grpSpLocks/>
              </p:cNvGrpSpPr>
              <p:nvPr/>
            </p:nvGrpSpPr>
            <p:grpSpPr bwMode="auto">
              <a:xfrm>
                <a:off x="2058" y="4608"/>
                <a:ext cx="590" cy="384"/>
                <a:chOff x="2058" y="4608"/>
                <a:chExt cx="590" cy="384"/>
              </a:xfrm>
            </p:grpSpPr>
            <p:sp>
              <p:nvSpPr>
                <p:cNvPr id="68836" name="Rectangle 289"/>
                <p:cNvSpPr>
                  <a:spLocks noChangeArrowheads="1"/>
                </p:cNvSpPr>
                <p:nvPr/>
              </p:nvSpPr>
              <p:spPr bwMode="auto">
                <a:xfrm>
                  <a:off x="2101" y="4608"/>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837" name="Rectangle 408"/>
                <p:cNvSpPr>
                  <a:spLocks noChangeArrowheads="1"/>
                </p:cNvSpPr>
                <p:nvPr/>
              </p:nvSpPr>
              <p:spPr bwMode="auto">
                <a:xfrm>
                  <a:off x="2058" y="4608"/>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88" name="Group 411"/>
              <p:cNvGrpSpPr>
                <a:grpSpLocks/>
              </p:cNvGrpSpPr>
              <p:nvPr/>
            </p:nvGrpSpPr>
            <p:grpSpPr bwMode="auto">
              <a:xfrm>
                <a:off x="0" y="4992"/>
                <a:ext cx="734" cy="384"/>
                <a:chOff x="0" y="4992"/>
                <a:chExt cx="734" cy="384"/>
              </a:xfrm>
            </p:grpSpPr>
            <p:sp>
              <p:nvSpPr>
                <p:cNvPr id="68834" name="Rectangle 290"/>
                <p:cNvSpPr>
                  <a:spLocks noChangeArrowheads="1"/>
                </p:cNvSpPr>
                <p:nvPr/>
              </p:nvSpPr>
              <p:spPr bwMode="auto">
                <a:xfrm>
                  <a:off x="43" y="4992"/>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835" name="Rectangle 410"/>
                <p:cNvSpPr>
                  <a:spLocks noChangeArrowheads="1"/>
                </p:cNvSpPr>
                <p:nvPr/>
              </p:nvSpPr>
              <p:spPr bwMode="auto">
                <a:xfrm>
                  <a:off x="0" y="4992"/>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89" name="Group 413"/>
              <p:cNvGrpSpPr>
                <a:grpSpLocks/>
              </p:cNvGrpSpPr>
              <p:nvPr/>
            </p:nvGrpSpPr>
            <p:grpSpPr bwMode="auto">
              <a:xfrm>
                <a:off x="734" y="4992"/>
                <a:ext cx="662" cy="384"/>
                <a:chOff x="734" y="4992"/>
                <a:chExt cx="662" cy="384"/>
              </a:xfrm>
            </p:grpSpPr>
            <p:sp>
              <p:nvSpPr>
                <p:cNvPr id="68832" name="Rectangle 291"/>
                <p:cNvSpPr>
                  <a:spLocks noChangeArrowheads="1"/>
                </p:cNvSpPr>
                <p:nvPr/>
              </p:nvSpPr>
              <p:spPr bwMode="auto">
                <a:xfrm>
                  <a:off x="777" y="499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Федоренко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833" name="Rectangle 412"/>
                <p:cNvSpPr>
                  <a:spLocks noChangeArrowheads="1"/>
                </p:cNvSpPr>
                <p:nvPr/>
              </p:nvSpPr>
              <p:spPr bwMode="auto">
                <a:xfrm>
                  <a:off x="734" y="499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90" name="Group 415"/>
              <p:cNvGrpSpPr>
                <a:grpSpLocks/>
              </p:cNvGrpSpPr>
              <p:nvPr/>
            </p:nvGrpSpPr>
            <p:grpSpPr bwMode="auto">
              <a:xfrm>
                <a:off x="1396" y="4992"/>
                <a:ext cx="662" cy="384"/>
                <a:chOff x="1396" y="4992"/>
                <a:chExt cx="662" cy="384"/>
              </a:xfrm>
            </p:grpSpPr>
            <p:sp>
              <p:nvSpPr>
                <p:cNvPr id="68830" name="Rectangle 292"/>
                <p:cNvSpPr>
                  <a:spLocks noChangeArrowheads="1"/>
                </p:cNvSpPr>
                <p:nvPr/>
              </p:nvSpPr>
              <p:spPr bwMode="auto">
                <a:xfrm>
                  <a:off x="1439" y="499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831" name="Rectangle 414"/>
                <p:cNvSpPr>
                  <a:spLocks noChangeArrowheads="1"/>
                </p:cNvSpPr>
                <p:nvPr/>
              </p:nvSpPr>
              <p:spPr bwMode="auto">
                <a:xfrm>
                  <a:off x="1396" y="499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91" name="Group 417"/>
              <p:cNvGrpSpPr>
                <a:grpSpLocks/>
              </p:cNvGrpSpPr>
              <p:nvPr/>
            </p:nvGrpSpPr>
            <p:grpSpPr bwMode="auto">
              <a:xfrm>
                <a:off x="2058" y="4992"/>
                <a:ext cx="590" cy="384"/>
                <a:chOff x="2058" y="4992"/>
                <a:chExt cx="590" cy="384"/>
              </a:xfrm>
            </p:grpSpPr>
            <p:sp>
              <p:nvSpPr>
                <p:cNvPr id="68828" name="Rectangle 293"/>
                <p:cNvSpPr>
                  <a:spLocks noChangeArrowheads="1"/>
                </p:cNvSpPr>
                <p:nvPr/>
              </p:nvSpPr>
              <p:spPr bwMode="auto">
                <a:xfrm>
                  <a:off x="2101" y="4992"/>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829" name="Rectangle 416"/>
                <p:cNvSpPr>
                  <a:spLocks noChangeArrowheads="1"/>
                </p:cNvSpPr>
                <p:nvPr/>
              </p:nvSpPr>
              <p:spPr bwMode="auto">
                <a:xfrm>
                  <a:off x="2058" y="4992"/>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92" name="Group 419"/>
              <p:cNvGrpSpPr>
                <a:grpSpLocks/>
              </p:cNvGrpSpPr>
              <p:nvPr/>
            </p:nvGrpSpPr>
            <p:grpSpPr bwMode="auto">
              <a:xfrm>
                <a:off x="0" y="5376"/>
                <a:ext cx="734" cy="384"/>
                <a:chOff x="0" y="5376"/>
                <a:chExt cx="734" cy="384"/>
              </a:xfrm>
            </p:grpSpPr>
            <p:sp>
              <p:nvSpPr>
                <p:cNvPr id="68826" name="Rectangle 294"/>
                <p:cNvSpPr>
                  <a:spLocks noChangeArrowheads="1"/>
                </p:cNvSpPr>
                <p:nvPr/>
              </p:nvSpPr>
              <p:spPr bwMode="auto">
                <a:xfrm>
                  <a:off x="43" y="5376"/>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827" name="Rectangle 418"/>
                <p:cNvSpPr>
                  <a:spLocks noChangeArrowheads="1"/>
                </p:cNvSpPr>
                <p:nvPr/>
              </p:nvSpPr>
              <p:spPr bwMode="auto">
                <a:xfrm>
                  <a:off x="0" y="5376"/>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93" name="Group 421"/>
              <p:cNvGrpSpPr>
                <a:grpSpLocks/>
              </p:cNvGrpSpPr>
              <p:nvPr/>
            </p:nvGrpSpPr>
            <p:grpSpPr bwMode="auto">
              <a:xfrm>
                <a:off x="734" y="5376"/>
                <a:ext cx="662" cy="384"/>
                <a:chOff x="734" y="5376"/>
                <a:chExt cx="662" cy="384"/>
              </a:xfrm>
            </p:grpSpPr>
            <p:sp>
              <p:nvSpPr>
                <p:cNvPr id="68824" name="Rectangle 295"/>
                <p:cNvSpPr>
                  <a:spLocks noChangeArrowheads="1"/>
                </p:cNvSpPr>
                <p:nvPr/>
              </p:nvSpPr>
              <p:spPr bwMode="auto">
                <a:xfrm>
                  <a:off x="777" y="537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Федоренко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825" name="Rectangle 420"/>
                <p:cNvSpPr>
                  <a:spLocks noChangeArrowheads="1"/>
                </p:cNvSpPr>
                <p:nvPr/>
              </p:nvSpPr>
              <p:spPr bwMode="auto">
                <a:xfrm>
                  <a:off x="734" y="537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94" name="Group 423"/>
              <p:cNvGrpSpPr>
                <a:grpSpLocks/>
              </p:cNvGrpSpPr>
              <p:nvPr/>
            </p:nvGrpSpPr>
            <p:grpSpPr bwMode="auto">
              <a:xfrm>
                <a:off x="1396" y="5376"/>
                <a:ext cx="662" cy="384"/>
                <a:chOff x="1396" y="5376"/>
                <a:chExt cx="662" cy="384"/>
              </a:xfrm>
            </p:grpSpPr>
            <p:sp>
              <p:nvSpPr>
                <p:cNvPr id="68822" name="Rectangle 296"/>
                <p:cNvSpPr>
                  <a:spLocks noChangeArrowheads="1"/>
                </p:cNvSpPr>
                <p:nvPr/>
              </p:nvSpPr>
              <p:spPr bwMode="auto">
                <a:xfrm>
                  <a:off x="1439" y="537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823" name="Rectangle 422"/>
                <p:cNvSpPr>
                  <a:spLocks noChangeArrowheads="1"/>
                </p:cNvSpPr>
                <p:nvPr/>
              </p:nvSpPr>
              <p:spPr bwMode="auto">
                <a:xfrm>
                  <a:off x="1396" y="537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95" name="Group 425"/>
              <p:cNvGrpSpPr>
                <a:grpSpLocks/>
              </p:cNvGrpSpPr>
              <p:nvPr/>
            </p:nvGrpSpPr>
            <p:grpSpPr bwMode="auto">
              <a:xfrm>
                <a:off x="2058" y="5376"/>
                <a:ext cx="590" cy="384"/>
                <a:chOff x="2058" y="5376"/>
                <a:chExt cx="590" cy="384"/>
              </a:xfrm>
            </p:grpSpPr>
            <p:sp>
              <p:nvSpPr>
                <p:cNvPr id="68820" name="Rectangle 297"/>
                <p:cNvSpPr>
                  <a:spLocks noChangeArrowheads="1"/>
                </p:cNvSpPr>
                <p:nvPr/>
              </p:nvSpPr>
              <p:spPr bwMode="auto">
                <a:xfrm>
                  <a:off x="2101" y="5376"/>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821" name="Rectangle 424"/>
                <p:cNvSpPr>
                  <a:spLocks noChangeArrowheads="1"/>
                </p:cNvSpPr>
                <p:nvPr/>
              </p:nvSpPr>
              <p:spPr bwMode="auto">
                <a:xfrm>
                  <a:off x="2058" y="5376"/>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96" name="Group 427"/>
              <p:cNvGrpSpPr>
                <a:grpSpLocks/>
              </p:cNvGrpSpPr>
              <p:nvPr/>
            </p:nvGrpSpPr>
            <p:grpSpPr bwMode="auto">
              <a:xfrm>
                <a:off x="0" y="5760"/>
                <a:ext cx="734" cy="384"/>
                <a:chOff x="0" y="5760"/>
                <a:chExt cx="734" cy="384"/>
              </a:xfrm>
            </p:grpSpPr>
            <p:sp>
              <p:nvSpPr>
                <p:cNvPr id="68818" name="Rectangle 298"/>
                <p:cNvSpPr>
                  <a:spLocks noChangeArrowheads="1"/>
                </p:cNvSpPr>
                <p:nvPr/>
              </p:nvSpPr>
              <p:spPr bwMode="auto">
                <a:xfrm>
                  <a:off x="43" y="576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819" name="Rectangle 426"/>
                <p:cNvSpPr>
                  <a:spLocks noChangeArrowheads="1"/>
                </p:cNvSpPr>
                <p:nvPr/>
              </p:nvSpPr>
              <p:spPr bwMode="auto">
                <a:xfrm>
                  <a:off x="0" y="576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97" name="Group 429"/>
              <p:cNvGrpSpPr>
                <a:grpSpLocks/>
              </p:cNvGrpSpPr>
              <p:nvPr/>
            </p:nvGrpSpPr>
            <p:grpSpPr bwMode="auto">
              <a:xfrm>
                <a:off x="734" y="5760"/>
                <a:ext cx="662" cy="384"/>
                <a:chOff x="734" y="5760"/>
                <a:chExt cx="662" cy="384"/>
              </a:xfrm>
            </p:grpSpPr>
            <p:sp>
              <p:nvSpPr>
                <p:cNvPr id="68816" name="Rectangle 299"/>
                <p:cNvSpPr>
                  <a:spLocks noChangeArrowheads="1"/>
                </p:cNvSpPr>
                <p:nvPr/>
              </p:nvSpPr>
              <p:spPr bwMode="auto">
                <a:xfrm>
                  <a:off x="777" y="576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817" name="Rectangle 428"/>
                <p:cNvSpPr>
                  <a:spLocks noChangeArrowheads="1"/>
                </p:cNvSpPr>
                <p:nvPr/>
              </p:nvSpPr>
              <p:spPr bwMode="auto">
                <a:xfrm>
                  <a:off x="734" y="576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98" name="Group 431"/>
              <p:cNvGrpSpPr>
                <a:grpSpLocks/>
              </p:cNvGrpSpPr>
              <p:nvPr/>
            </p:nvGrpSpPr>
            <p:grpSpPr bwMode="auto">
              <a:xfrm>
                <a:off x="1396" y="5760"/>
                <a:ext cx="662" cy="384"/>
                <a:chOff x="1396" y="5760"/>
                <a:chExt cx="662" cy="384"/>
              </a:xfrm>
            </p:grpSpPr>
            <p:sp>
              <p:nvSpPr>
                <p:cNvPr id="68814" name="Rectangle 300"/>
                <p:cNvSpPr>
                  <a:spLocks noChangeArrowheads="1"/>
                </p:cNvSpPr>
                <p:nvPr/>
              </p:nvSpPr>
              <p:spPr bwMode="auto">
                <a:xfrm>
                  <a:off x="1439" y="576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815" name="Rectangle 430"/>
                <p:cNvSpPr>
                  <a:spLocks noChangeArrowheads="1"/>
                </p:cNvSpPr>
                <p:nvPr/>
              </p:nvSpPr>
              <p:spPr bwMode="auto">
                <a:xfrm>
                  <a:off x="1396" y="576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799" name="Group 433"/>
              <p:cNvGrpSpPr>
                <a:grpSpLocks/>
              </p:cNvGrpSpPr>
              <p:nvPr/>
            </p:nvGrpSpPr>
            <p:grpSpPr bwMode="auto">
              <a:xfrm>
                <a:off x="2058" y="5760"/>
                <a:ext cx="590" cy="384"/>
                <a:chOff x="2058" y="5760"/>
                <a:chExt cx="590" cy="384"/>
              </a:xfrm>
            </p:grpSpPr>
            <p:sp>
              <p:nvSpPr>
                <p:cNvPr id="68812" name="Rectangle 301"/>
                <p:cNvSpPr>
                  <a:spLocks noChangeArrowheads="1"/>
                </p:cNvSpPr>
                <p:nvPr/>
              </p:nvSpPr>
              <p:spPr bwMode="auto">
                <a:xfrm>
                  <a:off x="2101" y="5760"/>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813" name="Rectangle 432"/>
                <p:cNvSpPr>
                  <a:spLocks noChangeArrowheads="1"/>
                </p:cNvSpPr>
                <p:nvPr/>
              </p:nvSpPr>
              <p:spPr bwMode="auto">
                <a:xfrm>
                  <a:off x="2058" y="5760"/>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800" name="Group 435"/>
              <p:cNvGrpSpPr>
                <a:grpSpLocks/>
              </p:cNvGrpSpPr>
              <p:nvPr/>
            </p:nvGrpSpPr>
            <p:grpSpPr bwMode="auto">
              <a:xfrm>
                <a:off x="0" y="6144"/>
                <a:ext cx="734" cy="384"/>
                <a:chOff x="0" y="6144"/>
                <a:chExt cx="734" cy="384"/>
              </a:xfrm>
            </p:grpSpPr>
            <p:sp>
              <p:nvSpPr>
                <p:cNvPr id="68810" name="Rectangle 302"/>
                <p:cNvSpPr>
                  <a:spLocks noChangeArrowheads="1"/>
                </p:cNvSpPr>
                <p:nvPr/>
              </p:nvSpPr>
              <p:spPr bwMode="auto">
                <a:xfrm>
                  <a:off x="43" y="614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811" name="Rectangle 434"/>
                <p:cNvSpPr>
                  <a:spLocks noChangeArrowheads="1"/>
                </p:cNvSpPr>
                <p:nvPr/>
              </p:nvSpPr>
              <p:spPr bwMode="auto">
                <a:xfrm>
                  <a:off x="0" y="614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801" name="Group 437"/>
              <p:cNvGrpSpPr>
                <a:grpSpLocks/>
              </p:cNvGrpSpPr>
              <p:nvPr/>
            </p:nvGrpSpPr>
            <p:grpSpPr bwMode="auto">
              <a:xfrm>
                <a:off x="734" y="6144"/>
                <a:ext cx="662" cy="384"/>
                <a:chOff x="734" y="6144"/>
                <a:chExt cx="662" cy="384"/>
              </a:xfrm>
            </p:grpSpPr>
            <p:sp>
              <p:nvSpPr>
                <p:cNvPr id="68808" name="Rectangle 303"/>
                <p:cNvSpPr>
                  <a:spLocks noChangeArrowheads="1"/>
                </p:cNvSpPr>
                <p:nvPr/>
              </p:nvSpPr>
              <p:spPr bwMode="auto">
                <a:xfrm>
                  <a:off x="777" y="614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809" name="Rectangle 436"/>
                <p:cNvSpPr>
                  <a:spLocks noChangeArrowheads="1"/>
                </p:cNvSpPr>
                <p:nvPr/>
              </p:nvSpPr>
              <p:spPr bwMode="auto">
                <a:xfrm>
                  <a:off x="734" y="614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802" name="Group 439"/>
              <p:cNvGrpSpPr>
                <a:grpSpLocks/>
              </p:cNvGrpSpPr>
              <p:nvPr/>
            </p:nvGrpSpPr>
            <p:grpSpPr bwMode="auto">
              <a:xfrm>
                <a:off x="1396" y="6144"/>
                <a:ext cx="662" cy="384"/>
                <a:chOff x="1396" y="6144"/>
                <a:chExt cx="662" cy="384"/>
              </a:xfrm>
            </p:grpSpPr>
            <p:sp>
              <p:nvSpPr>
                <p:cNvPr id="68806" name="Rectangle 304"/>
                <p:cNvSpPr>
                  <a:spLocks noChangeArrowheads="1"/>
                </p:cNvSpPr>
                <p:nvPr/>
              </p:nvSpPr>
              <p:spPr bwMode="auto">
                <a:xfrm>
                  <a:off x="1439" y="614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807" name="Rectangle 438"/>
                <p:cNvSpPr>
                  <a:spLocks noChangeArrowheads="1"/>
                </p:cNvSpPr>
                <p:nvPr/>
              </p:nvSpPr>
              <p:spPr bwMode="auto">
                <a:xfrm>
                  <a:off x="1396" y="614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803" name="Group 441"/>
              <p:cNvGrpSpPr>
                <a:grpSpLocks/>
              </p:cNvGrpSpPr>
              <p:nvPr/>
            </p:nvGrpSpPr>
            <p:grpSpPr bwMode="auto">
              <a:xfrm>
                <a:off x="2058" y="6144"/>
                <a:ext cx="590" cy="384"/>
                <a:chOff x="2058" y="6144"/>
                <a:chExt cx="590" cy="384"/>
              </a:xfrm>
            </p:grpSpPr>
            <p:sp>
              <p:nvSpPr>
                <p:cNvPr id="68804" name="Rectangle 305"/>
                <p:cNvSpPr>
                  <a:spLocks noChangeArrowheads="1"/>
                </p:cNvSpPr>
                <p:nvPr/>
              </p:nvSpPr>
              <p:spPr bwMode="auto">
                <a:xfrm>
                  <a:off x="2101" y="6144"/>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805" name="Rectangle 440"/>
                <p:cNvSpPr>
                  <a:spLocks noChangeArrowheads="1"/>
                </p:cNvSpPr>
                <p:nvPr/>
              </p:nvSpPr>
              <p:spPr bwMode="auto">
                <a:xfrm>
                  <a:off x="2058" y="6144"/>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68735" name="Rectangle 443"/>
            <p:cNvSpPr>
              <a:spLocks noChangeArrowheads="1"/>
            </p:cNvSpPr>
            <p:nvPr/>
          </p:nvSpPr>
          <p:spPr bwMode="auto">
            <a:xfrm>
              <a:off x="-3" y="-3"/>
              <a:ext cx="2654" cy="6534"/>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sp>
        <p:nvSpPr>
          <p:cNvPr id="68614" name="Rectangle 445"/>
          <p:cNvSpPr>
            <a:spLocks noChangeArrowheads="1"/>
          </p:cNvSpPr>
          <p:nvPr/>
        </p:nvSpPr>
        <p:spPr bwMode="auto">
          <a:xfrm>
            <a:off x="4716463" y="1412875"/>
            <a:ext cx="40386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200" b="1">
                <a:latin typeface="Times New Roman" panose="02020603050405020304" pitchFamily="18" charset="0"/>
                <a:cs typeface="Times New Roman" panose="02020603050405020304" pitchFamily="18" charset="0"/>
              </a:rPr>
              <a:t>((СОТРУДНИКИ</a:t>
            </a:r>
            <a:r>
              <a:rPr lang="ru-RU" altLang="ru-RU" sz="1200" b="1" i="1">
                <a:latin typeface="Times New Roman" panose="02020603050405020304" pitchFamily="18" charset="0"/>
                <a:cs typeface="Times New Roman" panose="02020603050405020304" pitchFamily="18" charset="0"/>
              </a:rPr>
              <a:t> </a:t>
            </a:r>
            <a:r>
              <a:rPr lang="en-US" altLang="ru-RU" sz="1200" b="1">
                <a:cs typeface="Arial" panose="020B0604020202020204" pitchFamily="34" charset="0"/>
              </a:rPr>
              <a:t>PROJECT</a:t>
            </a:r>
            <a:r>
              <a:rPr lang="ru-RU" altLang="ru-RU" sz="1200" b="1">
                <a:latin typeface="Times New Roman" panose="02020603050405020304" pitchFamily="18" charset="0"/>
                <a:cs typeface="Times New Roman" panose="02020603050405020304" pitchFamily="18" charset="0"/>
              </a:rPr>
              <a:t> {СОТР_НОМЕР, СОТР_ИМЯ, СОТР_ЗАРП}) </a:t>
            </a:r>
            <a:endParaRPr lang="ru-RU" altLang="ru-RU" sz="1000" b="1">
              <a:latin typeface="Times New Roman" panose="02020603050405020304" pitchFamily="18" charset="0"/>
              <a:cs typeface="Times New Roman" panose="02020603050405020304" pitchFamily="18" charset="0"/>
            </a:endParaRPr>
          </a:p>
          <a:p>
            <a:pPr algn="ctr"/>
            <a:r>
              <a:rPr lang="en-US" altLang="ru-RU" sz="1200" b="1">
                <a:cs typeface="Arial" panose="020B0604020202020204" pitchFamily="34" charset="0"/>
              </a:rPr>
              <a:t>TIMES </a:t>
            </a:r>
            <a:r>
              <a:rPr lang="ru-RU" altLang="ru-RU" sz="1200" b="1">
                <a:latin typeface="Times New Roman" panose="02020603050405020304" pitchFamily="18" charset="0"/>
                <a:cs typeface="Times New Roman" panose="02020603050405020304" pitchFamily="18" charset="0"/>
              </a:rPr>
              <a:t>НОМЕРА_ПРОЕКТОВ) </a:t>
            </a:r>
            <a:r>
              <a:rPr lang="en-US" altLang="ru-RU" sz="1200" b="1">
                <a:cs typeface="Arial" panose="020B0604020202020204" pitchFamily="34" charset="0"/>
              </a:rPr>
              <a:t>MINUS</a:t>
            </a:r>
            <a:r>
              <a:rPr lang="en-US" altLang="ru-RU" sz="1200" b="1">
                <a:latin typeface="Times New Roman" panose="02020603050405020304" pitchFamily="18" charset="0"/>
                <a:cs typeface="Times New Roman" panose="02020603050405020304" pitchFamily="18" charset="0"/>
              </a:rPr>
              <a:t> </a:t>
            </a:r>
            <a:r>
              <a:rPr lang="ru-RU" altLang="ru-RU" sz="1200" b="1">
                <a:latin typeface="Times New Roman" panose="02020603050405020304" pitchFamily="18" charset="0"/>
                <a:cs typeface="Times New Roman" panose="02020603050405020304" pitchFamily="18" charset="0"/>
              </a:rPr>
              <a:t>СОТРУДНИКИ</a:t>
            </a:r>
            <a:endParaRPr lang="ru-RU" altLang="ru-RU" sz="1000" b="1">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grpSp>
        <p:nvGrpSpPr>
          <p:cNvPr id="68615" name="Group 532"/>
          <p:cNvGrpSpPr>
            <a:grpSpLocks/>
          </p:cNvGrpSpPr>
          <p:nvPr/>
        </p:nvGrpSpPr>
        <p:grpSpPr bwMode="auto">
          <a:xfrm>
            <a:off x="4716463" y="2420938"/>
            <a:ext cx="4213225" cy="1447800"/>
            <a:chOff x="-3" y="-3"/>
            <a:chExt cx="2654" cy="2694"/>
          </a:xfrm>
        </p:grpSpPr>
        <p:grpSp>
          <p:nvGrpSpPr>
            <p:cNvPr id="68648" name="Group 530"/>
            <p:cNvGrpSpPr>
              <a:grpSpLocks/>
            </p:cNvGrpSpPr>
            <p:nvPr/>
          </p:nvGrpSpPr>
          <p:grpSpPr bwMode="auto">
            <a:xfrm>
              <a:off x="0" y="0"/>
              <a:ext cx="2648" cy="2688"/>
              <a:chOff x="0" y="0"/>
              <a:chExt cx="2648" cy="2688"/>
            </a:xfrm>
          </p:grpSpPr>
          <p:grpSp>
            <p:nvGrpSpPr>
              <p:cNvPr id="68650" name="Group 475"/>
              <p:cNvGrpSpPr>
                <a:grpSpLocks/>
              </p:cNvGrpSpPr>
              <p:nvPr/>
            </p:nvGrpSpPr>
            <p:grpSpPr bwMode="auto">
              <a:xfrm>
                <a:off x="0" y="0"/>
                <a:ext cx="734" cy="384"/>
                <a:chOff x="0" y="0"/>
                <a:chExt cx="734" cy="384"/>
              </a:xfrm>
            </p:grpSpPr>
            <p:sp>
              <p:nvSpPr>
                <p:cNvPr id="68732" name="Rectangle 446"/>
                <p:cNvSpPr>
                  <a:spLocks noChangeArrowheads="1"/>
                </p:cNvSpPr>
                <p:nvPr/>
              </p:nvSpPr>
              <p:spPr bwMode="auto">
                <a:xfrm>
                  <a:off x="43" y="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СОТР_НОМЕР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733" name="Rectangle 474"/>
                <p:cNvSpPr>
                  <a:spLocks noChangeArrowheads="1"/>
                </p:cNvSpPr>
                <p:nvPr/>
              </p:nvSpPr>
              <p:spPr bwMode="auto">
                <a:xfrm>
                  <a:off x="0" y="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651" name="Group 477"/>
              <p:cNvGrpSpPr>
                <a:grpSpLocks/>
              </p:cNvGrpSpPr>
              <p:nvPr/>
            </p:nvGrpSpPr>
            <p:grpSpPr bwMode="auto">
              <a:xfrm>
                <a:off x="734" y="0"/>
                <a:ext cx="662" cy="384"/>
                <a:chOff x="734" y="0"/>
                <a:chExt cx="662" cy="384"/>
              </a:xfrm>
            </p:grpSpPr>
            <p:sp>
              <p:nvSpPr>
                <p:cNvPr id="68730" name="Rectangle 447"/>
                <p:cNvSpPr>
                  <a:spLocks noChangeArrowheads="1"/>
                </p:cNvSpPr>
                <p:nvPr/>
              </p:nvSpPr>
              <p:spPr bwMode="auto">
                <a:xfrm>
                  <a:off x="777" y="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СОТР_ИМЯ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731" name="Rectangle 476"/>
                <p:cNvSpPr>
                  <a:spLocks noChangeArrowheads="1"/>
                </p:cNvSpPr>
                <p:nvPr/>
              </p:nvSpPr>
              <p:spPr bwMode="auto">
                <a:xfrm>
                  <a:off x="734" y="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652" name="Group 479"/>
              <p:cNvGrpSpPr>
                <a:grpSpLocks/>
              </p:cNvGrpSpPr>
              <p:nvPr/>
            </p:nvGrpSpPr>
            <p:grpSpPr bwMode="auto">
              <a:xfrm>
                <a:off x="1396" y="0"/>
                <a:ext cx="662" cy="384"/>
                <a:chOff x="1396" y="0"/>
                <a:chExt cx="662" cy="384"/>
              </a:xfrm>
            </p:grpSpPr>
            <p:sp>
              <p:nvSpPr>
                <p:cNvPr id="68728" name="Rectangle 448"/>
                <p:cNvSpPr>
                  <a:spLocks noChangeArrowheads="1"/>
                </p:cNvSpPr>
                <p:nvPr/>
              </p:nvSpPr>
              <p:spPr bwMode="auto">
                <a:xfrm>
                  <a:off x="1439" y="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СОТР_ЗАРП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729" name="Rectangle 478"/>
                <p:cNvSpPr>
                  <a:spLocks noChangeArrowheads="1"/>
                </p:cNvSpPr>
                <p:nvPr/>
              </p:nvSpPr>
              <p:spPr bwMode="auto">
                <a:xfrm>
                  <a:off x="1396" y="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653" name="Group 481"/>
              <p:cNvGrpSpPr>
                <a:grpSpLocks/>
              </p:cNvGrpSpPr>
              <p:nvPr/>
            </p:nvGrpSpPr>
            <p:grpSpPr bwMode="auto">
              <a:xfrm>
                <a:off x="2058" y="0"/>
                <a:ext cx="590" cy="384"/>
                <a:chOff x="2058" y="0"/>
                <a:chExt cx="590" cy="384"/>
              </a:xfrm>
            </p:grpSpPr>
            <p:sp>
              <p:nvSpPr>
                <p:cNvPr id="68726" name="Rectangle 449"/>
                <p:cNvSpPr>
                  <a:spLocks noChangeArrowheads="1"/>
                </p:cNvSpPr>
                <p:nvPr/>
              </p:nvSpPr>
              <p:spPr bwMode="auto">
                <a:xfrm>
                  <a:off x="2101" y="0"/>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ПРО_НОМ</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727" name="Rectangle 480"/>
                <p:cNvSpPr>
                  <a:spLocks noChangeArrowheads="1"/>
                </p:cNvSpPr>
                <p:nvPr/>
              </p:nvSpPr>
              <p:spPr bwMode="auto">
                <a:xfrm>
                  <a:off x="2058" y="0"/>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654" name="Group 483"/>
              <p:cNvGrpSpPr>
                <a:grpSpLocks/>
              </p:cNvGrpSpPr>
              <p:nvPr/>
            </p:nvGrpSpPr>
            <p:grpSpPr bwMode="auto">
              <a:xfrm>
                <a:off x="0" y="384"/>
                <a:ext cx="734" cy="384"/>
                <a:chOff x="0" y="384"/>
                <a:chExt cx="734" cy="384"/>
              </a:xfrm>
            </p:grpSpPr>
            <p:sp>
              <p:nvSpPr>
                <p:cNvPr id="68724" name="Rectangle 450"/>
                <p:cNvSpPr>
                  <a:spLocks noChangeArrowheads="1"/>
                </p:cNvSpPr>
                <p:nvPr/>
              </p:nvSpPr>
              <p:spPr bwMode="auto">
                <a:xfrm>
                  <a:off x="43" y="38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2936</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725" name="Rectangle 482"/>
                <p:cNvSpPr>
                  <a:spLocks noChangeArrowheads="1"/>
                </p:cNvSpPr>
                <p:nvPr/>
              </p:nvSpPr>
              <p:spPr bwMode="auto">
                <a:xfrm>
                  <a:off x="0" y="38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655" name="Group 485"/>
              <p:cNvGrpSpPr>
                <a:grpSpLocks/>
              </p:cNvGrpSpPr>
              <p:nvPr/>
            </p:nvGrpSpPr>
            <p:grpSpPr bwMode="auto">
              <a:xfrm>
                <a:off x="734" y="384"/>
                <a:ext cx="662" cy="384"/>
                <a:chOff x="734" y="384"/>
                <a:chExt cx="662" cy="384"/>
              </a:xfrm>
            </p:grpSpPr>
            <p:sp>
              <p:nvSpPr>
                <p:cNvPr id="68722" name="Rectangle 451"/>
                <p:cNvSpPr>
                  <a:spLocks noChangeArrowheads="1"/>
                </p:cNvSpPr>
                <p:nvPr/>
              </p:nvSpPr>
              <p:spPr bwMode="auto">
                <a:xfrm>
                  <a:off x="777" y="38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Сидоров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723" name="Rectangle 484"/>
                <p:cNvSpPr>
                  <a:spLocks noChangeArrowheads="1"/>
                </p:cNvSpPr>
                <p:nvPr/>
              </p:nvSpPr>
              <p:spPr bwMode="auto">
                <a:xfrm>
                  <a:off x="734" y="38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656" name="Group 487"/>
              <p:cNvGrpSpPr>
                <a:grpSpLocks/>
              </p:cNvGrpSpPr>
              <p:nvPr/>
            </p:nvGrpSpPr>
            <p:grpSpPr bwMode="auto">
              <a:xfrm>
                <a:off x="1396" y="384"/>
                <a:ext cx="662" cy="384"/>
                <a:chOff x="1396" y="384"/>
                <a:chExt cx="662" cy="384"/>
              </a:xfrm>
            </p:grpSpPr>
            <p:sp>
              <p:nvSpPr>
                <p:cNvPr id="68720" name="Rectangle 452"/>
                <p:cNvSpPr>
                  <a:spLocks noChangeArrowheads="1"/>
                </p:cNvSpPr>
                <p:nvPr/>
              </p:nvSpPr>
              <p:spPr bwMode="auto">
                <a:xfrm>
                  <a:off x="1439" y="38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 9,200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721" name="Rectangle 486"/>
                <p:cNvSpPr>
                  <a:spLocks noChangeArrowheads="1"/>
                </p:cNvSpPr>
                <p:nvPr/>
              </p:nvSpPr>
              <p:spPr bwMode="auto">
                <a:xfrm>
                  <a:off x="1396" y="38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657" name="Group 489"/>
              <p:cNvGrpSpPr>
                <a:grpSpLocks/>
              </p:cNvGrpSpPr>
              <p:nvPr/>
            </p:nvGrpSpPr>
            <p:grpSpPr bwMode="auto">
              <a:xfrm>
                <a:off x="2058" y="384"/>
                <a:ext cx="590" cy="384"/>
                <a:chOff x="2058" y="384"/>
                <a:chExt cx="590" cy="384"/>
              </a:xfrm>
            </p:grpSpPr>
            <p:sp>
              <p:nvSpPr>
                <p:cNvPr id="68718" name="Rectangle 453"/>
                <p:cNvSpPr>
                  <a:spLocks noChangeArrowheads="1"/>
                </p:cNvSpPr>
                <p:nvPr/>
              </p:nvSpPr>
              <p:spPr bwMode="auto">
                <a:xfrm>
                  <a:off x="2101" y="384"/>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719" name="Rectangle 488"/>
                <p:cNvSpPr>
                  <a:spLocks noChangeArrowheads="1"/>
                </p:cNvSpPr>
                <p:nvPr/>
              </p:nvSpPr>
              <p:spPr bwMode="auto">
                <a:xfrm>
                  <a:off x="2058" y="384"/>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658" name="Group 491"/>
              <p:cNvGrpSpPr>
                <a:grpSpLocks/>
              </p:cNvGrpSpPr>
              <p:nvPr/>
            </p:nvGrpSpPr>
            <p:grpSpPr bwMode="auto">
              <a:xfrm>
                <a:off x="0" y="768"/>
                <a:ext cx="734" cy="384"/>
                <a:chOff x="0" y="768"/>
                <a:chExt cx="734" cy="384"/>
              </a:xfrm>
            </p:grpSpPr>
            <p:sp>
              <p:nvSpPr>
                <p:cNvPr id="68716" name="Rectangle 454"/>
                <p:cNvSpPr>
                  <a:spLocks noChangeArrowheads="1"/>
                </p:cNvSpPr>
                <p:nvPr/>
              </p:nvSpPr>
              <p:spPr bwMode="auto">
                <a:xfrm>
                  <a:off x="43" y="768"/>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2937</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717" name="Rectangle 490"/>
                <p:cNvSpPr>
                  <a:spLocks noChangeArrowheads="1"/>
                </p:cNvSpPr>
                <p:nvPr/>
              </p:nvSpPr>
              <p:spPr bwMode="auto">
                <a:xfrm>
                  <a:off x="0" y="768"/>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659" name="Group 493"/>
              <p:cNvGrpSpPr>
                <a:grpSpLocks/>
              </p:cNvGrpSpPr>
              <p:nvPr/>
            </p:nvGrpSpPr>
            <p:grpSpPr bwMode="auto">
              <a:xfrm>
                <a:off x="734" y="768"/>
                <a:ext cx="662" cy="384"/>
                <a:chOff x="734" y="768"/>
                <a:chExt cx="662" cy="384"/>
              </a:xfrm>
            </p:grpSpPr>
            <p:sp>
              <p:nvSpPr>
                <p:cNvPr id="68714" name="Rectangle 455"/>
                <p:cNvSpPr>
                  <a:spLocks noChangeArrowheads="1"/>
                </p:cNvSpPr>
                <p:nvPr/>
              </p:nvSpPr>
              <p:spPr bwMode="auto">
                <a:xfrm>
                  <a:off x="777" y="76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Федоров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715" name="Rectangle 492"/>
                <p:cNvSpPr>
                  <a:spLocks noChangeArrowheads="1"/>
                </p:cNvSpPr>
                <p:nvPr/>
              </p:nvSpPr>
              <p:spPr bwMode="auto">
                <a:xfrm>
                  <a:off x="734" y="76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660" name="Group 495"/>
              <p:cNvGrpSpPr>
                <a:grpSpLocks/>
              </p:cNvGrpSpPr>
              <p:nvPr/>
            </p:nvGrpSpPr>
            <p:grpSpPr bwMode="auto">
              <a:xfrm>
                <a:off x="1396" y="768"/>
                <a:ext cx="662" cy="384"/>
                <a:chOff x="1396" y="768"/>
                <a:chExt cx="662" cy="384"/>
              </a:xfrm>
            </p:grpSpPr>
            <p:sp>
              <p:nvSpPr>
                <p:cNvPr id="68712" name="Rectangle 456"/>
                <p:cNvSpPr>
                  <a:spLocks noChangeArrowheads="1"/>
                </p:cNvSpPr>
                <p:nvPr/>
              </p:nvSpPr>
              <p:spPr bwMode="auto">
                <a:xfrm>
                  <a:off x="1439" y="76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713" name="Rectangle 494"/>
                <p:cNvSpPr>
                  <a:spLocks noChangeArrowheads="1"/>
                </p:cNvSpPr>
                <p:nvPr/>
              </p:nvSpPr>
              <p:spPr bwMode="auto">
                <a:xfrm>
                  <a:off x="1396" y="76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661" name="Group 497"/>
              <p:cNvGrpSpPr>
                <a:grpSpLocks/>
              </p:cNvGrpSpPr>
              <p:nvPr/>
            </p:nvGrpSpPr>
            <p:grpSpPr bwMode="auto">
              <a:xfrm>
                <a:off x="2058" y="768"/>
                <a:ext cx="590" cy="384"/>
                <a:chOff x="2058" y="768"/>
                <a:chExt cx="590" cy="384"/>
              </a:xfrm>
            </p:grpSpPr>
            <p:sp>
              <p:nvSpPr>
                <p:cNvPr id="68710" name="Rectangle 457"/>
                <p:cNvSpPr>
                  <a:spLocks noChangeArrowheads="1"/>
                </p:cNvSpPr>
                <p:nvPr/>
              </p:nvSpPr>
              <p:spPr bwMode="auto">
                <a:xfrm>
                  <a:off x="2101" y="768"/>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711" name="Rectangle 496"/>
                <p:cNvSpPr>
                  <a:spLocks noChangeArrowheads="1"/>
                </p:cNvSpPr>
                <p:nvPr/>
              </p:nvSpPr>
              <p:spPr bwMode="auto">
                <a:xfrm>
                  <a:off x="2058" y="768"/>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662" name="Group 499"/>
              <p:cNvGrpSpPr>
                <a:grpSpLocks/>
              </p:cNvGrpSpPr>
              <p:nvPr/>
            </p:nvGrpSpPr>
            <p:grpSpPr bwMode="auto">
              <a:xfrm>
                <a:off x="0" y="1152"/>
                <a:ext cx="734" cy="384"/>
                <a:chOff x="0" y="1152"/>
                <a:chExt cx="734" cy="384"/>
              </a:xfrm>
            </p:grpSpPr>
            <p:sp>
              <p:nvSpPr>
                <p:cNvPr id="68708" name="Rectangle 458"/>
                <p:cNvSpPr>
                  <a:spLocks noChangeArrowheads="1"/>
                </p:cNvSpPr>
                <p:nvPr/>
              </p:nvSpPr>
              <p:spPr bwMode="auto">
                <a:xfrm>
                  <a:off x="43" y="1152"/>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2938</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709" name="Rectangle 498"/>
                <p:cNvSpPr>
                  <a:spLocks noChangeArrowheads="1"/>
                </p:cNvSpPr>
                <p:nvPr/>
              </p:nvSpPr>
              <p:spPr bwMode="auto">
                <a:xfrm>
                  <a:off x="0" y="1152"/>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663" name="Group 501"/>
              <p:cNvGrpSpPr>
                <a:grpSpLocks/>
              </p:cNvGrpSpPr>
              <p:nvPr/>
            </p:nvGrpSpPr>
            <p:grpSpPr bwMode="auto">
              <a:xfrm>
                <a:off x="734" y="1152"/>
                <a:ext cx="662" cy="384"/>
                <a:chOff x="734" y="1152"/>
                <a:chExt cx="662" cy="384"/>
              </a:xfrm>
            </p:grpSpPr>
            <p:sp>
              <p:nvSpPr>
                <p:cNvPr id="68706" name="Rectangle 459"/>
                <p:cNvSpPr>
                  <a:spLocks noChangeArrowheads="1"/>
                </p:cNvSpPr>
                <p:nvPr/>
              </p:nvSpPr>
              <p:spPr bwMode="auto">
                <a:xfrm>
                  <a:off x="777" y="115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Иванова</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707" name="Rectangle 500"/>
                <p:cNvSpPr>
                  <a:spLocks noChangeArrowheads="1"/>
                </p:cNvSpPr>
                <p:nvPr/>
              </p:nvSpPr>
              <p:spPr bwMode="auto">
                <a:xfrm>
                  <a:off x="734" y="115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664" name="Group 503"/>
              <p:cNvGrpSpPr>
                <a:grpSpLocks/>
              </p:cNvGrpSpPr>
              <p:nvPr/>
            </p:nvGrpSpPr>
            <p:grpSpPr bwMode="auto">
              <a:xfrm>
                <a:off x="1396" y="1152"/>
                <a:ext cx="662" cy="384"/>
                <a:chOff x="1396" y="1152"/>
                <a:chExt cx="662" cy="384"/>
              </a:xfrm>
            </p:grpSpPr>
            <p:sp>
              <p:nvSpPr>
                <p:cNvPr id="68704" name="Rectangle 460"/>
                <p:cNvSpPr>
                  <a:spLocks noChangeArrowheads="1"/>
                </p:cNvSpPr>
                <p:nvPr/>
              </p:nvSpPr>
              <p:spPr bwMode="auto">
                <a:xfrm>
                  <a:off x="1439" y="115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705" name="Rectangle 502"/>
                <p:cNvSpPr>
                  <a:spLocks noChangeArrowheads="1"/>
                </p:cNvSpPr>
                <p:nvPr/>
              </p:nvSpPr>
              <p:spPr bwMode="auto">
                <a:xfrm>
                  <a:off x="1396" y="115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665" name="Group 505"/>
              <p:cNvGrpSpPr>
                <a:grpSpLocks/>
              </p:cNvGrpSpPr>
              <p:nvPr/>
            </p:nvGrpSpPr>
            <p:grpSpPr bwMode="auto">
              <a:xfrm>
                <a:off x="2058" y="1152"/>
                <a:ext cx="590" cy="384"/>
                <a:chOff x="2058" y="1152"/>
                <a:chExt cx="590" cy="384"/>
              </a:xfrm>
            </p:grpSpPr>
            <p:sp>
              <p:nvSpPr>
                <p:cNvPr id="68702" name="Rectangle 461"/>
                <p:cNvSpPr>
                  <a:spLocks noChangeArrowheads="1"/>
                </p:cNvSpPr>
                <p:nvPr/>
              </p:nvSpPr>
              <p:spPr bwMode="auto">
                <a:xfrm>
                  <a:off x="2101" y="1152"/>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703" name="Rectangle 504"/>
                <p:cNvSpPr>
                  <a:spLocks noChangeArrowheads="1"/>
                </p:cNvSpPr>
                <p:nvPr/>
              </p:nvSpPr>
              <p:spPr bwMode="auto">
                <a:xfrm>
                  <a:off x="2058" y="1152"/>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666" name="Group 507"/>
              <p:cNvGrpSpPr>
                <a:grpSpLocks/>
              </p:cNvGrpSpPr>
              <p:nvPr/>
            </p:nvGrpSpPr>
            <p:grpSpPr bwMode="auto">
              <a:xfrm>
                <a:off x="0" y="1536"/>
                <a:ext cx="734" cy="384"/>
                <a:chOff x="0" y="1536"/>
                <a:chExt cx="734" cy="384"/>
              </a:xfrm>
            </p:grpSpPr>
            <p:sp>
              <p:nvSpPr>
                <p:cNvPr id="68700" name="Rectangle 462"/>
                <p:cNvSpPr>
                  <a:spLocks noChangeArrowheads="1"/>
                </p:cNvSpPr>
                <p:nvPr/>
              </p:nvSpPr>
              <p:spPr bwMode="auto">
                <a:xfrm>
                  <a:off x="43" y="1536"/>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2939</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701" name="Rectangle 506"/>
                <p:cNvSpPr>
                  <a:spLocks noChangeArrowheads="1"/>
                </p:cNvSpPr>
                <p:nvPr/>
              </p:nvSpPr>
              <p:spPr bwMode="auto">
                <a:xfrm>
                  <a:off x="0" y="1536"/>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667" name="Group 509"/>
              <p:cNvGrpSpPr>
                <a:grpSpLocks/>
              </p:cNvGrpSpPr>
              <p:nvPr/>
            </p:nvGrpSpPr>
            <p:grpSpPr bwMode="auto">
              <a:xfrm>
                <a:off x="734" y="1536"/>
                <a:ext cx="662" cy="384"/>
                <a:chOff x="734" y="1536"/>
                <a:chExt cx="662" cy="384"/>
              </a:xfrm>
            </p:grpSpPr>
            <p:sp>
              <p:nvSpPr>
                <p:cNvPr id="68698" name="Rectangle 463"/>
                <p:cNvSpPr>
                  <a:spLocks noChangeArrowheads="1"/>
                </p:cNvSpPr>
                <p:nvPr/>
              </p:nvSpPr>
              <p:spPr bwMode="auto">
                <a:xfrm>
                  <a:off x="777" y="153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Сидоренко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699" name="Rectangle 508"/>
                <p:cNvSpPr>
                  <a:spLocks noChangeArrowheads="1"/>
                </p:cNvSpPr>
                <p:nvPr/>
              </p:nvSpPr>
              <p:spPr bwMode="auto">
                <a:xfrm>
                  <a:off x="734" y="153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668" name="Group 511"/>
              <p:cNvGrpSpPr>
                <a:grpSpLocks/>
              </p:cNvGrpSpPr>
              <p:nvPr/>
            </p:nvGrpSpPr>
            <p:grpSpPr bwMode="auto">
              <a:xfrm>
                <a:off x="1396" y="1536"/>
                <a:ext cx="662" cy="384"/>
                <a:chOff x="1396" y="1536"/>
                <a:chExt cx="662" cy="384"/>
              </a:xfrm>
            </p:grpSpPr>
            <p:sp>
              <p:nvSpPr>
                <p:cNvPr id="68696" name="Rectangle 464"/>
                <p:cNvSpPr>
                  <a:spLocks noChangeArrowheads="1"/>
                </p:cNvSpPr>
                <p:nvPr/>
              </p:nvSpPr>
              <p:spPr bwMode="auto">
                <a:xfrm>
                  <a:off x="1439" y="153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 9,200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697" name="Rectangle 510"/>
                <p:cNvSpPr>
                  <a:spLocks noChangeArrowheads="1"/>
                </p:cNvSpPr>
                <p:nvPr/>
              </p:nvSpPr>
              <p:spPr bwMode="auto">
                <a:xfrm>
                  <a:off x="1396" y="153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669" name="Group 513"/>
              <p:cNvGrpSpPr>
                <a:grpSpLocks/>
              </p:cNvGrpSpPr>
              <p:nvPr/>
            </p:nvGrpSpPr>
            <p:grpSpPr bwMode="auto">
              <a:xfrm>
                <a:off x="2058" y="1536"/>
                <a:ext cx="590" cy="384"/>
                <a:chOff x="2058" y="1536"/>
                <a:chExt cx="590" cy="384"/>
              </a:xfrm>
            </p:grpSpPr>
            <p:sp>
              <p:nvSpPr>
                <p:cNvPr id="68694" name="Rectangle 465"/>
                <p:cNvSpPr>
                  <a:spLocks noChangeArrowheads="1"/>
                </p:cNvSpPr>
                <p:nvPr/>
              </p:nvSpPr>
              <p:spPr bwMode="auto">
                <a:xfrm>
                  <a:off x="2101" y="1536"/>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695" name="Rectangle 512"/>
                <p:cNvSpPr>
                  <a:spLocks noChangeArrowheads="1"/>
                </p:cNvSpPr>
                <p:nvPr/>
              </p:nvSpPr>
              <p:spPr bwMode="auto">
                <a:xfrm>
                  <a:off x="2058" y="1536"/>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670" name="Group 515"/>
              <p:cNvGrpSpPr>
                <a:grpSpLocks/>
              </p:cNvGrpSpPr>
              <p:nvPr/>
            </p:nvGrpSpPr>
            <p:grpSpPr bwMode="auto">
              <a:xfrm>
                <a:off x="0" y="1920"/>
                <a:ext cx="734" cy="384"/>
                <a:chOff x="0" y="1920"/>
                <a:chExt cx="734" cy="384"/>
              </a:xfrm>
            </p:grpSpPr>
            <p:sp>
              <p:nvSpPr>
                <p:cNvPr id="68692" name="Rectangle 466"/>
                <p:cNvSpPr>
                  <a:spLocks noChangeArrowheads="1"/>
                </p:cNvSpPr>
                <p:nvPr/>
              </p:nvSpPr>
              <p:spPr bwMode="auto">
                <a:xfrm>
                  <a:off x="43" y="192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693" name="Rectangle 514"/>
                <p:cNvSpPr>
                  <a:spLocks noChangeArrowheads="1"/>
                </p:cNvSpPr>
                <p:nvPr/>
              </p:nvSpPr>
              <p:spPr bwMode="auto">
                <a:xfrm>
                  <a:off x="0" y="192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671" name="Group 517"/>
              <p:cNvGrpSpPr>
                <a:grpSpLocks/>
              </p:cNvGrpSpPr>
              <p:nvPr/>
            </p:nvGrpSpPr>
            <p:grpSpPr bwMode="auto">
              <a:xfrm>
                <a:off x="734" y="1920"/>
                <a:ext cx="662" cy="384"/>
                <a:chOff x="734" y="1920"/>
                <a:chExt cx="662" cy="384"/>
              </a:xfrm>
            </p:grpSpPr>
            <p:sp>
              <p:nvSpPr>
                <p:cNvPr id="68690" name="Rectangle 467"/>
                <p:cNvSpPr>
                  <a:spLocks noChangeArrowheads="1"/>
                </p:cNvSpPr>
                <p:nvPr/>
              </p:nvSpPr>
              <p:spPr bwMode="auto">
                <a:xfrm>
                  <a:off x="777" y="192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Федоренко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691" name="Rectangle 516"/>
                <p:cNvSpPr>
                  <a:spLocks noChangeArrowheads="1"/>
                </p:cNvSpPr>
                <p:nvPr/>
              </p:nvSpPr>
              <p:spPr bwMode="auto">
                <a:xfrm>
                  <a:off x="734" y="192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672" name="Group 519"/>
              <p:cNvGrpSpPr>
                <a:grpSpLocks/>
              </p:cNvGrpSpPr>
              <p:nvPr/>
            </p:nvGrpSpPr>
            <p:grpSpPr bwMode="auto">
              <a:xfrm>
                <a:off x="1396" y="1920"/>
                <a:ext cx="662" cy="384"/>
                <a:chOff x="1396" y="1920"/>
                <a:chExt cx="662" cy="384"/>
              </a:xfrm>
            </p:grpSpPr>
            <p:sp>
              <p:nvSpPr>
                <p:cNvPr id="68688" name="Rectangle 468"/>
                <p:cNvSpPr>
                  <a:spLocks noChangeArrowheads="1"/>
                </p:cNvSpPr>
                <p:nvPr/>
              </p:nvSpPr>
              <p:spPr bwMode="auto">
                <a:xfrm>
                  <a:off x="1439" y="192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689" name="Rectangle 518"/>
                <p:cNvSpPr>
                  <a:spLocks noChangeArrowheads="1"/>
                </p:cNvSpPr>
                <p:nvPr/>
              </p:nvSpPr>
              <p:spPr bwMode="auto">
                <a:xfrm>
                  <a:off x="1396" y="192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673" name="Group 521"/>
              <p:cNvGrpSpPr>
                <a:grpSpLocks/>
              </p:cNvGrpSpPr>
              <p:nvPr/>
            </p:nvGrpSpPr>
            <p:grpSpPr bwMode="auto">
              <a:xfrm>
                <a:off x="2058" y="1920"/>
                <a:ext cx="590" cy="384"/>
                <a:chOff x="2058" y="1920"/>
                <a:chExt cx="590" cy="384"/>
              </a:xfrm>
            </p:grpSpPr>
            <p:sp>
              <p:nvSpPr>
                <p:cNvPr id="68686" name="Rectangle 469"/>
                <p:cNvSpPr>
                  <a:spLocks noChangeArrowheads="1"/>
                </p:cNvSpPr>
                <p:nvPr/>
              </p:nvSpPr>
              <p:spPr bwMode="auto">
                <a:xfrm>
                  <a:off x="2101" y="1920"/>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687" name="Rectangle 520"/>
                <p:cNvSpPr>
                  <a:spLocks noChangeArrowheads="1"/>
                </p:cNvSpPr>
                <p:nvPr/>
              </p:nvSpPr>
              <p:spPr bwMode="auto">
                <a:xfrm>
                  <a:off x="2058" y="1920"/>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674" name="Group 523"/>
              <p:cNvGrpSpPr>
                <a:grpSpLocks/>
              </p:cNvGrpSpPr>
              <p:nvPr/>
            </p:nvGrpSpPr>
            <p:grpSpPr bwMode="auto">
              <a:xfrm>
                <a:off x="0" y="2304"/>
                <a:ext cx="734" cy="384"/>
                <a:chOff x="0" y="2304"/>
                <a:chExt cx="734" cy="384"/>
              </a:xfrm>
            </p:grpSpPr>
            <p:sp>
              <p:nvSpPr>
                <p:cNvPr id="68684" name="Rectangle 470"/>
                <p:cNvSpPr>
                  <a:spLocks noChangeArrowheads="1"/>
                </p:cNvSpPr>
                <p:nvPr/>
              </p:nvSpPr>
              <p:spPr bwMode="auto">
                <a:xfrm>
                  <a:off x="43" y="230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685" name="Rectangle 522"/>
                <p:cNvSpPr>
                  <a:spLocks noChangeArrowheads="1"/>
                </p:cNvSpPr>
                <p:nvPr/>
              </p:nvSpPr>
              <p:spPr bwMode="auto">
                <a:xfrm>
                  <a:off x="0" y="230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675" name="Group 525"/>
              <p:cNvGrpSpPr>
                <a:grpSpLocks/>
              </p:cNvGrpSpPr>
              <p:nvPr/>
            </p:nvGrpSpPr>
            <p:grpSpPr bwMode="auto">
              <a:xfrm>
                <a:off x="734" y="2304"/>
                <a:ext cx="662" cy="384"/>
                <a:chOff x="734" y="2304"/>
                <a:chExt cx="662" cy="384"/>
              </a:xfrm>
            </p:grpSpPr>
            <p:sp>
              <p:nvSpPr>
                <p:cNvPr id="68682" name="Rectangle 471"/>
                <p:cNvSpPr>
                  <a:spLocks noChangeArrowheads="1"/>
                </p:cNvSpPr>
                <p:nvPr/>
              </p:nvSpPr>
              <p:spPr bwMode="auto">
                <a:xfrm>
                  <a:off x="777" y="230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683" name="Rectangle 524"/>
                <p:cNvSpPr>
                  <a:spLocks noChangeArrowheads="1"/>
                </p:cNvSpPr>
                <p:nvPr/>
              </p:nvSpPr>
              <p:spPr bwMode="auto">
                <a:xfrm>
                  <a:off x="734" y="230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676" name="Group 527"/>
              <p:cNvGrpSpPr>
                <a:grpSpLocks/>
              </p:cNvGrpSpPr>
              <p:nvPr/>
            </p:nvGrpSpPr>
            <p:grpSpPr bwMode="auto">
              <a:xfrm>
                <a:off x="1396" y="2304"/>
                <a:ext cx="662" cy="384"/>
                <a:chOff x="1396" y="2304"/>
                <a:chExt cx="662" cy="384"/>
              </a:xfrm>
            </p:grpSpPr>
            <p:sp>
              <p:nvSpPr>
                <p:cNvPr id="68680" name="Rectangle 472"/>
                <p:cNvSpPr>
                  <a:spLocks noChangeArrowheads="1"/>
                </p:cNvSpPr>
                <p:nvPr/>
              </p:nvSpPr>
              <p:spPr bwMode="auto">
                <a:xfrm>
                  <a:off x="1439" y="230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681" name="Rectangle 526"/>
                <p:cNvSpPr>
                  <a:spLocks noChangeArrowheads="1"/>
                </p:cNvSpPr>
                <p:nvPr/>
              </p:nvSpPr>
              <p:spPr bwMode="auto">
                <a:xfrm>
                  <a:off x="1396" y="230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677" name="Group 529"/>
              <p:cNvGrpSpPr>
                <a:grpSpLocks/>
              </p:cNvGrpSpPr>
              <p:nvPr/>
            </p:nvGrpSpPr>
            <p:grpSpPr bwMode="auto">
              <a:xfrm>
                <a:off x="2058" y="2304"/>
                <a:ext cx="590" cy="384"/>
                <a:chOff x="2058" y="2304"/>
                <a:chExt cx="590" cy="384"/>
              </a:xfrm>
            </p:grpSpPr>
            <p:sp>
              <p:nvSpPr>
                <p:cNvPr id="68678" name="Rectangle 473"/>
                <p:cNvSpPr>
                  <a:spLocks noChangeArrowheads="1"/>
                </p:cNvSpPr>
                <p:nvPr/>
              </p:nvSpPr>
              <p:spPr bwMode="auto">
                <a:xfrm>
                  <a:off x="2101" y="2304"/>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679" name="Rectangle 528"/>
                <p:cNvSpPr>
                  <a:spLocks noChangeArrowheads="1"/>
                </p:cNvSpPr>
                <p:nvPr/>
              </p:nvSpPr>
              <p:spPr bwMode="auto">
                <a:xfrm>
                  <a:off x="2058" y="2304"/>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68649" name="Rectangle 531"/>
            <p:cNvSpPr>
              <a:spLocks noChangeArrowheads="1"/>
            </p:cNvSpPr>
            <p:nvPr/>
          </p:nvSpPr>
          <p:spPr bwMode="auto">
            <a:xfrm>
              <a:off x="-3" y="-3"/>
              <a:ext cx="2654" cy="2694"/>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sp>
        <p:nvSpPr>
          <p:cNvPr id="68616" name="Rectangle 533"/>
          <p:cNvSpPr>
            <a:spLocks noChangeArrowheads="1"/>
          </p:cNvSpPr>
          <p:nvPr/>
        </p:nvSpPr>
        <p:spPr bwMode="auto">
          <a:xfrm>
            <a:off x="4716463" y="3933825"/>
            <a:ext cx="4267200" cy="137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200" b="1">
                <a:latin typeface="Times New Roman" panose="02020603050405020304" pitchFamily="18" charset="0"/>
                <a:cs typeface="Times New Roman" panose="02020603050405020304" pitchFamily="18" charset="0"/>
              </a:rPr>
              <a:t>(СОТРУДНИКИ</a:t>
            </a:r>
            <a:r>
              <a:rPr lang="ru-RU" altLang="ru-RU" sz="1200" b="1" i="1">
                <a:latin typeface="Times New Roman" panose="02020603050405020304" pitchFamily="18" charset="0"/>
                <a:cs typeface="Times New Roman" panose="02020603050405020304" pitchFamily="18" charset="0"/>
              </a:rPr>
              <a:t> </a:t>
            </a:r>
            <a:r>
              <a:rPr lang="en-US" altLang="ru-RU" sz="1200" b="1">
                <a:cs typeface="Arial" panose="020B0604020202020204" pitchFamily="34" charset="0"/>
              </a:rPr>
              <a:t>PROJECT</a:t>
            </a:r>
            <a:r>
              <a:rPr lang="ru-RU" altLang="ru-RU" sz="1200" b="1">
                <a:latin typeface="Times New Roman" panose="02020603050405020304" pitchFamily="18" charset="0"/>
                <a:cs typeface="Times New Roman" panose="02020603050405020304" pitchFamily="18" charset="0"/>
              </a:rPr>
              <a:t> {СОТР_НОМЕР, СОТР_ИМЯ, СОТР_ЗАРП}) </a:t>
            </a:r>
            <a:r>
              <a:rPr lang="en-US" altLang="ru-RU" sz="1200" b="1">
                <a:cs typeface="Arial" panose="020B0604020202020204" pitchFamily="34" charset="0"/>
              </a:rPr>
              <a:t>MINUS</a:t>
            </a:r>
            <a:r>
              <a:rPr lang="ru-RU" altLang="ru-RU" sz="1200" b="1">
                <a:latin typeface="Times New Roman" panose="02020603050405020304" pitchFamily="18" charset="0"/>
                <a:cs typeface="Times New Roman" panose="02020603050405020304" pitchFamily="18" charset="0"/>
              </a:rPr>
              <a:t> ((((СОТРУДНИКИ </a:t>
            </a:r>
            <a:r>
              <a:rPr lang="en-US" altLang="ru-RU" sz="1200" b="1">
                <a:cs typeface="Arial" panose="020B0604020202020204" pitchFamily="34" charset="0"/>
              </a:rPr>
              <a:t>PROJECT </a:t>
            </a:r>
            <a:r>
              <a:rPr lang="ru-RU" altLang="ru-RU" sz="1200" b="1">
                <a:latin typeface="Times New Roman" panose="02020603050405020304" pitchFamily="18" charset="0"/>
                <a:cs typeface="Times New Roman" panose="02020603050405020304" pitchFamily="18" charset="0"/>
              </a:rPr>
              <a:t>{СОТР_НОМЕР, СОТР_ИМЯ, СОТР_ЗАРП}) </a:t>
            </a:r>
          </a:p>
          <a:p>
            <a:pPr algn="ctr"/>
            <a:r>
              <a:rPr lang="en-US" altLang="ru-RU" sz="1200" b="1">
                <a:cs typeface="Arial" panose="020B0604020202020204" pitchFamily="34" charset="0"/>
              </a:rPr>
              <a:t>TIMES </a:t>
            </a:r>
            <a:r>
              <a:rPr lang="ru-RU" altLang="ru-RU" sz="1200" b="1">
                <a:latin typeface="Times New Roman" panose="02020603050405020304" pitchFamily="18" charset="0"/>
                <a:cs typeface="Times New Roman" panose="02020603050405020304" pitchFamily="18" charset="0"/>
              </a:rPr>
              <a:t>НОМЕРА_ПРОЕКТОВ) </a:t>
            </a:r>
            <a:r>
              <a:rPr lang="en-US" altLang="ru-RU" sz="1200" b="1">
                <a:cs typeface="Arial" panose="020B0604020202020204" pitchFamily="34" charset="0"/>
              </a:rPr>
              <a:t>MINUS </a:t>
            </a:r>
            <a:r>
              <a:rPr lang="ru-RU" altLang="ru-RU" sz="1200" b="1">
                <a:latin typeface="Times New Roman" panose="02020603050405020304" pitchFamily="18" charset="0"/>
                <a:cs typeface="Times New Roman" panose="02020603050405020304" pitchFamily="18" charset="0"/>
              </a:rPr>
              <a:t>СОТРУДНИКИ) </a:t>
            </a:r>
          </a:p>
          <a:p>
            <a:pPr algn="ctr"/>
            <a:r>
              <a:rPr lang="en-US" altLang="ru-RU" sz="1200" b="1">
                <a:cs typeface="Arial" panose="020B0604020202020204" pitchFamily="34" charset="0"/>
              </a:rPr>
              <a:t>PROJECT</a:t>
            </a:r>
            <a:r>
              <a:rPr lang="ru-RU" altLang="ru-RU" sz="1200" b="1">
                <a:latin typeface="Times New Roman" panose="02020603050405020304" pitchFamily="18" charset="0"/>
                <a:cs typeface="Times New Roman" panose="02020603050405020304" pitchFamily="18" charset="0"/>
              </a:rPr>
              <a:t> {СОТР_НОМЕР, СОТР_ИМЯ, СОТР_ЗАРП})</a:t>
            </a:r>
          </a:p>
          <a:p>
            <a:endParaRPr lang="ru-RU" altLang="ru-RU" sz="2400">
              <a:latin typeface="Times New Roman" panose="02020603050405020304" pitchFamily="18" charset="0"/>
            </a:endParaRPr>
          </a:p>
        </p:txBody>
      </p:sp>
      <p:grpSp>
        <p:nvGrpSpPr>
          <p:cNvPr id="68617" name="Group 563"/>
          <p:cNvGrpSpPr>
            <a:grpSpLocks/>
          </p:cNvGrpSpPr>
          <p:nvPr/>
        </p:nvGrpSpPr>
        <p:grpSpPr bwMode="auto">
          <a:xfrm>
            <a:off x="5364163" y="5013325"/>
            <a:ext cx="3276600" cy="685800"/>
            <a:chOff x="-3" y="-3"/>
            <a:chExt cx="2064" cy="1158"/>
          </a:xfrm>
        </p:grpSpPr>
        <p:grpSp>
          <p:nvGrpSpPr>
            <p:cNvPr id="68619" name="Group 561"/>
            <p:cNvGrpSpPr>
              <a:grpSpLocks/>
            </p:cNvGrpSpPr>
            <p:nvPr/>
          </p:nvGrpSpPr>
          <p:grpSpPr bwMode="auto">
            <a:xfrm>
              <a:off x="0" y="0"/>
              <a:ext cx="2058" cy="1152"/>
              <a:chOff x="0" y="0"/>
              <a:chExt cx="2058" cy="1152"/>
            </a:xfrm>
          </p:grpSpPr>
          <p:grpSp>
            <p:nvGrpSpPr>
              <p:cNvPr id="68621" name="Group 544"/>
              <p:cNvGrpSpPr>
                <a:grpSpLocks/>
              </p:cNvGrpSpPr>
              <p:nvPr/>
            </p:nvGrpSpPr>
            <p:grpSpPr bwMode="auto">
              <a:xfrm>
                <a:off x="0" y="0"/>
                <a:ext cx="734" cy="384"/>
                <a:chOff x="0" y="0"/>
                <a:chExt cx="734" cy="384"/>
              </a:xfrm>
            </p:grpSpPr>
            <p:sp>
              <p:nvSpPr>
                <p:cNvPr id="68646" name="Rectangle 534"/>
                <p:cNvSpPr>
                  <a:spLocks noChangeArrowheads="1"/>
                </p:cNvSpPr>
                <p:nvPr/>
              </p:nvSpPr>
              <p:spPr bwMode="auto">
                <a:xfrm>
                  <a:off x="43" y="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СОТР_НОМЕР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647" name="Rectangle 543"/>
                <p:cNvSpPr>
                  <a:spLocks noChangeArrowheads="1"/>
                </p:cNvSpPr>
                <p:nvPr/>
              </p:nvSpPr>
              <p:spPr bwMode="auto">
                <a:xfrm>
                  <a:off x="0" y="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622" name="Group 546"/>
              <p:cNvGrpSpPr>
                <a:grpSpLocks/>
              </p:cNvGrpSpPr>
              <p:nvPr/>
            </p:nvGrpSpPr>
            <p:grpSpPr bwMode="auto">
              <a:xfrm>
                <a:off x="734" y="0"/>
                <a:ext cx="662" cy="384"/>
                <a:chOff x="734" y="0"/>
                <a:chExt cx="662" cy="384"/>
              </a:xfrm>
            </p:grpSpPr>
            <p:sp>
              <p:nvSpPr>
                <p:cNvPr id="68644" name="Rectangle 535"/>
                <p:cNvSpPr>
                  <a:spLocks noChangeArrowheads="1"/>
                </p:cNvSpPr>
                <p:nvPr/>
              </p:nvSpPr>
              <p:spPr bwMode="auto">
                <a:xfrm>
                  <a:off x="777" y="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СОТР_ИМЯ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645" name="Rectangle 545"/>
                <p:cNvSpPr>
                  <a:spLocks noChangeArrowheads="1"/>
                </p:cNvSpPr>
                <p:nvPr/>
              </p:nvSpPr>
              <p:spPr bwMode="auto">
                <a:xfrm>
                  <a:off x="734" y="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623" name="Group 548"/>
              <p:cNvGrpSpPr>
                <a:grpSpLocks/>
              </p:cNvGrpSpPr>
              <p:nvPr/>
            </p:nvGrpSpPr>
            <p:grpSpPr bwMode="auto">
              <a:xfrm>
                <a:off x="1396" y="0"/>
                <a:ext cx="662" cy="384"/>
                <a:chOff x="1396" y="0"/>
                <a:chExt cx="662" cy="384"/>
              </a:xfrm>
            </p:grpSpPr>
            <p:sp>
              <p:nvSpPr>
                <p:cNvPr id="68642" name="Rectangle 536"/>
                <p:cNvSpPr>
                  <a:spLocks noChangeArrowheads="1"/>
                </p:cNvSpPr>
                <p:nvPr/>
              </p:nvSpPr>
              <p:spPr bwMode="auto">
                <a:xfrm>
                  <a:off x="1439" y="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СОТР_ЗАРП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643" name="Rectangle 547"/>
                <p:cNvSpPr>
                  <a:spLocks noChangeArrowheads="1"/>
                </p:cNvSpPr>
                <p:nvPr/>
              </p:nvSpPr>
              <p:spPr bwMode="auto">
                <a:xfrm>
                  <a:off x="1396" y="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624" name="Group 550"/>
              <p:cNvGrpSpPr>
                <a:grpSpLocks/>
              </p:cNvGrpSpPr>
              <p:nvPr/>
            </p:nvGrpSpPr>
            <p:grpSpPr bwMode="auto">
              <a:xfrm>
                <a:off x="0" y="384"/>
                <a:ext cx="734" cy="384"/>
                <a:chOff x="0" y="384"/>
                <a:chExt cx="734" cy="384"/>
              </a:xfrm>
            </p:grpSpPr>
            <p:sp>
              <p:nvSpPr>
                <p:cNvPr id="68640" name="Rectangle 537"/>
                <p:cNvSpPr>
                  <a:spLocks noChangeArrowheads="1"/>
                </p:cNvSpPr>
                <p:nvPr/>
              </p:nvSpPr>
              <p:spPr bwMode="auto">
                <a:xfrm>
                  <a:off x="43" y="38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641" name="Rectangle 549"/>
                <p:cNvSpPr>
                  <a:spLocks noChangeArrowheads="1"/>
                </p:cNvSpPr>
                <p:nvPr/>
              </p:nvSpPr>
              <p:spPr bwMode="auto">
                <a:xfrm>
                  <a:off x="0" y="38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625" name="Group 552"/>
              <p:cNvGrpSpPr>
                <a:grpSpLocks/>
              </p:cNvGrpSpPr>
              <p:nvPr/>
            </p:nvGrpSpPr>
            <p:grpSpPr bwMode="auto">
              <a:xfrm>
                <a:off x="734" y="384"/>
                <a:ext cx="662" cy="384"/>
                <a:chOff x="734" y="384"/>
                <a:chExt cx="662" cy="384"/>
              </a:xfrm>
            </p:grpSpPr>
            <p:sp>
              <p:nvSpPr>
                <p:cNvPr id="68638" name="Rectangle 538"/>
                <p:cNvSpPr>
                  <a:spLocks noChangeArrowheads="1"/>
                </p:cNvSpPr>
                <p:nvPr/>
              </p:nvSpPr>
              <p:spPr bwMode="auto">
                <a:xfrm>
                  <a:off x="777" y="38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639" name="Rectangle 551"/>
                <p:cNvSpPr>
                  <a:spLocks noChangeArrowheads="1"/>
                </p:cNvSpPr>
                <p:nvPr/>
              </p:nvSpPr>
              <p:spPr bwMode="auto">
                <a:xfrm>
                  <a:off x="734" y="38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626" name="Group 554"/>
              <p:cNvGrpSpPr>
                <a:grpSpLocks/>
              </p:cNvGrpSpPr>
              <p:nvPr/>
            </p:nvGrpSpPr>
            <p:grpSpPr bwMode="auto">
              <a:xfrm>
                <a:off x="1396" y="384"/>
                <a:ext cx="662" cy="384"/>
                <a:chOff x="1396" y="384"/>
                <a:chExt cx="662" cy="384"/>
              </a:xfrm>
            </p:grpSpPr>
            <p:sp>
              <p:nvSpPr>
                <p:cNvPr id="68636" name="Rectangle 539"/>
                <p:cNvSpPr>
                  <a:spLocks noChangeArrowheads="1"/>
                </p:cNvSpPr>
                <p:nvPr/>
              </p:nvSpPr>
              <p:spPr bwMode="auto">
                <a:xfrm>
                  <a:off x="1439" y="38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637" name="Rectangle 553"/>
                <p:cNvSpPr>
                  <a:spLocks noChangeArrowheads="1"/>
                </p:cNvSpPr>
                <p:nvPr/>
              </p:nvSpPr>
              <p:spPr bwMode="auto">
                <a:xfrm>
                  <a:off x="1396" y="38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627" name="Group 556"/>
              <p:cNvGrpSpPr>
                <a:grpSpLocks/>
              </p:cNvGrpSpPr>
              <p:nvPr/>
            </p:nvGrpSpPr>
            <p:grpSpPr bwMode="auto">
              <a:xfrm>
                <a:off x="0" y="768"/>
                <a:ext cx="734" cy="384"/>
                <a:chOff x="0" y="768"/>
                <a:chExt cx="734" cy="384"/>
              </a:xfrm>
            </p:grpSpPr>
            <p:sp>
              <p:nvSpPr>
                <p:cNvPr id="68634" name="Rectangle 540"/>
                <p:cNvSpPr>
                  <a:spLocks noChangeArrowheads="1"/>
                </p:cNvSpPr>
                <p:nvPr/>
              </p:nvSpPr>
              <p:spPr bwMode="auto">
                <a:xfrm>
                  <a:off x="43" y="768"/>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635" name="Rectangle 555"/>
                <p:cNvSpPr>
                  <a:spLocks noChangeArrowheads="1"/>
                </p:cNvSpPr>
                <p:nvPr/>
              </p:nvSpPr>
              <p:spPr bwMode="auto">
                <a:xfrm>
                  <a:off x="0" y="768"/>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628" name="Group 558"/>
              <p:cNvGrpSpPr>
                <a:grpSpLocks/>
              </p:cNvGrpSpPr>
              <p:nvPr/>
            </p:nvGrpSpPr>
            <p:grpSpPr bwMode="auto">
              <a:xfrm>
                <a:off x="734" y="768"/>
                <a:ext cx="662" cy="384"/>
                <a:chOff x="734" y="768"/>
                <a:chExt cx="662" cy="384"/>
              </a:xfrm>
            </p:grpSpPr>
            <p:sp>
              <p:nvSpPr>
                <p:cNvPr id="68632" name="Rectangle 541"/>
                <p:cNvSpPr>
                  <a:spLocks noChangeArrowheads="1"/>
                </p:cNvSpPr>
                <p:nvPr/>
              </p:nvSpPr>
              <p:spPr bwMode="auto">
                <a:xfrm>
                  <a:off x="777" y="76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Петров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633" name="Rectangle 557"/>
                <p:cNvSpPr>
                  <a:spLocks noChangeArrowheads="1"/>
                </p:cNvSpPr>
                <p:nvPr/>
              </p:nvSpPr>
              <p:spPr bwMode="auto">
                <a:xfrm>
                  <a:off x="734" y="76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68629" name="Group 560"/>
              <p:cNvGrpSpPr>
                <a:grpSpLocks/>
              </p:cNvGrpSpPr>
              <p:nvPr/>
            </p:nvGrpSpPr>
            <p:grpSpPr bwMode="auto">
              <a:xfrm>
                <a:off x="1396" y="768"/>
                <a:ext cx="662" cy="384"/>
                <a:chOff x="1396" y="768"/>
                <a:chExt cx="662" cy="384"/>
              </a:xfrm>
            </p:grpSpPr>
            <p:sp>
              <p:nvSpPr>
                <p:cNvPr id="68630" name="Rectangle 542"/>
                <p:cNvSpPr>
                  <a:spLocks noChangeArrowheads="1"/>
                </p:cNvSpPr>
                <p:nvPr/>
              </p:nvSpPr>
              <p:spPr bwMode="auto">
                <a:xfrm>
                  <a:off x="1439" y="76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14,400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68631" name="Rectangle 559"/>
                <p:cNvSpPr>
                  <a:spLocks noChangeArrowheads="1"/>
                </p:cNvSpPr>
                <p:nvPr/>
              </p:nvSpPr>
              <p:spPr bwMode="auto">
                <a:xfrm>
                  <a:off x="1396" y="76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68620" name="Rectangle 562"/>
            <p:cNvSpPr>
              <a:spLocks noChangeArrowheads="1"/>
            </p:cNvSpPr>
            <p:nvPr/>
          </p:nvSpPr>
          <p:spPr bwMode="auto">
            <a:xfrm>
              <a:off x="-3" y="-3"/>
              <a:ext cx="2064" cy="1158"/>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sp>
        <p:nvSpPr>
          <p:cNvPr id="68618" name="Rectangle 564"/>
          <p:cNvSpPr>
            <a:spLocks noChangeArrowheads="1"/>
          </p:cNvSpPr>
          <p:nvPr/>
        </p:nvSpPr>
        <p:spPr bwMode="auto">
          <a:xfrm>
            <a:off x="468313" y="5229225"/>
            <a:ext cx="4267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Clr>
                <a:schemeClr val="accent1"/>
              </a:buClr>
              <a:buFont typeface="Wingdings" panose="05000000000000000000" pitchFamily="2" charset="2"/>
              <a:buChar char="§"/>
            </a:pPr>
            <a:r>
              <a:rPr lang="ru-RU" altLang="ru-RU" dirty="0">
                <a:latin typeface="Times New Roman" panose="02020603050405020304" pitchFamily="18" charset="0"/>
                <a:cs typeface="Times New Roman" panose="02020603050405020304" pitchFamily="18" charset="0"/>
              </a:rPr>
              <a:t> </a:t>
            </a:r>
            <a:r>
              <a:rPr lang="ru-RU" altLang="ru-RU" dirty="0">
                <a:cs typeface="Arial" panose="020B0604020202020204" pitchFamily="34" charset="0"/>
              </a:rPr>
              <a:t>Выражение операции </a:t>
            </a:r>
            <a:r>
              <a:rPr lang="en-US" altLang="ru-RU" dirty="0">
                <a:cs typeface="Arial" panose="020B0604020202020204" pitchFamily="34" charset="0"/>
              </a:rPr>
              <a:t>DIVIDE BY</a:t>
            </a:r>
            <a:r>
              <a:rPr lang="ru-RU" altLang="ru-RU" dirty="0">
                <a:cs typeface="Arial" panose="020B0604020202020204" pitchFamily="34" charset="0"/>
              </a:rPr>
              <a:t> через другие операции Алгебры </a:t>
            </a:r>
            <a:r>
              <a:rPr lang="en-US" altLang="ru-RU" dirty="0">
                <a:cs typeface="Arial" panose="020B0604020202020204" pitchFamily="34" charset="0"/>
              </a:rPr>
              <a:t>A</a:t>
            </a:r>
            <a:r>
              <a:rPr lang="ru-RU" altLang="ru-RU" dirty="0">
                <a:cs typeface="Arial" panose="020B0604020202020204" pitchFamily="34" charset="0"/>
              </a:rPr>
              <a:t> </a:t>
            </a:r>
          </a:p>
        </p:txBody>
      </p:sp>
      <p:sp>
        <p:nvSpPr>
          <p:cNvPr id="2" name="Номер слайда 1"/>
          <p:cNvSpPr>
            <a:spLocks noGrp="1"/>
          </p:cNvSpPr>
          <p:nvPr>
            <p:ph type="sldNum" sz="quarter" idx="12"/>
          </p:nvPr>
        </p:nvSpPr>
        <p:spPr/>
        <p:txBody>
          <a:bodyPr/>
          <a:lstStyle/>
          <a:p>
            <a:fld id="{696E6B9C-D8EC-43A7-9BE7-CEFCAE10240F}" type="slidenum">
              <a:rPr lang="ru-RU" altLang="en-US" smtClean="0"/>
              <a:pPr/>
              <a:t>65</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A26DF9F6-3D3D-4A94-BF91-BBFC970C3D51}" type="datetime1">
              <a:rPr lang="ru-RU" altLang="en-US" smtClean="0"/>
              <a:t>20.11.2019</a:t>
            </a:fld>
            <a:endParaRPr lang="ru-RU" altLang="en-US"/>
          </a:p>
        </p:txBody>
      </p:sp>
      <p:sp>
        <p:nvSpPr>
          <p:cNvPr id="69635" name="Rectangle 2"/>
          <p:cNvSpPr>
            <a:spLocks noGrp="1" noChangeArrowheads="1"/>
          </p:cNvSpPr>
          <p:nvPr>
            <p:ph type="title"/>
          </p:nvPr>
        </p:nvSpPr>
        <p:spPr/>
        <p:txBody>
          <a:bodyPr/>
          <a:lstStyle/>
          <a:p>
            <a:pPr eaLnBrk="1" hangingPunct="1"/>
            <a:r>
              <a:rPr lang="ru-RU" altLang="ru-RU" sz="2500" smtClean="0"/>
              <a:t>Алгебра </a:t>
            </a:r>
            <a:r>
              <a:rPr lang="en-US" altLang="ru-RU" sz="2500" b="1" smtClean="0"/>
              <a:t>A</a:t>
            </a:r>
            <a:r>
              <a:rPr lang="en-US" altLang="ru-RU" sz="2500" smtClean="0"/>
              <a:t> </a:t>
            </a:r>
            <a:r>
              <a:rPr lang="ru-RU" altLang="ru-RU" sz="2500" smtClean="0"/>
              <a:t>Дейта и Дарвена (31)</a:t>
            </a:r>
            <a:br>
              <a:rPr lang="ru-RU" altLang="ru-RU" sz="2500" smtClean="0"/>
            </a:br>
            <a:r>
              <a:rPr lang="ru-RU" altLang="ru-RU" sz="2500" smtClean="0"/>
              <a:t> </a:t>
            </a:r>
            <a:r>
              <a:rPr lang="ru-RU" altLang="ru-RU" sz="2000" smtClean="0"/>
              <a:t>Избыточность алгебры (1)</a:t>
            </a:r>
          </a:p>
        </p:txBody>
      </p:sp>
      <p:sp>
        <p:nvSpPr>
          <p:cNvPr id="69636" name="Rectangle 3"/>
          <p:cNvSpPr>
            <a:spLocks noGrp="1" noChangeArrowheads="1"/>
          </p:cNvSpPr>
          <p:nvPr>
            <p:ph type="body" idx="1"/>
          </p:nvPr>
        </p:nvSpPr>
        <p:spPr/>
        <p:txBody>
          <a:bodyPr/>
          <a:lstStyle/>
          <a:p>
            <a:pPr eaLnBrk="1" hangingPunct="1">
              <a:lnSpc>
                <a:spcPct val="80000"/>
              </a:lnSpc>
              <a:buSzPct val="140000"/>
              <a:buFont typeface="Wingdings" panose="05000000000000000000" pitchFamily="2" charset="2"/>
              <a:buChar char="§"/>
            </a:pPr>
            <a:r>
              <a:rPr lang="ru-RU" altLang="ru-RU" sz="2400" smtClean="0">
                <a:cs typeface="Times New Roman" panose="02020603050405020304" pitchFamily="18" charset="0"/>
              </a:rPr>
              <a:t>В формальной математической логике стандартным базисом для выражения всех возможных булевских функций является набор {</a:t>
            </a:r>
            <a:r>
              <a:rPr lang="en-US" altLang="ru-RU" sz="2400" smtClean="0">
                <a:cs typeface="Arial" panose="020B0604020202020204" pitchFamily="34" charset="0"/>
              </a:rPr>
              <a:t>NOT</a:t>
            </a:r>
            <a:r>
              <a:rPr lang="ru-RU" altLang="ru-RU" sz="2400" smtClean="0">
                <a:cs typeface="Times New Roman" panose="02020603050405020304" pitchFamily="18" charset="0"/>
              </a:rPr>
              <a:t>, </a:t>
            </a:r>
            <a:r>
              <a:rPr lang="en-US" altLang="ru-RU" sz="2400" smtClean="0">
                <a:cs typeface="Arial" panose="020B0604020202020204" pitchFamily="34" charset="0"/>
              </a:rPr>
              <a:t>AND</a:t>
            </a:r>
            <a:r>
              <a:rPr lang="ru-RU" altLang="ru-RU" sz="2400" smtClean="0">
                <a:cs typeface="Times New Roman" panose="02020603050405020304" pitchFamily="18" charset="0"/>
              </a:rPr>
              <a:t>, </a:t>
            </a:r>
            <a:r>
              <a:rPr lang="en-US" altLang="ru-RU" sz="2400" smtClean="0">
                <a:cs typeface="Arial" panose="020B0604020202020204" pitchFamily="34" charset="0"/>
              </a:rPr>
              <a:t>OR</a:t>
            </a:r>
            <a:r>
              <a:rPr lang="ru-RU" altLang="ru-RU" sz="2400" smtClean="0">
                <a:cs typeface="Times New Roman" panose="02020603050405020304" pitchFamily="18" charset="0"/>
              </a:rPr>
              <a:t>} </a:t>
            </a:r>
            <a:endParaRPr lang="ru-RU" altLang="ru-RU" sz="2400" smtClean="0"/>
          </a:p>
          <a:p>
            <a:pPr eaLnBrk="1" hangingPunct="1">
              <a:lnSpc>
                <a:spcPct val="80000"/>
              </a:lnSpc>
              <a:buSzPct val="140000"/>
              <a:buFont typeface="Wingdings" panose="05000000000000000000" pitchFamily="2" charset="2"/>
              <a:buChar char="§"/>
            </a:pPr>
            <a:r>
              <a:rPr lang="ru-RU" altLang="ru-RU" sz="2400" smtClean="0"/>
              <a:t>Э</a:t>
            </a:r>
            <a:r>
              <a:rPr lang="ru-RU" altLang="ru-RU" sz="2400" smtClean="0">
                <a:cs typeface="Times New Roman" panose="02020603050405020304" pitchFamily="18" charset="0"/>
              </a:rPr>
              <a:t>тот набор избыточен, поскольку верны тождества </a:t>
            </a:r>
            <a:r>
              <a:rPr lang="en-US" altLang="ru-RU" sz="2400" i="1" smtClean="0">
                <a:cs typeface="Arial" panose="020B0604020202020204" pitchFamily="34" charset="0"/>
              </a:rPr>
              <a:t>A </a:t>
            </a:r>
            <a:r>
              <a:rPr lang="en-US" altLang="ru-RU" sz="2400" smtClean="0">
                <a:cs typeface="Arial" panose="020B0604020202020204" pitchFamily="34" charset="0"/>
              </a:rPr>
              <a:t>AND </a:t>
            </a:r>
            <a:r>
              <a:rPr lang="en-US" altLang="ru-RU" sz="2400" i="1" smtClean="0">
                <a:cs typeface="Arial" panose="020B0604020202020204" pitchFamily="34" charset="0"/>
              </a:rPr>
              <a:t>B</a:t>
            </a:r>
            <a:r>
              <a:rPr lang="en-US" altLang="ru-RU" sz="2400" i="1" smtClean="0">
                <a:cs typeface="Times New Roman" panose="02020603050405020304" pitchFamily="18" charset="0"/>
              </a:rPr>
              <a:t> </a:t>
            </a:r>
            <a:r>
              <a:rPr lang="ru-RU" altLang="ru-RU" sz="2400" smtClean="0">
                <a:cs typeface="Times New Roman" panose="02020603050405020304" pitchFamily="18" charset="0"/>
                <a:sym typeface="Symbol" panose="05050102010706020507" pitchFamily="18" charset="2"/>
              </a:rPr>
              <a:t></a:t>
            </a:r>
            <a:r>
              <a:rPr lang="ru-RU" altLang="ru-RU" sz="2400" smtClean="0">
                <a:cs typeface="Times New Roman" panose="02020603050405020304" pitchFamily="18" charset="0"/>
              </a:rPr>
              <a:t> </a:t>
            </a:r>
            <a:r>
              <a:rPr lang="en-US" altLang="ru-RU" sz="2400" smtClean="0">
                <a:cs typeface="Arial" panose="020B0604020202020204" pitchFamily="34" charset="0"/>
              </a:rPr>
              <a:t>NOT</a:t>
            </a:r>
            <a:r>
              <a:rPr lang="ru-RU" altLang="ru-RU" sz="2400" smtClean="0">
                <a:cs typeface="Times New Roman" panose="02020603050405020304" pitchFamily="18" charset="0"/>
              </a:rPr>
              <a:t> (</a:t>
            </a:r>
            <a:r>
              <a:rPr lang="en-US" altLang="ru-RU" sz="2400" smtClean="0">
                <a:cs typeface="Arial" panose="020B0604020202020204" pitchFamily="34" charset="0"/>
              </a:rPr>
              <a:t>NOT </a:t>
            </a:r>
            <a:r>
              <a:rPr lang="en-US" altLang="ru-RU" sz="2400" i="1" smtClean="0">
                <a:cs typeface="Arial" panose="020B0604020202020204" pitchFamily="34" charset="0"/>
              </a:rPr>
              <a:t>A </a:t>
            </a:r>
            <a:r>
              <a:rPr lang="en-US" altLang="ru-RU" sz="2400" smtClean="0">
                <a:cs typeface="Arial" panose="020B0604020202020204" pitchFamily="34" charset="0"/>
              </a:rPr>
              <a:t>OR NOT </a:t>
            </a:r>
            <a:r>
              <a:rPr lang="en-US" altLang="ru-RU" sz="2400" i="1" smtClean="0">
                <a:cs typeface="Arial" panose="020B0604020202020204" pitchFamily="34" charset="0"/>
              </a:rPr>
              <a:t>B</a:t>
            </a:r>
            <a:r>
              <a:rPr lang="ru-RU" altLang="ru-RU" sz="2400" smtClean="0">
                <a:cs typeface="Times New Roman" panose="02020603050405020304" pitchFamily="18" charset="0"/>
              </a:rPr>
              <a:t>) и </a:t>
            </a:r>
            <a:r>
              <a:rPr lang="en-US" altLang="ru-RU" sz="2400" i="1" smtClean="0">
                <a:cs typeface="Arial" panose="020B0604020202020204" pitchFamily="34" charset="0"/>
              </a:rPr>
              <a:t>A </a:t>
            </a:r>
            <a:r>
              <a:rPr lang="en-US" altLang="ru-RU" sz="2400" smtClean="0">
                <a:cs typeface="Arial" panose="020B0604020202020204" pitchFamily="34" charset="0"/>
              </a:rPr>
              <a:t>OR </a:t>
            </a:r>
            <a:r>
              <a:rPr lang="en-US" altLang="ru-RU" sz="2400" i="1" smtClean="0">
                <a:cs typeface="Arial" panose="020B0604020202020204" pitchFamily="34" charset="0"/>
              </a:rPr>
              <a:t>B</a:t>
            </a:r>
            <a:r>
              <a:rPr lang="ru-RU" altLang="ru-RU" sz="2400" i="1" smtClean="0">
                <a:cs typeface="Times New Roman" panose="02020603050405020304" pitchFamily="18" charset="0"/>
              </a:rPr>
              <a:t>  </a:t>
            </a:r>
            <a:r>
              <a:rPr lang="ru-RU" altLang="ru-RU" sz="2400" smtClean="0">
                <a:cs typeface="Times New Roman" panose="02020603050405020304" pitchFamily="18" charset="0"/>
                <a:sym typeface="Symbol" panose="05050102010706020507" pitchFamily="18" charset="2"/>
              </a:rPr>
              <a:t></a:t>
            </a:r>
            <a:r>
              <a:rPr lang="ru-RU" altLang="ru-RU" sz="2400" smtClean="0">
                <a:cs typeface="Times New Roman" panose="02020603050405020304" pitchFamily="18" charset="0"/>
              </a:rPr>
              <a:t> </a:t>
            </a:r>
            <a:r>
              <a:rPr lang="en-US" altLang="ru-RU" sz="2400" smtClean="0">
                <a:cs typeface="Arial" panose="020B0604020202020204" pitchFamily="34" charset="0"/>
              </a:rPr>
              <a:t>NOT </a:t>
            </a:r>
            <a:r>
              <a:rPr lang="ru-RU" altLang="ru-RU" sz="2400" smtClean="0">
                <a:cs typeface="Times New Roman" panose="02020603050405020304" pitchFamily="18" charset="0"/>
              </a:rPr>
              <a:t>(</a:t>
            </a:r>
            <a:r>
              <a:rPr lang="en-US" altLang="ru-RU" sz="2400" smtClean="0">
                <a:cs typeface="Arial" panose="020B0604020202020204" pitchFamily="34" charset="0"/>
              </a:rPr>
              <a:t>NOT </a:t>
            </a:r>
            <a:r>
              <a:rPr lang="en-US" altLang="ru-RU" sz="2400" i="1" smtClean="0">
                <a:cs typeface="Arial" panose="020B0604020202020204" pitchFamily="34" charset="0"/>
              </a:rPr>
              <a:t>A </a:t>
            </a:r>
            <a:r>
              <a:rPr lang="en-US" altLang="ru-RU" sz="2400" smtClean="0">
                <a:cs typeface="Arial" panose="020B0604020202020204" pitchFamily="34" charset="0"/>
              </a:rPr>
              <a:t>AND NOT </a:t>
            </a:r>
            <a:r>
              <a:rPr lang="en-US" altLang="ru-RU" sz="2400" i="1" smtClean="0">
                <a:cs typeface="Arial" panose="020B0604020202020204" pitchFamily="34" charset="0"/>
              </a:rPr>
              <a:t>B</a:t>
            </a:r>
            <a:r>
              <a:rPr lang="ru-RU" altLang="ru-RU" sz="2400" smtClean="0">
                <a:cs typeface="Times New Roman" panose="02020603050405020304" pitchFamily="18" charset="0"/>
              </a:rPr>
              <a:t>)</a:t>
            </a:r>
            <a:endParaRPr lang="ru-RU" altLang="ru-RU" sz="2400" smtClean="0"/>
          </a:p>
          <a:p>
            <a:pPr eaLnBrk="1" hangingPunct="1">
              <a:lnSpc>
                <a:spcPct val="80000"/>
              </a:lnSpc>
              <a:buSzPct val="140000"/>
              <a:buFont typeface="Wingdings" panose="05000000000000000000" pitchFamily="2" charset="2"/>
              <a:buChar char="§"/>
            </a:pPr>
            <a:r>
              <a:rPr lang="ru-RU" altLang="ru-RU" sz="2400" smtClean="0"/>
              <a:t>А</a:t>
            </a:r>
            <a:r>
              <a:rPr lang="ru-RU" altLang="ru-RU" sz="2400" smtClean="0">
                <a:cs typeface="Times New Roman" panose="02020603050405020304" pitchFamily="18" charset="0"/>
              </a:rPr>
              <a:t>налогичные тождества справедливы для операций </a:t>
            </a:r>
            <a:r>
              <a:rPr lang="ru-RU" altLang="ru-RU" sz="2400" smtClean="0"/>
              <a:t>◄</a:t>
            </a:r>
            <a:r>
              <a:rPr lang="en-US" altLang="ru-RU" sz="2400" smtClean="0">
                <a:cs typeface="Arial" panose="020B0604020202020204" pitchFamily="34" charset="0"/>
              </a:rPr>
              <a:t>NOT</a:t>
            </a:r>
            <a:r>
              <a:rPr lang="ru-RU" altLang="ru-RU" sz="2400" smtClean="0"/>
              <a:t>►</a:t>
            </a:r>
            <a:r>
              <a:rPr lang="ru-RU" altLang="ru-RU" sz="2400" smtClean="0">
                <a:cs typeface="Times New Roman" panose="02020603050405020304" pitchFamily="18" charset="0"/>
              </a:rPr>
              <a:t>, </a:t>
            </a:r>
            <a:r>
              <a:rPr lang="ru-RU" altLang="ru-RU" sz="2400" smtClean="0"/>
              <a:t>◄</a:t>
            </a:r>
            <a:r>
              <a:rPr lang="en-US" altLang="ru-RU" sz="2400" smtClean="0"/>
              <a:t>AND</a:t>
            </a:r>
            <a:r>
              <a:rPr lang="ru-RU" altLang="ru-RU" sz="2400" smtClean="0"/>
              <a:t>► </a:t>
            </a:r>
            <a:r>
              <a:rPr lang="ru-RU" altLang="ru-RU" sz="2400" smtClean="0">
                <a:cs typeface="Times New Roman" panose="02020603050405020304" pitchFamily="18" charset="0"/>
              </a:rPr>
              <a:t>и </a:t>
            </a:r>
            <a:r>
              <a:rPr lang="ru-RU" altLang="ru-RU" sz="2400" smtClean="0"/>
              <a:t>◄</a:t>
            </a:r>
            <a:r>
              <a:rPr lang="en-US" altLang="ru-RU" sz="2400" smtClean="0">
                <a:cs typeface="Arial" panose="020B0604020202020204" pitchFamily="34" charset="0"/>
              </a:rPr>
              <a:t>OR</a:t>
            </a:r>
            <a:r>
              <a:rPr lang="ru-RU" altLang="ru-RU" sz="2400" smtClean="0"/>
              <a:t>►</a:t>
            </a:r>
            <a:r>
              <a:rPr lang="ru-RU" altLang="ru-RU" sz="2400" smtClean="0">
                <a:cs typeface="Times New Roman" panose="02020603050405020304" pitchFamily="18" charset="0"/>
              </a:rPr>
              <a:t> Алгебры </a:t>
            </a:r>
            <a:r>
              <a:rPr lang="en-US" altLang="ru-RU" sz="2400" smtClean="0">
                <a:cs typeface="Times New Roman" panose="02020603050405020304" pitchFamily="18" charset="0"/>
              </a:rPr>
              <a:t>A</a:t>
            </a:r>
            <a:r>
              <a:rPr lang="ru-RU" altLang="ru-RU" sz="2400" smtClean="0">
                <a:cs typeface="Times New Roman" panose="02020603050405020304" pitchFamily="18" charset="0"/>
              </a:rPr>
              <a:t> </a:t>
            </a:r>
            <a:endParaRPr lang="ru-RU" altLang="ru-RU" sz="2400" smtClean="0"/>
          </a:p>
          <a:p>
            <a:pPr eaLnBrk="1" hangingPunct="1">
              <a:lnSpc>
                <a:spcPct val="80000"/>
              </a:lnSpc>
              <a:buSzPct val="140000"/>
              <a:buFont typeface="Wingdings" panose="05000000000000000000" pitchFamily="2" charset="2"/>
              <a:buChar char="§"/>
            </a:pPr>
            <a:r>
              <a:rPr lang="ru-RU" altLang="ru-RU" sz="2400" smtClean="0"/>
              <a:t>В</a:t>
            </a:r>
            <a:r>
              <a:rPr lang="ru-RU" altLang="ru-RU" sz="2400" smtClean="0">
                <a:cs typeface="Times New Roman" panose="02020603050405020304" pitchFamily="18" charset="0"/>
              </a:rPr>
              <a:t> алгебре логики существуют две операции, через каждую из которых выражаются все три “базовые” операции: “штрих Шеффера” – </a:t>
            </a:r>
            <a:r>
              <a:rPr lang="en-US" altLang="ru-RU" sz="2400" smtClean="0">
                <a:cs typeface="Arial" panose="020B0604020202020204" pitchFamily="34" charset="0"/>
              </a:rPr>
              <a:t>sh</a:t>
            </a:r>
            <a:r>
              <a:rPr lang="ru-RU" altLang="ru-RU" sz="2400" smtClean="0">
                <a:cs typeface="Times New Roman" panose="02020603050405020304" pitchFamily="18" charset="0"/>
              </a:rPr>
              <a:t> (</a:t>
            </a:r>
            <a:r>
              <a:rPr lang="en-US" altLang="ru-RU" sz="2400" i="1" smtClean="0">
                <a:cs typeface="Arial" panose="020B0604020202020204" pitchFamily="34" charset="0"/>
              </a:rPr>
              <a:t>A</a:t>
            </a:r>
            <a:r>
              <a:rPr lang="ru-RU" altLang="ru-RU" sz="2400" smtClean="0">
                <a:cs typeface="Times New Roman" panose="02020603050405020304" pitchFamily="18" charset="0"/>
              </a:rPr>
              <a:t>, </a:t>
            </a:r>
            <a:r>
              <a:rPr lang="en-US" altLang="ru-RU" sz="2400" i="1" smtClean="0">
                <a:cs typeface="Arial" panose="020B0604020202020204" pitchFamily="34" charset="0"/>
              </a:rPr>
              <a:t>B</a:t>
            </a:r>
            <a:r>
              <a:rPr lang="ru-RU" altLang="ru-RU" sz="2400" smtClean="0">
                <a:cs typeface="Times New Roman" panose="02020603050405020304" pitchFamily="18" charset="0"/>
              </a:rPr>
              <a:t>) </a:t>
            </a:r>
            <a:r>
              <a:rPr lang="ru-RU" altLang="ru-RU" sz="2400" smtClean="0">
                <a:cs typeface="Times New Roman" panose="02020603050405020304" pitchFamily="18" charset="0"/>
                <a:sym typeface="Symbol" panose="05050102010706020507" pitchFamily="18" charset="2"/>
              </a:rPr>
              <a:t></a:t>
            </a:r>
            <a:r>
              <a:rPr lang="ru-RU" altLang="ru-RU" sz="2400" smtClean="0">
                <a:cs typeface="Times New Roman" panose="02020603050405020304" pitchFamily="18" charset="0"/>
              </a:rPr>
              <a:t> </a:t>
            </a:r>
            <a:r>
              <a:rPr lang="en-US" altLang="ru-RU" sz="2400" smtClean="0">
                <a:cs typeface="Arial" panose="020B0604020202020204" pitchFamily="34" charset="0"/>
              </a:rPr>
              <a:t>NOT </a:t>
            </a:r>
            <a:r>
              <a:rPr lang="en-US" altLang="ru-RU" sz="2400" i="1" smtClean="0">
                <a:cs typeface="Arial" panose="020B0604020202020204" pitchFamily="34" charset="0"/>
              </a:rPr>
              <a:t>A</a:t>
            </a:r>
            <a:r>
              <a:rPr lang="en-US" altLang="ru-RU" sz="2400" smtClean="0">
                <a:cs typeface="Arial" panose="020B0604020202020204" pitchFamily="34" charset="0"/>
              </a:rPr>
              <a:t> OR NOT </a:t>
            </a:r>
            <a:r>
              <a:rPr lang="en-US" altLang="ru-RU" sz="2400" i="1" smtClean="0">
                <a:cs typeface="Arial" panose="020B0604020202020204" pitchFamily="34" charset="0"/>
              </a:rPr>
              <a:t>B</a:t>
            </a:r>
            <a:r>
              <a:rPr lang="en-US" altLang="ru-RU" sz="2400" smtClean="0">
                <a:cs typeface="Arial" panose="020B0604020202020204" pitchFamily="34" charset="0"/>
              </a:rPr>
              <a:t> </a:t>
            </a:r>
            <a:r>
              <a:rPr lang="ru-RU" altLang="ru-RU" sz="2400" smtClean="0">
                <a:cs typeface="Times New Roman" panose="02020603050405020304" pitchFamily="18" charset="0"/>
              </a:rPr>
              <a:t>– и “стрелка Пирса” – </a:t>
            </a:r>
            <a:r>
              <a:rPr lang="en-US" altLang="ru-RU" sz="2400" smtClean="0">
                <a:cs typeface="Arial" panose="020B0604020202020204" pitchFamily="34" charset="0"/>
              </a:rPr>
              <a:t>pi</a:t>
            </a:r>
            <a:r>
              <a:rPr lang="ru-RU" altLang="ru-RU" sz="2400" smtClean="0">
                <a:cs typeface="Times New Roman" panose="02020603050405020304" pitchFamily="18" charset="0"/>
              </a:rPr>
              <a:t> (</a:t>
            </a:r>
            <a:r>
              <a:rPr lang="en-US" altLang="ru-RU" sz="2400" i="1" smtClean="0">
                <a:cs typeface="Arial" panose="020B0604020202020204" pitchFamily="34" charset="0"/>
              </a:rPr>
              <a:t>A</a:t>
            </a:r>
            <a:r>
              <a:rPr lang="ru-RU" altLang="ru-RU" sz="2400" smtClean="0">
                <a:cs typeface="Times New Roman" panose="02020603050405020304" pitchFamily="18" charset="0"/>
              </a:rPr>
              <a:t>, </a:t>
            </a:r>
            <a:r>
              <a:rPr lang="en-US" altLang="ru-RU" sz="2400" i="1" smtClean="0">
                <a:cs typeface="Arial" panose="020B0604020202020204" pitchFamily="34" charset="0"/>
              </a:rPr>
              <a:t>B</a:t>
            </a:r>
            <a:r>
              <a:rPr lang="ru-RU" altLang="ru-RU" sz="2400" smtClean="0">
                <a:cs typeface="Times New Roman" panose="02020603050405020304" pitchFamily="18" charset="0"/>
              </a:rPr>
              <a:t>) </a:t>
            </a:r>
            <a:r>
              <a:rPr lang="ru-RU" altLang="ru-RU" sz="2400" smtClean="0">
                <a:cs typeface="Times New Roman" panose="02020603050405020304" pitchFamily="18" charset="0"/>
                <a:sym typeface="Symbol" panose="05050102010706020507" pitchFamily="18" charset="2"/>
              </a:rPr>
              <a:t></a:t>
            </a:r>
            <a:r>
              <a:rPr lang="ru-RU" altLang="ru-RU" sz="2400" smtClean="0">
                <a:cs typeface="Times New Roman" panose="02020603050405020304" pitchFamily="18" charset="0"/>
              </a:rPr>
              <a:t> </a:t>
            </a:r>
            <a:r>
              <a:rPr lang="en-US" altLang="ru-RU" sz="2400" smtClean="0">
                <a:cs typeface="Arial" panose="020B0604020202020204" pitchFamily="34" charset="0"/>
              </a:rPr>
              <a:t>NOT </a:t>
            </a:r>
            <a:r>
              <a:rPr lang="en-US" altLang="ru-RU" sz="2400" i="1" smtClean="0">
                <a:cs typeface="Arial" panose="020B0604020202020204" pitchFamily="34" charset="0"/>
              </a:rPr>
              <a:t>A </a:t>
            </a:r>
            <a:r>
              <a:rPr lang="en-US" altLang="ru-RU" sz="2400" smtClean="0">
                <a:cs typeface="Arial" panose="020B0604020202020204" pitchFamily="34" charset="0"/>
              </a:rPr>
              <a:t>AND NOT</a:t>
            </a:r>
            <a:r>
              <a:rPr lang="en-US" altLang="ru-RU" sz="1900" smtClean="0">
                <a:cs typeface="Arial" panose="020B0604020202020204" pitchFamily="34" charset="0"/>
              </a:rPr>
              <a:t> </a:t>
            </a:r>
            <a:endParaRPr lang="ru-RU" altLang="ru-RU" sz="1900" smtClean="0">
              <a:cs typeface="Arial" panose="020B0604020202020204" pitchFamily="34" charset="0"/>
            </a:endParaRP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66</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BF5F052A-E4FA-4382-B52B-48AC4049A201}" type="datetime1">
              <a:rPr lang="ru-RU" altLang="en-US" smtClean="0"/>
              <a:t>20.11.2019</a:t>
            </a:fld>
            <a:endParaRPr lang="ru-RU" altLang="en-US"/>
          </a:p>
        </p:txBody>
      </p:sp>
      <p:sp>
        <p:nvSpPr>
          <p:cNvPr id="70659" name="Rectangle 2"/>
          <p:cNvSpPr>
            <a:spLocks noGrp="1" noChangeArrowheads="1"/>
          </p:cNvSpPr>
          <p:nvPr>
            <p:ph type="title"/>
          </p:nvPr>
        </p:nvSpPr>
        <p:spPr/>
        <p:txBody>
          <a:bodyPr/>
          <a:lstStyle/>
          <a:p>
            <a:pPr eaLnBrk="1" hangingPunct="1"/>
            <a:r>
              <a:rPr lang="ru-RU" altLang="ru-RU" sz="2500" smtClean="0"/>
              <a:t>Алгебра </a:t>
            </a:r>
            <a:r>
              <a:rPr lang="en-US" altLang="ru-RU" sz="2500" b="1" smtClean="0"/>
              <a:t>A</a:t>
            </a:r>
            <a:r>
              <a:rPr lang="en-US" altLang="ru-RU" sz="2500" smtClean="0"/>
              <a:t> </a:t>
            </a:r>
            <a:r>
              <a:rPr lang="ru-RU" altLang="ru-RU" sz="2500" smtClean="0"/>
              <a:t>Дейта и Дарвена (32)</a:t>
            </a:r>
            <a:br>
              <a:rPr lang="ru-RU" altLang="ru-RU" sz="2500" smtClean="0"/>
            </a:br>
            <a:r>
              <a:rPr lang="ru-RU" altLang="ru-RU" sz="2500" smtClean="0"/>
              <a:t> </a:t>
            </a:r>
            <a:r>
              <a:rPr lang="ru-RU" altLang="ru-RU" sz="2000" smtClean="0"/>
              <a:t>Избыточность алгебры (2)</a:t>
            </a:r>
          </a:p>
        </p:txBody>
      </p:sp>
      <p:sp>
        <p:nvSpPr>
          <p:cNvPr id="70660" name="Rectangle 3"/>
          <p:cNvSpPr>
            <a:spLocks noGrp="1" noChangeArrowheads="1"/>
          </p:cNvSpPr>
          <p:nvPr>
            <p:ph type="body" idx="1"/>
          </p:nvPr>
        </p:nvSpPr>
        <p:spPr/>
        <p:txBody>
          <a:bodyPr/>
          <a:lstStyle/>
          <a:p>
            <a:pPr eaLnBrk="1" hangingPunct="1">
              <a:buSzPct val="140000"/>
              <a:buFont typeface="Wingdings" panose="05000000000000000000" pitchFamily="2" charset="2"/>
              <a:buChar char="§"/>
            </a:pPr>
            <a:r>
              <a:rPr lang="en-US" altLang="ru-RU" sz="1900" smtClean="0">
                <a:cs typeface="Arial" panose="020B0604020202020204" pitchFamily="34" charset="0"/>
              </a:rPr>
              <a:t>sh</a:t>
            </a:r>
            <a:r>
              <a:rPr lang="ru-RU" altLang="ru-RU" sz="1900" smtClean="0">
                <a:cs typeface="Times New Roman" panose="02020603050405020304" pitchFamily="18" charset="0"/>
              </a:rPr>
              <a:t> (</a:t>
            </a:r>
            <a:r>
              <a:rPr lang="en-US" altLang="ru-RU" sz="1900" i="1" smtClean="0">
                <a:cs typeface="Arial" panose="020B0604020202020204" pitchFamily="34" charset="0"/>
              </a:rPr>
              <a:t>A</a:t>
            </a:r>
            <a:r>
              <a:rPr lang="ru-RU" altLang="ru-RU" sz="1900" i="1" smtClean="0">
                <a:cs typeface="Times New Roman" panose="02020603050405020304" pitchFamily="18" charset="0"/>
              </a:rPr>
              <a:t>, </a:t>
            </a:r>
            <a:r>
              <a:rPr lang="en-US" altLang="ru-RU" sz="1900" i="1" smtClean="0">
                <a:cs typeface="Arial" panose="020B0604020202020204" pitchFamily="34" charset="0"/>
              </a:rPr>
              <a:t>A</a:t>
            </a:r>
            <a:r>
              <a:rPr lang="ru-RU" altLang="ru-RU" sz="1900" smtClean="0">
                <a:cs typeface="Times New Roman" panose="02020603050405020304" pitchFamily="18" charset="0"/>
              </a:rPr>
              <a:t>) </a:t>
            </a:r>
            <a:r>
              <a:rPr lang="ru-RU" altLang="ru-RU" sz="1900" smtClean="0">
                <a:cs typeface="Times New Roman" panose="02020603050405020304" pitchFamily="18" charset="0"/>
                <a:sym typeface="Symbol" panose="05050102010706020507" pitchFamily="18" charset="2"/>
              </a:rPr>
              <a:t></a:t>
            </a:r>
            <a:r>
              <a:rPr lang="ru-RU" altLang="ru-RU" sz="1900" smtClean="0">
                <a:cs typeface="Times New Roman" panose="02020603050405020304" pitchFamily="18" charset="0"/>
              </a:rPr>
              <a:t> </a:t>
            </a:r>
            <a:r>
              <a:rPr lang="en-US" altLang="ru-RU" sz="1900" smtClean="0">
                <a:cs typeface="Arial" panose="020B0604020202020204" pitchFamily="34" charset="0"/>
              </a:rPr>
              <a:t>NOT </a:t>
            </a:r>
            <a:r>
              <a:rPr lang="en-US" altLang="ru-RU" sz="1900" i="1" smtClean="0">
                <a:cs typeface="Arial" panose="020B0604020202020204" pitchFamily="34" charset="0"/>
              </a:rPr>
              <a:t>A</a:t>
            </a:r>
            <a:r>
              <a:rPr lang="ru-RU" altLang="ru-RU" sz="1900" smtClean="0">
                <a:cs typeface="Times New Roman" panose="02020603050405020304" pitchFamily="18" charset="0"/>
              </a:rPr>
              <a:t>; </a:t>
            </a:r>
            <a:br>
              <a:rPr lang="ru-RU" altLang="ru-RU" sz="1900" smtClean="0">
                <a:cs typeface="Times New Roman" panose="02020603050405020304" pitchFamily="18" charset="0"/>
              </a:rPr>
            </a:br>
            <a:r>
              <a:rPr lang="en-US" altLang="ru-RU" sz="1900" smtClean="0">
                <a:cs typeface="Arial" panose="020B0604020202020204" pitchFamily="34" charset="0"/>
              </a:rPr>
              <a:t>sh</a:t>
            </a:r>
            <a:r>
              <a:rPr lang="ru-RU" altLang="ru-RU" sz="1900" smtClean="0">
                <a:cs typeface="Times New Roman" panose="02020603050405020304" pitchFamily="18" charset="0"/>
              </a:rPr>
              <a:t> (</a:t>
            </a:r>
            <a:r>
              <a:rPr lang="en-US" altLang="ru-RU" sz="1900" smtClean="0">
                <a:cs typeface="Arial" panose="020B0604020202020204" pitchFamily="34" charset="0"/>
              </a:rPr>
              <a:t>NOT </a:t>
            </a:r>
            <a:r>
              <a:rPr lang="en-US" altLang="ru-RU" sz="1900" i="1" smtClean="0">
                <a:cs typeface="Arial" panose="020B0604020202020204" pitchFamily="34" charset="0"/>
              </a:rPr>
              <a:t>A</a:t>
            </a:r>
            <a:r>
              <a:rPr lang="ru-RU" altLang="ru-RU" sz="1900" i="1" smtClean="0">
                <a:cs typeface="Times New Roman" panose="02020603050405020304" pitchFamily="18" charset="0"/>
              </a:rPr>
              <a:t>, </a:t>
            </a:r>
            <a:r>
              <a:rPr lang="en-US" altLang="ru-RU" sz="1900" smtClean="0">
                <a:cs typeface="Arial" panose="020B0604020202020204" pitchFamily="34" charset="0"/>
              </a:rPr>
              <a:t>NOT </a:t>
            </a:r>
            <a:r>
              <a:rPr lang="en-US" altLang="ru-RU" sz="1900" i="1" smtClean="0">
                <a:cs typeface="Arial" panose="020B0604020202020204" pitchFamily="34" charset="0"/>
              </a:rPr>
              <a:t>B</a:t>
            </a:r>
            <a:r>
              <a:rPr lang="ru-RU" altLang="ru-RU" sz="1900" smtClean="0">
                <a:cs typeface="Times New Roman" panose="02020603050405020304" pitchFamily="18" charset="0"/>
              </a:rPr>
              <a:t>) </a:t>
            </a:r>
            <a:r>
              <a:rPr lang="ru-RU" altLang="ru-RU" sz="1900" smtClean="0">
                <a:cs typeface="Times New Roman" panose="02020603050405020304" pitchFamily="18" charset="0"/>
                <a:sym typeface="Symbol" panose="05050102010706020507" pitchFamily="18" charset="2"/>
              </a:rPr>
              <a:t></a:t>
            </a:r>
            <a:r>
              <a:rPr lang="ru-RU" altLang="ru-RU" sz="1900" smtClean="0">
                <a:cs typeface="Times New Roman" panose="02020603050405020304" pitchFamily="18" charset="0"/>
              </a:rPr>
              <a:t> </a:t>
            </a:r>
            <a:r>
              <a:rPr lang="en-US" altLang="ru-RU" sz="1900" i="1" smtClean="0">
                <a:cs typeface="Arial" panose="020B0604020202020204" pitchFamily="34" charset="0"/>
              </a:rPr>
              <a:t>A </a:t>
            </a:r>
            <a:r>
              <a:rPr lang="en-US" altLang="ru-RU" sz="1900" smtClean="0">
                <a:cs typeface="Arial" panose="020B0604020202020204" pitchFamily="34" charset="0"/>
              </a:rPr>
              <a:t>OR </a:t>
            </a:r>
            <a:r>
              <a:rPr lang="en-US" altLang="ru-RU" sz="1900" i="1" smtClean="0">
                <a:cs typeface="Arial" panose="020B0604020202020204" pitchFamily="34" charset="0"/>
              </a:rPr>
              <a:t>B</a:t>
            </a:r>
            <a:r>
              <a:rPr lang="ru-RU" altLang="ru-RU" sz="1900" i="1" smtClean="0"/>
              <a:t>, </a:t>
            </a:r>
            <a:r>
              <a:rPr lang="ru-RU" altLang="ru-RU" sz="1900" smtClean="0">
                <a:cs typeface="Times New Roman" panose="02020603050405020304" pitchFamily="18" charset="0"/>
              </a:rPr>
              <a:t>и </a:t>
            </a:r>
            <a:br>
              <a:rPr lang="ru-RU" altLang="ru-RU" sz="1900" smtClean="0">
                <a:cs typeface="Times New Roman" panose="02020603050405020304" pitchFamily="18" charset="0"/>
              </a:rPr>
            </a:br>
            <a:r>
              <a:rPr lang="en-US" altLang="ru-RU" sz="1900" smtClean="0">
                <a:cs typeface="Arial" panose="020B0604020202020204" pitchFamily="34" charset="0"/>
              </a:rPr>
              <a:t>NOT sh</a:t>
            </a:r>
            <a:r>
              <a:rPr lang="ru-RU" altLang="ru-RU" sz="1900" smtClean="0">
                <a:cs typeface="Times New Roman" panose="02020603050405020304" pitchFamily="18" charset="0"/>
              </a:rPr>
              <a:t> (</a:t>
            </a:r>
            <a:r>
              <a:rPr lang="en-US" altLang="ru-RU" sz="1900" i="1" smtClean="0">
                <a:cs typeface="Arial" panose="020B0604020202020204" pitchFamily="34" charset="0"/>
              </a:rPr>
              <a:t>A</a:t>
            </a:r>
            <a:r>
              <a:rPr lang="ru-RU" altLang="ru-RU" sz="1900" i="1" smtClean="0">
                <a:cs typeface="Times New Roman" panose="02020603050405020304" pitchFamily="18" charset="0"/>
              </a:rPr>
              <a:t>, </a:t>
            </a:r>
            <a:r>
              <a:rPr lang="en-US" altLang="ru-RU" sz="1900" i="1" smtClean="0">
                <a:cs typeface="Arial" panose="020B0604020202020204" pitchFamily="34" charset="0"/>
              </a:rPr>
              <a:t>B</a:t>
            </a:r>
            <a:r>
              <a:rPr lang="ru-RU" altLang="ru-RU" sz="1900" smtClean="0">
                <a:cs typeface="Times New Roman" panose="02020603050405020304" pitchFamily="18" charset="0"/>
              </a:rPr>
              <a:t>) </a:t>
            </a:r>
            <a:r>
              <a:rPr lang="ru-RU" altLang="ru-RU" sz="1900" smtClean="0">
                <a:cs typeface="Times New Roman" panose="02020603050405020304" pitchFamily="18" charset="0"/>
                <a:sym typeface="Symbol" panose="05050102010706020507" pitchFamily="18" charset="2"/>
              </a:rPr>
              <a:t></a:t>
            </a:r>
            <a:r>
              <a:rPr lang="ru-RU" altLang="ru-RU" sz="1900" smtClean="0">
                <a:cs typeface="Times New Roman" panose="02020603050405020304" pitchFamily="18" charset="0"/>
              </a:rPr>
              <a:t> </a:t>
            </a:r>
            <a:r>
              <a:rPr lang="en-US" altLang="ru-RU" sz="1900" i="1" smtClean="0">
                <a:cs typeface="Arial" panose="020B0604020202020204" pitchFamily="34" charset="0"/>
              </a:rPr>
              <a:t>A</a:t>
            </a:r>
            <a:r>
              <a:rPr lang="en-US" altLang="ru-RU" sz="1900" i="1" smtClean="0">
                <a:cs typeface="Times New Roman" panose="02020603050405020304" pitchFamily="18" charset="0"/>
              </a:rPr>
              <a:t> </a:t>
            </a:r>
            <a:r>
              <a:rPr lang="en-US" altLang="ru-RU" sz="1900" smtClean="0">
                <a:cs typeface="Arial" panose="020B0604020202020204" pitchFamily="34" charset="0"/>
              </a:rPr>
              <a:t>AND </a:t>
            </a:r>
            <a:r>
              <a:rPr lang="en-US" altLang="ru-RU" sz="1900" i="1" smtClean="0">
                <a:cs typeface="Arial" panose="020B0604020202020204" pitchFamily="34" charset="0"/>
              </a:rPr>
              <a:t>B</a:t>
            </a:r>
            <a:r>
              <a:rPr lang="ru-RU" altLang="ru-RU" sz="1900" smtClean="0"/>
              <a:t> </a:t>
            </a:r>
          </a:p>
          <a:p>
            <a:pPr eaLnBrk="1" hangingPunct="1">
              <a:buSzPct val="140000"/>
              <a:buFont typeface="Wingdings" panose="05000000000000000000" pitchFamily="2" charset="2"/>
              <a:buChar char="§"/>
            </a:pPr>
            <a:r>
              <a:rPr lang="en-US" altLang="ru-RU" sz="1900" smtClean="0">
                <a:cs typeface="Arial" panose="020B0604020202020204" pitchFamily="34" charset="0"/>
              </a:rPr>
              <a:t>pi</a:t>
            </a:r>
            <a:r>
              <a:rPr lang="ru-RU" altLang="ru-RU" sz="1900" smtClean="0">
                <a:cs typeface="Times New Roman" panose="02020603050405020304" pitchFamily="18" charset="0"/>
              </a:rPr>
              <a:t> (</a:t>
            </a:r>
            <a:r>
              <a:rPr lang="en-US" altLang="ru-RU" sz="1900" i="1" smtClean="0">
                <a:cs typeface="Arial" panose="020B0604020202020204" pitchFamily="34" charset="0"/>
              </a:rPr>
              <a:t>A</a:t>
            </a:r>
            <a:r>
              <a:rPr lang="ru-RU" altLang="ru-RU" sz="1900" i="1" smtClean="0">
                <a:cs typeface="Times New Roman" panose="02020603050405020304" pitchFamily="18" charset="0"/>
              </a:rPr>
              <a:t>, </a:t>
            </a:r>
            <a:r>
              <a:rPr lang="en-US" altLang="ru-RU" sz="1900" i="1" smtClean="0">
                <a:cs typeface="Arial" panose="020B0604020202020204" pitchFamily="34" charset="0"/>
              </a:rPr>
              <a:t>A</a:t>
            </a:r>
            <a:r>
              <a:rPr lang="ru-RU" altLang="ru-RU" sz="1900" smtClean="0">
                <a:cs typeface="Times New Roman" panose="02020603050405020304" pitchFamily="18" charset="0"/>
              </a:rPr>
              <a:t>) </a:t>
            </a:r>
            <a:r>
              <a:rPr lang="ru-RU" altLang="ru-RU" sz="1900" smtClean="0">
                <a:cs typeface="Times New Roman" panose="02020603050405020304" pitchFamily="18" charset="0"/>
                <a:sym typeface="Symbol" panose="05050102010706020507" pitchFamily="18" charset="2"/>
              </a:rPr>
              <a:t></a:t>
            </a:r>
            <a:r>
              <a:rPr lang="ru-RU" altLang="ru-RU" sz="1900" smtClean="0">
                <a:cs typeface="Times New Roman" panose="02020603050405020304" pitchFamily="18" charset="0"/>
              </a:rPr>
              <a:t> </a:t>
            </a:r>
            <a:r>
              <a:rPr lang="en-US" altLang="ru-RU" sz="1900" smtClean="0">
                <a:cs typeface="Arial" panose="020B0604020202020204" pitchFamily="34" charset="0"/>
              </a:rPr>
              <a:t>NOT</a:t>
            </a:r>
            <a:r>
              <a:rPr lang="en-US" altLang="ru-RU" sz="1900" smtClean="0">
                <a:cs typeface="Times New Roman" panose="02020603050405020304" pitchFamily="18" charset="0"/>
              </a:rPr>
              <a:t> </a:t>
            </a:r>
            <a:r>
              <a:rPr lang="en-US" altLang="ru-RU" sz="1900" i="1" smtClean="0">
                <a:cs typeface="Arial" panose="020B0604020202020204" pitchFamily="34" charset="0"/>
              </a:rPr>
              <a:t>A</a:t>
            </a:r>
            <a:r>
              <a:rPr lang="ru-RU" altLang="ru-RU" sz="1900" smtClean="0">
                <a:cs typeface="Times New Roman" panose="02020603050405020304" pitchFamily="18" charset="0"/>
              </a:rPr>
              <a:t>; </a:t>
            </a:r>
            <a:br>
              <a:rPr lang="ru-RU" altLang="ru-RU" sz="1900" smtClean="0">
                <a:cs typeface="Times New Roman" panose="02020603050405020304" pitchFamily="18" charset="0"/>
              </a:rPr>
            </a:br>
            <a:r>
              <a:rPr lang="en-US" altLang="ru-RU" sz="1900" smtClean="0">
                <a:cs typeface="Arial" panose="020B0604020202020204" pitchFamily="34" charset="0"/>
              </a:rPr>
              <a:t>pi</a:t>
            </a:r>
            <a:r>
              <a:rPr lang="ru-RU" altLang="ru-RU" sz="1900" smtClean="0">
                <a:cs typeface="Times New Roman" panose="02020603050405020304" pitchFamily="18" charset="0"/>
              </a:rPr>
              <a:t> (</a:t>
            </a:r>
            <a:r>
              <a:rPr lang="en-US" altLang="ru-RU" sz="1900" smtClean="0">
                <a:cs typeface="Arial" panose="020B0604020202020204" pitchFamily="34" charset="0"/>
              </a:rPr>
              <a:t>NOT </a:t>
            </a:r>
            <a:r>
              <a:rPr lang="en-US" altLang="ru-RU" sz="1900" i="1" smtClean="0">
                <a:cs typeface="Arial" panose="020B0604020202020204" pitchFamily="34" charset="0"/>
              </a:rPr>
              <a:t>A</a:t>
            </a:r>
            <a:r>
              <a:rPr lang="ru-RU" altLang="ru-RU" sz="1900" i="1" smtClean="0">
                <a:cs typeface="Times New Roman" panose="02020603050405020304" pitchFamily="18" charset="0"/>
              </a:rPr>
              <a:t>, </a:t>
            </a:r>
            <a:r>
              <a:rPr lang="en-US" altLang="ru-RU" sz="1900" smtClean="0">
                <a:cs typeface="Arial" panose="020B0604020202020204" pitchFamily="34" charset="0"/>
              </a:rPr>
              <a:t>NOT </a:t>
            </a:r>
            <a:r>
              <a:rPr lang="en-US" altLang="ru-RU" sz="1900" i="1" smtClean="0">
                <a:cs typeface="Arial" panose="020B0604020202020204" pitchFamily="34" charset="0"/>
              </a:rPr>
              <a:t>B</a:t>
            </a:r>
            <a:r>
              <a:rPr lang="ru-RU" altLang="ru-RU" sz="1900" smtClean="0">
                <a:cs typeface="Times New Roman" panose="02020603050405020304" pitchFamily="18" charset="0"/>
              </a:rPr>
              <a:t>) </a:t>
            </a:r>
            <a:r>
              <a:rPr lang="ru-RU" altLang="ru-RU" sz="1900" smtClean="0">
                <a:cs typeface="Times New Roman" panose="02020603050405020304" pitchFamily="18" charset="0"/>
                <a:sym typeface="Symbol" panose="05050102010706020507" pitchFamily="18" charset="2"/>
              </a:rPr>
              <a:t></a:t>
            </a:r>
            <a:r>
              <a:rPr lang="ru-RU" altLang="ru-RU" sz="1900" smtClean="0">
                <a:cs typeface="Times New Roman" panose="02020603050405020304" pitchFamily="18" charset="0"/>
              </a:rPr>
              <a:t> </a:t>
            </a:r>
            <a:r>
              <a:rPr lang="en-US" altLang="ru-RU" sz="1900" i="1" smtClean="0">
                <a:cs typeface="Arial" panose="020B0604020202020204" pitchFamily="34" charset="0"/>
              </a:rPr>
              <a:t>A</a:t>
            </a:r>
            <a:r>
              <a:rPr lang="en-US" altLang="ru-RU" sz="1900" i="1" smtClean="0">
                <a:cs typeface="Times New Roman" panose="02020603050405020304" pitchFamily="18" charset="0"/>
              </a:rPr>
              <a:t> </a:t>
            </a:r>
            <a:r>
              <a:rPr lang="en-US" altLang="ru-RU" sz="1900" smtClean="0">
                <a:cs typeface="Arial" panose="020B0604020202020204" pitchFamily="34" charset="0"/>
              </a:rPr>
              <a:t>AND </a:t>
            </a:r>
            <a:r>
              <a:rPr lang="en-US" altLang="ru-RU" sz="1900" i="1" smtClean="0">
                <a:cs typeface="Arial" panose="020B0604020202020204" pitchFamily="34" charset="0"/>
              </a:rPr>
              <a:t>B</a:t>
            </a:r>
            <a:r>
              <a:rPr lang="en-US" altLang="ru-RU" sz="1900" i="1" smtClean="0">
                <a:cs typeface="Times New Roman" panose="02020603050405020304" pitchFamily="18" charset="0"/>
              </a:rPr>
              <a:t> </a:t>
            </a:r>
            <a:r>
              <a:rPr lang="ru-RU" altLang="ru-RU" sz="1900" smtClean="0">
                <a:cs typeface="Times New Roman" panose="02020603050405020304" pitchFamily="18" charset="0"/>
              </a:rPr>
              <a:t>и </a:t>
            </a:r>
            <a:br>
              <a:rPr lang="ru-RU" altLang="ru-RU" sz="1900" smtClean="0">
                <a:cs typeface="Times New Roman" panose="02020603050405020304" pitchFamily="18" charset="0"/>
              </a:rPr>
            </a:br>
            <a:r>
              <a:rPr lang="en-US" altLang="ru-RU" sz="1900" smtClean="0">
                <a:cs typeface="Arial" panose="020B0604020202020204" pitchFamily="34" charset="0"/>
              </a:rPr>
              <a:t>NOT pi</a:t>
            </a:r>
            <a:r>
              <a:rPr lang="ru-RU" altLang="ru-RU" sz="1900" smtClean="0">
                <a:cs typeface="Times New Roman" panose="02020603050405020304" pitchFamily="18" charset="0"/>
              </a:rPr>
              <a:t> (</a:t>
            </a:r>
            <a:r>
              <a:rPr lang="en-US" altLang="ru-RU" sz="1900" i="1" smtClean="0">
                <a:cs typeface="Arial" panose="020B0604020202020204" pitchFamily="34" charset="0"/>
              </a:rPr>
              <a:t>A</a:t>
            </a:r>
            <a:r>
              <a:rPr lang="ru-RU" altLang="ru-RU" sz="1900" i="1" smtClean="0">
                <a:cs typeface="Times New Roman" panose="02020603050405020304" pitchFamily="18" charset="0"/>
              </a:rPr>
              <a:t>, </a:t>
            </a:r>
            <a:r>
              <a:rPr lang="en-US" altLang="ru-RU" sz="1900" i="1" smtClean="0">
                <a:cs typeface="Arial" panose="020B0604020202020204" pitchFamily="34" charset="0"/>
              </a:rPr>
              <a:t>B</a:t>
            </a:r>
            <a:r>
              <a:rPr lang="ru-RU" altLang="ru-RU" sz="1900" smtClean="0">
                <a:cs typeface="Times New Roman" panose="02020603050405020304" pitchFamily="18" charset="0"/>
              </a:rPr>
              <a:t>) </a:t>
            </a:r>
            <a:r>
              <a:rPr lang="ru-RU" altLang="ru-RU" sz="1900" smtClean="0">
                <a:cs typeface="Times New Roman" panose="02020603050405020304" pitchFamily="18" charset="0"/>
                <a:sym typeface="Symbol" panose="05050102010706020507" pitchFamily="18" charset="2"/>
              </a:rPr>
              <a:t></a:t>
            </a:r>
            <a:r>
              <a:rPr lang="ru-RU" altLang="ru-RU" sz="1900" smtClean="0">
                <a:cs typeface="Times New Roman" panose="02020603050405020304" pitchFamily="18" charset="0"/>
              </a:rPr>
              <a:t> </a:t>
            </a:r>
            <a:r>
              <a:rPr lang="en-US" altLang="ru-RU" sz="1900" i="1" smtClean="0">
                <a:cs typeface="Arial" panose="020B0604020202020204" pitchFamily="34" charset="0"/>
              </a:rPr>
              <a:t>A </a:t>
            </a:r>
            <a:r>
              <a:rPr lang="en-US" altLang="ru-RU" sz="1900" smtClean="0">
                <a:cs typeface="Arial" panose="020B0604020202020204" pitchFamily="34" charset="0"/>
              </a:rPr>
              <a:t>OR </a:t>
            </a:r>
            <a:r>
              <a:rPr lang="en-US" altLang="ru-RU" sz="1900" i="1" smtClean="0">
                <a:cs typeface="Arial" panose="020B0604020202020204" pitchFamily="34" charset="0"/>
              </a:rPr>
              <a:t>B</a:t>
            </a:r>
            <a:r>
              <a:rPr lang="ru-RU" altLang="ru-RU" sz="1900" smtClean="0"/>
              <a:t> </a:t>
            </a:r>
          </a:p>
          <a:p>
            <a:pPr eaLnBrk="1" hangingPunct="1">
              <a:buSzPct val="140000"/>
              <a:buFont typeface="Wingdings" panose="05000000000000000000" pitchFamily="2" charset="2"/>
              <a:buChar char="§"/>
            </a:pPr>
            <a:r>
              <a:rPr lang="ru-RU" altLang="ru-RU" sz="1900" smtClean="0"/>
              <a:t>А</a:t>
            </a:r>
            <a:r>
              <a:rPr lang="ru-RU" altLang="ru-RU" sz="1900" smtClean="0">
                <a:cs typeface="Times New Roman" panose="02020603050405020304" pitchFamily="18" charset="0"/>
              </a:rPr>
              <a:t>налогичные тождества справедливы для реляционных вариантов штриха Шеффера (</a:t>
            </a:r>
            <a:r>
              <a:rPr lang="ru-RU" altLang="ru-RU" sz="1900" smtClean="0"/>
              <a:t>◄</a:t>
            </a:r>
            <a:r>
              <a:rPr lang="en-US" altLang="ru-RU" sz="1900" smtClean="0">
                <a:cs typeface="Arial" panose="020B0604020202020204" pitchFamily="34" charset="0"/>
              </a:rPr>
              <a:t>sh</a:t>
            </a:r>
            <a:r>
              <a:rPr lang="ru-RU" altLang="ru-RU" sz="1900" smtClean="0"/>
              <a:t>►</a:t>
            </a:r>
            <a:r>
              <a:rPr lang="ru-RU" altLang="ru-RU" sz="1900" smtClean="0">
                <a:cs typeface="Times New Roman" panose="02020603050405020304" pitchFamily="18" charset="0"/>
              </a:rPr>
              <a:t> (</a:t>
            </a:r>
            <a:r>
              <a:rPr lang="en-US" altLang="ru-RU" sz="1900" i="1" smtClean="0">
                <a:cs typeface="Arial" panose="020B0604020202020204" pitchFamily="34" charset="0"/>
              </a:rPr>
              <a:t>r</a:t>
            </a:r>
            <a:r>
              <a:rPr lang="ru-RU" altLang="ru-RU" sz="1900" i="1" smtClean="0">
                <a:cs typeface="Arial" panose="020B0604020202020204" pitchFamily="34" charset="0"/>
              </a:rPr>
              <a:t>1</a:t>
            </a:r>
            <a:r>
              <a:rPr lang="ru-RU" altLang="ru-RU" sz="1900" i="1" smtClean="0">
                <a:cs typeface="Times New Roman" panose="02020603050405020304" pitchFamily="18" charset="0"/>
              </a:rPr>
              <a:t>, </a:t>
            </a:r>
            <a:r>
              <a:rPr lang="en-US" altLang="ru-RU" sz="1900" i="1" smtClean="0">
                <a:cs typeface="Arial" panose="020B0604020202020204" pitchFamily="34" charset="0"/>
              </a:rPr>
              <a:t>r</a:t>
            </a:r>
            <a:r>
              <a:rPr lang="ru-RU" altLang="ru-RU" sz="1900" i="1" smtClean="0">
                <a:cs typeface="Arial" panose="020B0604020202020204" pitchFamily="34" charset="0"/>
              </a:rPr>
              <a:t>2</a:t>
            </a:r>
            <a:r>
              <a:rPr lang="ru-RU" altLang="ru-RU" sz="1900" smtClean="0">
                <a:cs typeface="Times New Roman" panose="02020603050405020304" pitchFamily="18" charset="0"/>
              </a:rPr>
              <a:t>) </a:t>
            </a:r>
            <a:r>
              <a:rPr lang="ru-RU" altLang="ru-RU" sz="1900" smtClean="0">
                <a:cs typeface="Times New Roman" panose="02020603050405020304" pitchFamily="18" charset="0"/>
                <a:sym typeface="Symbol" panose="05050102010706020507" pitchFamily="18" charset="2"/>
              </a:rPr>
              <a:t></a:t>
            </a:r>
            <a:r>
              <a:rPr lang="ru-RU" altLang="ru-RU" sz="1900" smtClean="0">
                <a:cs typeface="Times New Roman" panose="02020603050405020304" pitchFamily="18" charset="0"/>
              </a:rPr>
              <a:t> </a:t>
            </a:r>
            <a:r>
              <a:rPr lang="ru-RU" altLang="ru-RU" sz="1900" smtClean="0"/>
              <a:t>◄</a:t>
            </a:r>
            <a:r>
              <a:rPr lang="en-US" altLang="ru-RU" sz="1900" smtClean="0">
                <a:cs typeface="Arial" panose="020B0604020202020204" pitchFamily="34" charset="0"/>
              </a:rPr>
              <a:t>NOT</a:t>
            </a:r>
            <a:r>
              <a:rPr lang="ru-RU" altLang="ru-RU" sz="1900" smtClean="0"/>
              <a:t>►</a:t>
            </a:r>
            <a:r>
              <a:rPr lang="ru-RU" altLang="ru-RU" sz="1900" smtClean="0">
                <a:cs typeface="Times New Roman" panose="02020603050405020304" pitchFamily="18" charset="0"/>
              </a:rPr>
              <a:t> </a:t>
            </a:r>
            <a:r>
              <a:rPr lang="en-US" altLang="ru-RU" sz="1900" i="1" smtClean="0">
                <a:cs typeface="Arial" panose="020B0604020202020204" pitchFamily="34" charset="0"/>
              </a:rPr>
              <a:t>r</a:t>
            </a:r>
            <a:r>
              <a:rPr lang="ru-RU" altLang="ru-RU" sz="1900" i="1" smtClean="0">
                <a:cs typeface="Arial" panose="020B0604020202020204" pitchFamily="34" charset="0"/>
              </a:rPr>
              <a:t>1</a:t>
            </a:r>
            <a:r>
              <a:rPr lang="ru-RU" altLang="ru-RU" sz="1900" i="1" smtClean="0">
                <a:cs typeface="Times New Roman" panose="02020603050405020304" pitchFamily="18" charset="0"/>
              </a:rPr>
              <a:t> </a:t>
            </a:r>
            <a:r>
              <a:rPr lang="ru-RU" altLang="ru-RU" sz="1900" smtClean="0">
                <a:cs typeface="Times New Roman" panose="02020603050405020304" pitchFamily="18" charset="0"/>
              </a:rPr>
              <a:t>&lt;</a:t>
            </a:r>
            <a:r>
              <a:rPr lang="en-US" altLang="ru-RU" sz="1900" smtClean="0">
                <a:cs typeface="Arial" panose="020B0604020202020204" pitchFamily="34" charset="0"/>
              </a:rPr>
              <a:t>OR</a:t>
            </a:r>
            <a:r>
              <a:rPr lang="ru-RU" altLang="ru-RU" sz="1900" smtClean="0"/>
              <a:t>►</a:t>
            </a:r>
            <a:r>
              <a:rPr lang="ru-RU" altLang="ru-RU" sz="1900" smtClean="0">
                <a:cs typeface="Times New Roman" panose="02020603050405020304" pitchFamily="18" charset="0"/>
              </a:rPr>
              <a:t> </a:t>
            </a:r>
            <a:r>
              <a:rPr lang="ru-RU" altLang="ru-RU" sz="1900" smtClean="0"/>
              <a:t>◄</a:t>
            </a:r>
            <a:r>
              <a:rPr lang="en-US" altLang="ru-RU" sz="1900" smtClean="0">
                <a:cs typeface="Arial" panose="020B0604020202020204" pitchFamily="34" charset="0"/>
              </a:rPr>
              <a:t>NOT</a:t>
            </a:r>
            <a:r>
              <a:rPr lang="ru-RU" altLang="ru-RU" sz="1900" smtClean="0"/>
              <a:t>►</a:t>
            </a:r>
            <a:r>
              <a:rPr lang="ru-RU" altLang="ru-RU" sz="1900" smtClean="0">
                <a:cs typeface="Times New Roman" panose="02020603050405020304" pitchFamily="18" charset="0"/>
              </a:rPr>
              <a:t> </a:t>
            </a:r>
            <a:r>
              <a:rPr lang="en-US" altLang="ru-RU" sz="1900" i="1" smtClean="0">
                <a:cs typeface="Arial" panose="020B0604020202020204" pitchFamily="34" charset="0"/>
              </a:rPr>
              <a:t>r</a:t>
            </a:r>
            <a:r>
              <a:rPr lang="ru-RU" altLang="ru-RU" sz="1900" i="1" smtClean="0">
                <a:cs typeface="Arial" panose="020B0604020202020204" pitchFamily="34" charset="0"/>
              </a:rPr>
              <a:t>2</a:t>
            </a:r>
            <a:r>
              <a:rPr lang="ru-RU" altLang="ru-RU" sz="1900" smtClean="0">
                <a:cs typeface="Times New Roman" panose="02020603050405020304" pitchFamily="18" charset="0"/>
              </a:rPr>
              <a:t>) и стрелки Пирса (</a:t>
            </a:r>
            <a:r>
              <a:rPr lang="ru-RU" altLang="ru-RU" sz="1900" smtClean="0"/>
              <a:t>◄</a:t>
            </a:r>
            <a:r>
              <a:rPr lang="en-US" altLang="ru-RU" sz="1900" smtClean="0">
                <a:cs typeface="Arial" panose="020B0604020202020204" pitchFamily="34" charset="0"/>
              </a:rPr>
              <a:t>pi</a:t>
            </a:r>
            <a:r>
              <a:rPr lang="ru-RU" altLang="ru-RU" sz="1900" smtClean="0"/>
              <a:t>►</a:t>
            </a:r>
            <a:r>
              <a:rPr lang="ru-RU" altLang="ru-RU" sz="1900" smtClean="0">
                <a:cs typeface="Times New Roman" panose="02020603050405020304" pitchFamily="18" charset="0"/>
              </a:rPr>
              <a:t> (</a:t>
            </a:r>
            <a:r>
              <a:rPr lang="en-US" altLang="ru-RU" sz="1900" i="1" smtClean="0">
                <a:cs typeface="Arial" panose="020B0604020202020204" pitchFamily="34" charset="0"/>
              </a:rPr>
              <a:t>r</a:t>
            </a:r>
            <a:r>
              <a:rPr lang="ru-RU" altLang="ru-RU" sz="1900" i="1" smtClean="0">
                <a:cs typeface="Arial" panose="020B0604020202020204" pitchFamily="34" charset="0"/>
              </a:rPr>
              <a:t>1</a:t>
            </a:r>
            <a:r>
              <a:rPr lang="ru-RU" altLang="ru-RU" sz="1900" i="1" smtClean="0">
                <a:cs typeface="Times New Roman" panose="02020603050405020304" pitchFamily="18" charset="0"/>
              </a:rPr>
              <a:t>, </a:t>
            </a:r>
            <a:r>
              <a:rPr lang="en-US" altLang="ru-RU" sz="1900" i="1" smtClean="0">
                <a:cs typeface="Arial" panose="020B0604020202020204" pitchFamily="34" charset="0"/>
              </a:rPr>
              <a:t>r</a:t>
            </a:r>
            <a:r>
              <a:rPr lang="ru-RU" altLang="ru-RU" sz="1900" i="1" smtClean="0">
                <a:cs typeface="Arial" panose="020B0604020202020204" pitchFamily="34" charset="0"/>
              </a:rPr>
              <a:t>2</a:t>
            </a:r>
            <a:r>
              <a:rPr lang="ru-RU" altLang="ru-RU" sz="1900" smtClean="0">
                <a:cs typeface="Times New Roman" panose="02020603050405020304" pitchFamily="18" charset="0"/>
              </a:rPr>
              <a:t>) </a:t>
            </a:r>
            <a:r>
              <a:rPr lang="ru-RU" altLang="ru-RU" sz="1900" smtClean="0">
                <a:cs typeface="Times New Roman" panose="02020603050405020304" pitchFamily="18" charset="0"/>
                <a:sym typeface="Symbol" panose="05050102010706020507" pitchFamily="18" charset="2"/>
              </a:rPr>
              <a:t></a:t>
            </a:r>
            <a:r>
              <a:rPr lang="ru-RU" altLang="ru-RU" sz="1900" smtClean="0">
                <a:cs typeface="Times New Roman" panose="02020603050405020304" pitchFamily="18" charset="0"/>
              </a:rPr>
              <a:t> </a:t>
            </a:r>
            <a:r>
              <a:rPr lang="ru-RU" altLang="ru-RU" sz="1900" smtClean="0"/>
              <a:t>◄</a:t>
            </a:r>
            <a:r>
              <a:rPr lang="en-US" altLang="ru-RU" sz="1900" smtClean="0">
                <a:cs typeface="Arial" panose="020B0604020202020204" pitchFamily="34" charset="0"/>
              </a:rPr>
              <a:t>NOT</a:t>
            </a:r>
            <a:r>
              <a:rPr lang="ru-RU" altLang="ru-RU" sz="1900" smtClean="0"/>
              <a:t>►</a:t>
            </a:r>
            <a:r>
              <a:rPr lang="ru-RU" altLang="ru-RU" sz="1900" smtClean="0">
                <a:cs typeface="Times New Roman" panose="02020603050405020304" pitchFamily="18" charset="0"/>
              </a:rPr>
              <a:t> </a:t>
            </a:r>
            <a:r>
              <a:rPr lang="en-US" altLang="ru-RU" sz="1900" i="1" smtClean="0">
                <a:cs typeface="Arial" panose="020B0604020202020204" pitchFamily="34" charset="0"/>
              </a:rPr>
              <a:t>r</a:t>
            </a:r>
            <a:r>
              <a:rPr lang="ru-RU" altLang="ru-RU" sz="1900" i="1" smtClean="0">
                <a:cs typeface="Arial" panose="020B0604020202020204" pitchFamily="34" charset="0"/>
              </a:rPr>
              <a:t>1</a:t>
            </a:r>
            <a:r>
              <a:rPr lang="ru-RU" altLang="ru-RU" sz="1900" i="1" smtClean="0">
                <a:cs typeface="Times New Roman" panose="02020603050405020304" pitchFamily="18" charset="0"/>
              </a:rPr>
              <a:t> </a:t>
            </a:r>
            <a:r>
              <a:rPr lang="ru-RU" altLang="ru-RU" sz="1900" smtClean="0"/>
              <a:t>◄</a:t>
            </a:r>
            <a:r>
              <a:rPr lang="en-US" altLang="ru-RU" sz="1900" smtClean="0">
                <a:cs typeface="Arial" panose="020B0604020202020204" pitchFamily="34" charset="0"/>
              </a:rPr>
              <a:t>AND </a:t>
            </a:r>
            <a:r>
              <a:rPr lang="ru-RU" altLang="ru-RU" sz="1900" smtClean="0"/>
              <a:t>►</a:t>
            </a:r>
            <a:r>
              <a:rPr lang="ru-RU" altLang="ru-RU" sz="1900" smtClean="0">
                <a:cs typeface="Times New Roman" panose="02020603050405020304" pitchFamily="18" charset="0"/>
              </a:rPr>
              <a:t> </a:t>
            </a:r>
            <a:r>
              <a:rPr lang="ru-RU" altLang="ru-RU" sz="1900" smtClean="0"/>
              <a:t>◄</a:t>
            </a:r>
            <a:r>
              <a:rPr lang="en-US" altLang="ru-RU" sz="1900" smtClean="0">
                <a:cs typeface="Arial" panose="020B0604020202020204" pitchFamily="34" charset="0"/>
              </a:rPr>
              <a:t>NOT</a:t>
            </a:r>
            <a:r>
              <a:rPr lang="ru-RU" altLang="ru-RU" sz="1900" smtClean="0"/>
              <a:t>►</a:t>
            </a:r>
            <a:r>
              <a:rPr lang="ru-RU" altLang="ru-RU" sz="1900" smtClean="0">
                <a:cs typeface="Times New Roman" panose="02020603050405020304" pitchFamily="18" charset="0"/>
              </a:rPr>
              <a:t> </a:t>
            </a:r>
            <a:r>
              <a:rPr lang="en-US" altLang="ru-RU" sz="1900" i="1" smtClean="0">
                <a:cs typeface="Arial" panose="020B0604020202020204" pitchFamily="34" charset="0"/>
              </a:rPr>
              <a:t>r</a:t>
            </a:r>
            <a:r>
              <a:rPr lang="ru-RU" altLang="ru-RU" sz="1900" i="1" smtClean="0">
                <a:cs typeface="Arial" panose="020B0604020202020204" pitchFamily="34" charset="0"/>
              </a:rPr>
              <a:t>2</a:t>
            </a:r>
            <a:r>
              <a:rPr lang="ru-RU" altLang="ru-RU" sz="1900" smtClean="0">
                <a:cs typeface="Times New Roman" panose="02020603050405020304" pitchFamily="18" charset="0"/>
              </a:rPr>
              <a:t>)</a:t>
            </a:r>
            <a:r>
              <a:rPr lang="ru-RU" altLang="ru-RU" sz="1900" smtClean="0"/>
              <a:t> </a:t>
            </a:r>
          </a:p>
          <a:p>
            <a:pPr eaLnBrk="1" hangingPunct="1">
              <a:buSzPct val="140000"/>
              <a:buFont typeface="Wingdings" panose="05000000000000000000" pitchFamily="2" charset="2"/>
              <a:buChar char="§"/>
            </a:pPr>
            <a:r>
              <a:rPr lang="ru-RU" altLang="ru-RU" sz="1900" smtClean="0">
                <a:cs typeface="Times New Roman" panose="02020603050405020304" pitchFamily="18" charset="0"/>
              </a:rPr>
              <a:t>Поэтому можно свести набор операций Алгебры </a:t>
            </a:r>
            <a:r>
              <a:rPr lang="en-US" altLang="ru-RU" sz="1900" smtClean="0">
                <a:cs typeface="Times New Roman" panose="02020603050405020304" pitchFamily="18" charset="0"/>
              </a:rPr>
              <a:t>A</a:t>
            </a:r>
            <a:r>
              <a:rPr lang="en-US" altLang="ru-RU" sz="1900" i="1" smtClean="0">
                <a:cs typeface="Times New Roman" panose="02020603050405020304" pitchFamily="18" charset="0"/>
              </a:rPr>
              <a:t> </a:t>
            </a:r>
            <a:r>
              <a:rPr lang="ru-RU" altLang="ru-RU" sz="1900" smtClean="0">
                <a:cs typeface="Times New Roman" panose="02020603050405020304" pitchFamily="18" charset="0"/>
              </a:rPr>
              <a:t>до трех операций: </a:t>
            </a:r>
            <a:r>
              <a:rPr lang="ru-RU" altLang="ru-RU" sz="1900" smtClean="0"/>
              <a:t>◄</a:t>
            </a:r>
            <a:r>
              <a:rPr lang="en-US" altLang="ru-RU" sz="1900" smtClean="0">
                <a:cs typeface="Arial" panose="020B0604020202020204" pitchFamily="34" charset="0"/>
              </a:rPr>
              <a:t>sh</a:t>
            </a:r>
            <a:r>
              <a:rPr lang="ru-RU" altLang="ru-RU" sz="1900" smtClean="0"/>
              <a:t>►</a:t>
            </a:r>
            <a:r>
              <a:rPr lang="ru-RU" altLang="ru-RU" sz="1900" smtClean="0">
                <a:cs typeface="Times New Roman" panose="02020603050405020304" pitchFamily="18" charset="0"/>
              </a:rPr>
              <a:t> (или </a:t>
            </a:r>
            <a:r>
              <a:rPr lang="ru-RU" altLang="ru-RU" sz="1900" smtClean="0"/>
              <a:t>◄</a:t>
            </a:r>
            <a:r>
              <a:rPr lang="en-US" altLang="ru-RU" sz="1900" smtClean="0">
                <a:cs typeface="Arial" panose="020B0604020202020204" pitchFamily="34" charset="0"/>
              </a:rPr>
              <a:t>pi</a:t>
            </a:r>
            <a:r>
              <a:rPr lang="ru-RU" altLang="ru-RU" sz="1900" smtClean="0"/>
              <a:t>►</a:t>
            </a:r>
            <a:r>
              <a:rPr lang="ru-RU" altLang="ru-RU" sz="1900" smtClean="0">
                <a:cs typeface="Times New Roman" panose="02020603050405020304" pitchFamily="18" charset="0"/>
              </a:rPr>
              <a:t>), </a:t>
            </a:r>
            <a:r>
              <a:rPr lang="ru-RU" altLang="ru-RU" sz="1900" smtClean="0"/>
              <a:t>◄</a:t>
            </a:r>
            <a:r>
              <a:rPr lang="en-US" altLang="ru-RU" sz="1900" smtClean="0">
                <a:cs typeface="Arial" panose="020B0604020202020204" pitchFamily="34" charset="0"/>
              </a:rPr>
              <a:t>RENAME</a:t>
            </a:r>
            <a:r>
              <a:rPr lang="ru-RU" altLang="ru-RU" sz="1900" smtClean="0"/>
              <a:t>►</a:t>
            </a:r>
            <a:r>
              <a:rPr lang="ru-RU" altLang="ru-RU" sz="1900" smtClean="0">
                <a:cs typeface="Times New Roman" panose="02020603050405020304" pitchFamily="18" charset="0"/>
              </a:rPr>
              <a:t> и </a:t>
            </a:r>
            <a:r>
              <a:rPr lang="ru-RU" altLang="ru-RU" sz="1900" smtClean="0"/>
              <a:t>◄</a:t>
            </a:r>
            <a:r>
              <a:rPr lang="en-US" altLang="ru-RU" sz="1900" smtClean="0">
                <a:cs typeface="Arial" panose="020B0604020202020204" pitchFamily="34" charset="0"/>
              </a:rPr>
              <a:t>REMOVE </a:t>
            </a:r>
            <a:r>
              <a:rPr lang="ru-RU" altLang="ru-RU" sz="1900" smtClean="0"/>
              <a:t>►</a:t>
            </a:r>
            <a:r>
              <a:rPr lang="ru-RU" altLang="ru-RU" sz="1900" smtClean="0">
                <a:cs typeface="Times New Roman" panose="02020603050405020304" pitchFamily="18" charset="0"/>
              </a:rPr>
              <a:t>.</a:t>
            </a:r>
          </a:p>
          <a:p>
            <a:pPr eaLnBrk="1" hangingPunct="1">
              <a:buSzPct val="140000"/>
              <a:buFont typeface="Wingdings" panose="05000000000000000000" pitchFamily="2" charset="2"/>
              <a:buChar char="§"/>
            </a:pPr>
            <a:r>
              <a:rPr lang="ru-RU" altLang="ru-RU" sz="1900" smtClean="0"/>
              <a:t>П</a:t>
            </a:r>
            <a:r>
              <a:rPr lang="ru-RU" altLang="ru-RU" sz="1900" smtClean="0">
                <a:cs typeface="Times New Roman" panose="02020603050405020304" pitchFamily="18" charset="0"/>
              </a:rPr>
              <a:t>окажем, что избыточна и операция </a:t>
            </a:r>
            <a:r>
              <a:rPr lang="ru-RU" altLang="ru-RU" sz="1900" smtClean="0"/>
              <a:t>◄</a:t>
            </a:r>
            <a:r>
              <a:rPr lang="en-US" altLang="ru-RU" sz="1900" smtClean="0">
                <a:cs typeface="Arial" panose="020B0604020202020204" pitchFamily="34" charset="0"/>
              </a:rPr>
              <a:t>RENAME</a:t>
            </a:r>
            <a:r>
              <a:rPr lang="ru-RU" altLang="ru-RU" sz="1900" smtClean="0"/>
              <a:t>►</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67</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 name="Дата 2"/>
          <p:cNvSpPr>
            <a:spLocks noGrp="1"/>
          </p:cNvSpPr>
          <p:nvPr>
            <p:ph type="dt" sz="quarter" idx="10"/>
          </p:nvPr>
        </p:nvSpPr>
        <p:spPr/>
        <p:txBody>
          <a:bodyPr/>
          <a:lstStyle/>
          <a:p>
            <a:pPr>
              <a:defRPr/>
            </a:pPr>
            <a:fld id="{DE549721-7D7F-4318-9F73-61974DB27EDD}" type="datetime1">
              <a:rPr lang="ru-RU" altLang="en-US" smtClean="0"/>
              <a:t>20.11.2019</a:t>
            </a:fld>
            <a:endParaRPr lang="ru-RU" altLang="en-US"/>
          </a:p>
        </p:txBody>
      </p:sp>
      <p:sp>
        <p:nvSpPr>
          <p:cNvPr id="71683" name="Rectangle 2"/>
          <p:cNvSpPr>
            <a:spLocks noGrp="1" noChangeArrowheads="1"/>
          </p:cNvSpPr>
          <p:nvPr>
            <p:ph type="title"/>
          </p:nvPr>
        </p:nvSpPr>
        <p:spPr>
          <a:xfrm>
            <a:off x="685800" y="228600"/>
            <a:ext cx="7772400" cy="1143000"/>
          </a:xfrm>
        </p:spPr>
        <p:txBody>
          <a:bodyPr/>
          <a:lstStyle/>
          <a:p>
            <a:pPr eaLnBrk="1" hangingPunct="1"/>
            <a:r>
              <a:rPr lang="ru-RU" altLang="ru-RU" sz="2500" smtClean="0"/>
              <a:t>Алгебра </a:t>
            </a:r>
            <a:r>
              <a:rPr lang="en-US" altLang="ru-RU" sz="2500" b="1" smtClean="0"/>
              <a:t>A</a:t>
            </a:r>
            <a:r>
              <a:rPr lang="en-US" altLang="ru-RU" sz="2500" smtClean="0"/>
              <a:t> </a:t>
            </a:r>
            <a:r>
              <a:rPr lang="ru-RU" altLang="ru-RU" sz="2500" smtClean="0"/>
              <a:t>Дейта и Дарвена (33)</a:t>
            </a:r>
            <a:br>
              <a:rPr lang="ru-RU" altLang="ru-RU" sz="2500" smtClean="0"/>
            </a:br>
            <a:r>
              <a:rPr lang="ru-RU" altLang="ru-RU" sz="2500" smtClean="0"/>
              <a:t> </a:t>
            </a:r>
            <a:r>
              <a:rPr lang="ru-RU" altLang="ru-RU" sz="2000" smtClean="0"/>
              <a:t>Избыточность алгебры (3)</a:t>
            </a:r>
          </a:p>
        </p:txBody>
      </p:sp>
      <p:sp>
        <p:nvSpPr>
          <p:cNvPr id="71684" name="Rectangle 3"/>
          <p:cNvSpPr>
            <a:spLocks noChangeArrowheads="1"/>
          </p:cNvSpPr>
          <p:nvPr/>
        </p:nvSpPr>
        <p:spPr bwMode="auto">
          <a:xfrm>
            <a:off x="179388" y="1196975"/>
            <a:ext cx="256381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200" b="1">
                <a:latin typeface="Times New Roman" panose="02020603050405020304" pitchFamily="18" charset="0"/>
                <a:cs typeface="Times New Roman" panose="02020603050405020304" pitchFamily="18" charset="0"/>
              </a:rPr>
              <a:t>ПРО_НОМ-НОМЕР_ПРОЕКТА</a:t>
            </a:r>
            <a:r>
              <a:rPr lang="ru-RU" altLang="ru-RU" sz="1100">
                <a:latin typeface="Times New Roman" panose="02020603050405020304" pitchFamily="18" charset="0"/>
              </a:rPr>
              <a:t> </a:t>
            </a:r>
            <a:endParaRPr lang="ru-RU" altLang="ru-RU" sz="2400">
              <a:latin typeface="Times New Roman" panose="02020603050405020304" pitchFamily="18" charset="0"/>
            </a:endParaRPr>
          </a:p>
        </p:txBody>
      </p:sp>
      <p:grpSp>
        <p:nvGrpSpPr>
          <p:cNvPr id="71685" name="Group 24"/>
          <p:cNvGrpSpPr>
            <a:grpSpLocks/>
          </p:cNvGrpSpPr>
          <p:nvPr/>
        </p:nvGrpSpPr>
        <p:grpSpPr bwMode="auto">
          <a:xfrm>
            <a:off x="250825" y="1484313"/>
            <a:ext cx="2471738" cy="762000"/>
            <a:chOff x="-3" y="-3"/>
            <a:chExt cx="1474" cy="1292"/>
          </a:xfrm>
        </p:grpSpPr>
        <p:grpSp>
          <p:nvGrpSpPr>
            <p:cNvPr id="71993" name="Group 22"/>
            <p:cNvGrpSpPr>
              <a:grpSpLocks/>
            </p:cNvGrpSpPr>
            <p:nvPr/>
          </p:nvGrpSpPr>
          <p:grpSpPr bwMode="auto">
            <a:xfrm>
              <a:off x="0" y="0"/>
              <a:ext cx="1468" cy="1286"/>
              <a:chOff x="0" y="0"/>
              <a:chExt cx="1468" cy="1286"/>
            </a:xfrm>
          </p:grpSpPr>
          <p:grpSp>
            <p:nvGrpSpPr>
              <p:cNvPr id="71995" name="Group 11"/>
              <p:cNvGrpSpPr>
                <a:grpSpLocks/>
              </p:cNvGrpSpPr>
              <p:nvPr/>
            </p:nvGrpSpPr>
            <p:grpSpPr bwMode="auto">
              <a:xfrm>
                <a:off x="0" y="0"/>
                <a:ext cx="590" cy="480"/>
                <a:chOff x="0" y="0"/>
                <a:chExt cx="590" cy="480"/>
              </a:xfrm>
            </p:grpSpPr>
            <p:sp>
              <p:nvSpPr>
                <p:cNvPr id="72011" name="Rectangle 4"/>
                <p:cNvSpPr>
                  <a:spLocks noChangeArrowheads="1"/>
                </p:cNvSpPr>
                <p:nvPr/>
              </p:nvSpPr>
              <p:spPr bwMode="auto">
                <a:xfrm>
                  <a:off x="43" y="0"/>
                  <a:ext cx="504"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ПРО_НОМ</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72012" name="Rectangle 10"/>
                <p:cNvSpPr>
                  <a:spLocks noChangeArrowheads="1"/>
                </p:cNvSpPr>
                <p:nvPr/>
              </p:nvSpPr>
              <p:spPr bwMode="auto">
                <a:xfrm>
                  <a:off x="0" y="0"/>
                  <a:ext cx="590"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996" name="Group 13"/>
              <p:cNvGrpSpPr>
                <a:grpSpLocks/>
              </p:cNvGrpSpPr>
              <p:nvPr/>
            </p:nvGrpSpPr>
            <p:grpSpPr bwMode="auto">
              <a:xfrm>
                <a:off x="590" y="0"/>
                <a:ext cx="878" cy="480"/>
                <a:chOff x="590" y="0"/>
                <a:chExt cx="878" cy="480"/>
              </a:xfrm>
            </p:grpSpPr>
            <p:sp>
              <p:nvSpPr>
                <p:cNvPr id="72009" name="Rectangle 5"/>
                <p:cNvSpPr>
                  <a:spLocks noChangeArrowheads="1"/>
                </p:cNvSpPr>
                <p:nvPr/>
              </p:nvSpPr>
              <p:spPr bwMode="auto">
                <a:xfrm>
                  <a:off x="633" y="0"/>
                  <a:ext cx="792"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000">
                      <a:latin typeface="Times New Roman" panose="02020603050405020304" pitchFamily="18" charset="0"/>
                      <a:cs typeface="Times New Roman" panose="02020603050405020304" pitchFamily="18" charset="0"/>
                    </a:rPr>
                    <a:t>НОМЕР_ПРОЕКТА</a:t>
                  </a:r>
                  <a:endParaRPr lang="ru-RU" altLang="ru-RU" sz="1200">
                    <a:latin typeface="Times New Roman" panose="02020603050405020304" pitchFamily="18" charset="0"/>
                    <a:cs typeface="Times New Roman" panose="02020603050405020304" pitchFamily="18" charset="0"/>
                  </a:endParaRPr>
                </a:p>
                <a:p>
                  <a:pPr algn="just"/>
                  <a:endParaRPr lang="ru-RU" altLang="ru-RU" sz="2400">
                    <a:latin typeface="Times New Roman" panose="02020603050405020304" pitchFamily="18" charset="0"/>
                  </a:endParaRPr>
                </a:p>
              </p:txBody>
            </p:sp>
            <p:sp>
              <p:nvSpPr>
                <p:cNvPr id="72010" name="Rectangle 12"/>
                <p:cNvSpPr>
                  <a:spLocks noChangeArrowheads="1"/>
                </p:cNvSpPr>
                <p:nvPr/>
              </p:nvSpPr>
              <p:spPr bwMode="auto">
                <a:xfrm>
                  <a:off x="590" y="0"/>
                  <a:ext cx="878"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997" name="Group 15"/>
              <p:cNvGrpSpPr>
                <a:grpSpLocks/>
              </p:cNvGrpSpPr>
              <p:nvPr/>
            </p:nvGrpSpPr>
            <p:grpSpPr bwMode="auto">
              <a:xfrm>
                <a:off x="0" y="480"/>
                <a:ext cx="590" cy="403"/>
                <a:chOff x="0" y="480"/>
                <a:chExt cx="590" cy="403"/>
              </a:xfrm>
            </p:grpSpPr>
            <p:sp>
              <p:nvSpPr>
                <p:cNvPr id="72007" name="Rectangle 6"/>
                <p:cNvSpPr>
                  <a:spLocks noChangeArrowheads="1"/>
                </p:cNvSpPr>
                <p:nvPr/>
              </p:nvSpPr>
              <p:spPr bwMode="auto">
                <a:xfrm>
                  <a:off x="43" y="480"/>
                  <a:ext cx="504"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200">
                      <a:latin typeface="Times New Roman" panose="02020603050405020304" pitchFamily="18" charset="0"/>
                      <a:cs typeface="Times New Roman" panose="02020603050405020304" pitchFamily="18" charset="0"/>
                    </a:rPr>
                    <a:t>1</a:t>
                  </a:r>
                </a:p>
                <a:p>
                  <a:pPr algn="just"/>
                  <a:endParaRPr lang="ru-RU" altLang="ru-RU" sz="2400">
                    <a:latin typeface="Times New Roman" panose="02020603050405020304" pitchFamily="18" charset="0"/>
                  </a:endParaRPr>
                </a:p>
              </p:txBody>
            </p:sp>
            <p:sp>
              <p:nvSpPr>
                <p:cNvPr id="72008" name="Rectangle 14"/>
                <p:cNvSpPr>
                  <a:spLocks noChangeArrowheads="1"/>
                </p:cNvSpPr>
                <p:nvPr/>
              </p:nvSpPr>
              <p:spPr bwMode="auto">
                <a:xfrm>
                  <a:off x="0" y="480"/>
                  <a:ext cx="590" cy="403"/>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998" name="Group 17"/>
              <p:cNvGrpSpPr>
                <a:grpSpLocks/>
              </p:cNvGrpSpPr>
              <p:nvPr/>
            </p:nvGrpSpPr>
            <p:grpSpPr bwMode="auto">
              <a:xfrm>
                <a:off x="590" y="480"/>
                <a:ext cx="878" cy="403"/>
                <a:chOff x="590" y="480"/>
                <a:chExt cx="878" cy="403"/>
              </a:xfrm>
            </p:grpSpPr>
            <p:sp>
              <p:nvSpPr>
                <p:cNvPr id="72005" name="Rectangle 7"/>
                <p:cNvSpPr>
                  <a:spLocks noChangeArrowheads="1"/>
                </p:cNvSpPr>
                <p:nvPr/>
              </p:nvSpPr>
              <p:spPr bwMode="auto">
                <a:xfrm>
                  <a:off x="633" y="480"/>
                  <a:ext cx="792"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200">
                      <a:latin typeface="Times New Roman" panose="02020603050405020304" pitchFamily="18" charset="0"/>
                      <a:cs typeface="Times New Roman" panose="02020603050405020304" pitchFamily="18" charset="0"/>
                    </a:rPr>
                    <a:t>1</a:t>
                  </a:r>
                </a:p>
                <a:p>
                  <a:pPr algn="just"/>
                  <a:endParaRPr lang="ru-RU" altLang="ru-RU" sz="2400">
                    <a:latin typeface="Times New Roman" panose="02020603050405020304" pitchFamily="18" charset="0"/>
                  </a:endParaRPr>
                </a:p>
              </p:txBody>
            </p:sp>
            <p:sp>
              <p:nvSpPr>
                <p:cNvPr id="72006" name="Rectangle 16"/>
                <p:cNvSpPr>
                  <a:spLocks noChangeArrowheads="1"/>
                </p:cNvSpPr>
                <p:nvPr/>
              </p:nvSpPr>
              <p:spPr bwMode="auto">
                <a:xfrm>
                  <a:off x="590" y="480"/>
                  <a:ext cx="878" cy="403"/>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999" name="Group 19"/>
              <p:cNvGrpSpPr>
                <a:grpSpLocks/>
              </p:cNvGrpSpPr>
              <p:nvPr/>
            </p:nvGrpSpPr>
            <p:grpSpPr bwMode="auto">
              <a:xfrm>
                <a:off x="0" y="883"/>
                <a:ext cx="590" cy="403"/>
                <a:chOff x="0" y="883"/>
                <a:chExt cx="590" cy="403"/>
              </a:xfrm>
            </p:grpSpPr>
            <p:sp>
              <p:nvSpPr>
                <p:cNvPr id="72003" name="Rectangle 8"/>
                <p:cNvSpPr>
                  <a:spLocks noChangeArrowheads="1"/>
                </p:cNvSpPr>
                <p:nvPr/>
              </p:nvSpPr>
              <p:spPr bwMode="auto">
                <a:xfrm>
                  <a:off x="43" y="883"/>
                  <a:ext cx="504"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200">
                      <a:latin typeface="Times New Roman" panose="02020603050405020304" pitchFamily="18" charset="0"/>
                      <a:cs typeface="Times New Roman" panose="02020603050405020304" pitchFamily="18" charset="0"/>
                    </a:rPr>
                    <a:t>2</a:t>
                  </a:r>
                </a:p>
                <a:p>
                  <a:pPr algn="just"/>
                  <a:endParaRPr lang="ru-RU" altLang="ru-RU" sz="2400">
                    <a:latin typeface="Times New Roman" panose="02020603050405020304" pitchFamily="18" charset="0"/>
                  </a:endParaRPr>
                </a:p>
              </p:txBody>
            </p:sp>
            <p:sp>
              <p:nvSpPr>
                <p:cNvPr id="72004" name="Rectangle 18"/>
                <p:cNvSpPr>
                  <a:spLocks noChangeArrowheads="1"/>
                </p:cNvSpPr>
                <p:nvPr/>
              </p:nvSpPr>
              <p:spPr bwMode="auto">
                <a:xfrm>
                  <a:off x="0" y="883"/>
                  <a:ext cx="590" cy="403"/>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2000" name="Group 21"/>
              <p:cNvGrpSpPr>
                <a:grpSpLocks/>
              </p:cNvGrpSpPr>
              <p:nvPr/>
            </p:nvGrpSpPr>
            <p:grpSpPr bwMode="auto">
              <a:xfrm>
                <a:off x="590" y="883"/>
                <a:ext cx="878" cy="403"/>
                <a:chOff x="590" y="883"/>
                <a:chExt cx="878" cy="403"/>
              </a:xfrm>
            </p:grpSpPr>
            <p:sp>
              <p:nvSpPr>
                <p:cNvPr id="72001" name="Rectangle 9"/>
                <p:cNvSpPr>
                  <a:spLocks noChangeArrowheads="1"/>
                </p:cNvSpPr>
                <p:nvPr/>
              </p:nvSpPr>
              <p:spPr bwMode="auto">
                <a:xfrm>
                  <a:off x="633" y="883"/>
                  <a:ext cx="792" cy="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ru-RU" altLang="ru-RU" sz="1200">
                      <a:latin typeface="Times New Roman" panose="02020603050405020304" pitchFamily="18" charset="0"/>
                      <a:cs typeface="Times New Roman" panose="02020603050405020304" pitchFamily="18" charset="0"/>
                    </a:rPr>
                    <a:t>2</a:t>
                  </a:r>
                </a:p>
                <a:p>
                  <a:pPr algn="just"/>
                  <a:endParaRPr lang="ru-RU" altLang="ru-RU" sz="2400">
                    <a:latin typeface="Times New Roman" panose="02020603050405020304" pitchFamily="18" charset="0"/>
                  </a:endParaRPr>
                </a:p>
              </p:txBody>
            </p:sp>
            <p:sp>
              <p:nvSpPr>
                <p:cNvPr id="72002" name="Rectangle 20"/>
                <p:cNvSpPr>
                  <a:spLocks noChangeArrowheads="1"/>
                </p:cNvSpPr>
                <p:nvPr/>
              </p:nvSpPr>
              <p:spPr bwMode="auto">
                <a:xfrm>
                  <a:off x="590" y="883"/>
                  <a:ext cx="878" cy="403"/>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71994" name="Rectangle 23"/>
            <p:cNvSpPr>
              <a:spLocks noChangeArrowheads="1"/>
            </p:cNvSpPr>
            <p:nvPr/>
          </p:nvSpPr>
          <p:spPr bwMode="auto">
            <a:xfrm>
              <a:off x="-3" y="-3"/>
              <a:ext cx="1474" cy="1292"/>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sp>
        <p:nvSpPr>
          <p:cNvPr id="71686" name="Rectangle 25"/>
          <p:cNvSpPr>
            <a:spLocks noChangeArrowheads="1"/>
          </p:cNvSpPr>
          <p:nvPr/>
        </p:nvSpPr>
        <p:spPr bwMode="auto">
          <a:xfrm>
            <a:off x="3419475" y="1196975"/>
            <a:ext cx="47529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200" b="1">
                <a:latin typeface="Times New Roman" panose="02020603050405020304" pitchFamily="18" charset="0"/>
                <a:cs typeface="Times New Roman" panose="02020603050405020304" pitchFamily="18" charset="0"/>
              </a:rPr>
              <a:t>СОТРУДНИКИ </a:t>
            </a:r>
            <a:r>
              <a:rPr lang="ru-RU" altLang="ru-RU" sz="1200"/>
              <a:t>◄</a:t>
            </a:r>
            <a:r>
              <a:rPr lang="en-US" altLang="ru-RU" sz="1200"/>
              <a:t>AND </a:t>
            </a:r>
            <a:r>
              <a:rPr lang="ru-RU" altLang="ru-RU" sz="1200"/>
              <a:t>►</a:t>
            </a:r>
            <a:r>
              <a:rPr lang="ru-RU" altLang="ru-RU"/>
              <a:t> </a:t>
            </a:r>
            <a:r>
              <a:rPr lang="ru-RU" altLang="ru-RU" sz="1200" b="1">
                <a:latin typeface="Times New Roman" panose="02020603050405020304" pitchFamily="18" charset="0"/>
                <a:cs typeface="Times New Roman" panose="02020603050405020304" pitchFamily="18" charset="0"/>
              </a:rPr>
              <a:t>ПРО_НОМ-НОМЕР_ПРОЕКТА</a:t>
            </a:r>
            <a:r>
              <a:rPr lang="ru-RU" altLang="ru-RU" sz="1100">
                <a:latin typeface="Times New Roman" panose="02020603050405020304" pitchFamily="18" charset="0"/>
              </a:rPr>
              <a:t> </a:t>
            </a:r>
          </a:p>
        </p:txBody>
      </p:sp>
      <p:grpSp>
        <p:nvGrpSpPr>
          <p:cNvPr id="71687" name="Group 193"/>
          <p:cNvGrpSpPr>
            <a:grpSpLocks/>
          </p:cNvGrpSpPr>
          <p:nvPr/>
        </p:nvGrpSpPr>
        <p:grpSpPr bwMode="auto">
          <a:xfrm>
            <a:off x="2916238" y="1628775"/>
            <a:ext cx="5791200" cy="2049463"/>
            <a:chOff x="-3" y="-3"/>
            <a:chExt cx="3532" cy="4326"/>
          </a:xfrm>
        </p:grpSpPr>
        <p:grpSp>
          <p:nvGrpSpPr>
            <p:cNvPr id="71826" name="Group 191"/>
            <p:cNvGrpSpPr>
              <a:grpSpLocks/>
            </p:cNvGrpSpPr>
            <p:nvPr/>
          </p:nvGrpSpPr>
          <p:grpSpPr bwMode="auto">
            <a:xfrm>
              <a:off x="0" y="0"/>
              <a:ext cx="3526" cy="4320"/>
              <a:chOff x="0" y="0"/>
              <a:chExt cx="3526" cy="4320"/>
            </a:xfrm>
          </p:grpSpPr>
          <p:grpSp>
            <p:nvGrpSpPr>
              <p:cNvPr id="71828" name="Group 82"/>
              <p:cNvGrpSpPr>
                <a:grpSpLocks/>
              </p:cNvGrpSpPr>
              <p:nvPr/>
            </p:nvGrpSpPr>
            <p:grpSpPr bwMode="auto">
              <a:xfrm>
                <a:off x="0" y="0"/>
                <a:ext cx="734" cy="480"/>
                <a:chOff x="0" y="0"/>
                <a:chExt cx="734" cy="480"/>
              </a:xfrm>
            </p:grpSpPr>
            <p:sp>
              <p:nvSpPr>
                <p:cNvPr id="71991" name="Rectangle 26"/>
                <p:cNvSpPr>
                  <a:spLocks noChangeArrowheads="1"/>
                </p:cNvSpPr>
                <p:nvPr/>
              </p:nvSpPr>
              <p:spPr bwMode="auto">
                <a:xfrm>
                  <a:off x="43" y="0"/>
                  <a:ext cx="648"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СОТР_НОМЕР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992" name="Rectangle 81"/>
                <p:cNvSpPr>
                  <a:spLocks noChangeArrowheads="1"/>
                </p:cNvSpPr>
                <p:nvPr/>
              </p:nvSpPr>
              <p:spPr bwMode="auto">
                <a:xfrm>
                  <a:off x="0" y="0"/>
                  <a:ext cx="734"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29" name="Group 84"/>
              <p:cNvGrpSpPr>
                <a:grpSpLocks/>
              </p:cNvGrpSpPr>
              <p:nvPr/>
            </p:nvGrpSpPr>
            <p:grpSpPr bwMode="auto">
              <a:xfrm>
                <a:off x="734" y="0"/>
                <a:ext cx="662" cy="480"/>
                <a:chOff x="734" y="0"/>
                <a:chExt cx="662" cy="480"/>
              </a:xfrm>
            </p:grpSpPr>
            <p:sp>
              <p:nvSpPr>
                <p:cNvPr id="71989" name="Rectangle 27"/>
                <p:cNvSpPr>
                  <a:spLocks noChangeArrowheads="1"/>
                </p:cNvSpPr>
                <p:nvPr/>
              </p:nvSpPr>
              <p:spPr bwMode="auto">
                <a:xfrm>
                  <a:off x="777" y="0"/>
                  <a:ext cx="576"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СОТР_ИМЯ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990" name="Rectangle 83"/>
                <p:cNvSpPr>
                  <a:spLocks noChangeArrowheads="1"/>
                </p:cNvSpPr>
                <p:nvPr/>
              </p:nvSpPr>
              <p:spPr bwMode="auto">
                <a:xfrm>
                  <a:off x="734" y="0"/>
                  <a:ext cx="662"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30" name="Group 86"/>
              <p:cNvGrpSpPr>
                <a:grpSpLocks/>
              </p:cNvGrpSpPr>
              <p:nvPr/>
            </p:nvGrpSpPr>
            <p:grpSpPr bwMode="auto">
              <a:xfrm>
                <a:off x="1396" y="0"/>
                <a:ext cx="662" cy="480"/>
                <a:chOff x="1396" y="0"/>
                <a:chExt cx="662" cy="480"/>
              </a:xfrm>
            </p:grpSpPr>
            <p:sp>
              <p:nvSpPr>
                <p:cNvPr id="71987" name="Rectangle 28"/>
                <p:cNvSpPr>
                  <a:spLocks noChangeArrowheads="1"/>
                </p:cNvSpPr>
                <p:nvPr/>
              </p:nvSpPr>
              <p:spPr bwMode="auto">
                <a:xfrm>
                  <a:off x="1439" y="0"/>
                  <a:ext cx="576"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СОТР_ЗАРП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988" name="Rectangle 85"/>
                <p:cNvSpPr>
                  <a:spLocks noChangeArrowheads="1"/>
                </p:cNvSpPr>
                <p:nvPr/>
              </p:nvSpPr>
              <p:spPr bwMode="auto">
                <a:xfrm>
                  <a:off x="1396" y="0"/>
                  <a:ext cx="662"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31" name="Group 88"/>
              <p:cNvGrpSpPr>
                <a:grpSpLocks/>
              </p:cNvGrpSpPr>
              <p:nvPr/>
            </p:nvGrpSpPr>
            <p:grpSpPr bwMode="auto">
              <a:xfrm>
                <a:off x="2058" y="0"/>
                <a:ext cx="590" cy="480"/>
                <a:chOff x="2058" y="0"/>
                <a:chExt cx="590" cy="480"/>
              </a:xfrm>
            </p:grpSpPr>
            <p:sp>
              <p:nvSpPr>
                <p:cNvPr id="71985" name="Rectangle 29"/>
                <p:cNvSpPr>
                  <a:spLocks noChangeArrowheads="1"/>
                </p:cNvSpPr>
                <p:nvPr/>
              </p:nvSpPr>
              <p:spPr bwMode="auto">
                <a:xfrm>
                  <a:off x="2101" y="0"/>
                  <a:ext cx="504"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ПРО_НОМ</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986" name="Rectangle 87"/>
                <p:cNvSpPr>
                  <a:spLocks noChangeArrowheads="1"/>
                </p:cNvSpPr>
                <p:nvPr/>
              </p:nvSpPr>
              <p:spPr bwMode="auto">
                <a:xfrm>
                  <a:off x="2058" y="0"/>
                  <a:ext cx="590"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32" name="Group 90"/>
              <p:cNvGrpSpPr>
                <a:grpSpLocks/>
              </p:cNvGrpSpPr>
              <p:nvPr/>
            </p:nvGrpSpPr>
            <p:grpSpPr bwMode="auto">
              <a:xfrm>
                <a:off x="2648" y="0"/>
                <a:ext cx="878" cy="480"/>
                <a:chOff x="2648" y="0"/>
                <a:chExt cx="878" cy="480"/>
              </a:xfrm>
            </p:grpSpPr>
            <p:sp>
              <p:nvSpPr>
                <p:cNvPr id="71983" name="Rectangle 30"/>
                <p:cNvSpPr>
                  <a:spLocks noChangeArrowheads="1"/>
                </p:cNvSpPr>
                <p:nvPr/>
              </p:nvSpPr>
              <p:spPr bwMode="auto">
                <a:xfrm>
                  <a:off x="2691" y="0"/>
                  <a:ext cx="792"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НОМЕР_ПРОЕКТА</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984" name="Rectangle 89"/>
                <p:cNvSpPr>
                  <a:spLocks noChangeArrowheads="1"/>
                </p:cNvSpPr>
                <p:nvPr/>
              </p:nvSpPr>
              <p:spPr bwMode="auto">
                <a:xfrm>
                  <a:off x="2648" y="0"/>
                  <a:ext cx="878"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33" name="Group 92"/>
              <p:cNvGrpSpPr>
                <a:grpSpLocks/>
              </p:cNvGrpSpPr>
              <p:nvPr/>
            </p:nvGrpSpPr>
            <p:grpSpPr bwMode="auto">
              <a:xfrm>
                <a:off x="0" y="480"/>
                <a:ext cx="734" cy="384"/>
                <a:chOff x="0" y="480"/>
                <a:chExt cx="734" cy="384"/>
              </a:xfrm>
            </p:grpSpPr>
            <p:sp>
              <p:nvSpPr>
                <p:cNvPr id="71981" name="Rectangle 31"/>
                <p:cNvSpPr>
                  <a:spLocks noChangeArrowheads="1"/>
                </p:cNvSpPr>
                <p:nvPr/>
              </p:nvSpPr>
              <p:spPr bwMode="auto">
                <a:xfrm>
                  <a:off x="43" y="48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982" name="Rectangle 91"/>
                <p:cNvSpPr>
                  <a:spLocks noChangeArrowheads="1"/>
                </p:cNvSpPr>
                <p:nvPr/>
              </p:nvSpPr>
              <p:spPr bwMode="auto">
                <a:xfrm>
                  <a:off x="0" y="48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34" name="Group 94"/>
              <p:cNvGrpSpPr>
                <a:grpSpLocks/>
              </p:cNvGrpSpPr>
              <p:nvPr/>
            </p:nvGrpSpPr>
            <p:grpSpPr bwMode="auto">
              <a:xfrm>
                <a:off x="734" y="480"/>
                <a:ext cx="662" cy="384"/>
                <a:chOff x="734" y="480"/>
                <a:chExt cx="662" cy="384"/>
              </a:xfrm>
            </p:grpSpPr>
            <p:sp>
              <p:nvSpPr>
                <p:cNvPr id="71979" name="Rectangle 32"/>
                <p:cNvSpPr>
                  <a:spLocks noChangeArrowheads="1"/>
                </p:cNvSpPr>
                <p:nvPr/>
              </p:nvSpPr>
              <p:spPr bwMode="auto">
                <a:xfrm>
                  <a:off x="777" y="48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980" name="Rectangle 93"/>
                <p:cNvSpPr>
                  <a:spLocks noChangeArrowheads="1"/>
                </p:cNvSpPr>
                <p:nvPr/>
              </p:nvSpPr>
              <p:spPr bwMode="auto">
                <a:xfrm>
                  <a:off x="734" y="48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35" name="Group 96"/>
              <p:cNvGrpSpPr>
                <a:grpSpLocks/>
              </p:cNvGrpSpPr>
              <p:nvPr/>
            </p:nvGrpSpPr>
            <p:grpSpPr bwMode="auto">
              <a:xfrm>
                <a:off x="1396" y="480"/>
                <a:ext cx="662" cy="384"/>
                <a:chOff x="1396" y="480"/>
                <a:chExt cx="662" cy="384"/>
              </a:xfrm>
            </p:grpSpPr>
            <p:sp>
              <p:nvSpPr>
                <p:cNvPr id="71977" name="Rectangle 33"/>
                <p:cNvSpPr>
                  <a:spLocks noChangeArrowheads="1"/>
                </p:cNvSpPr>
                <p:nvPr/>
              </p:nvSpPr>
              <p:spPr bwMode="auto">
                <a:xfrm>
                  <a:off x="1439" y="48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978" name="Rectangle 95"/>
                <p:cNvSpPr>
                  <a:spLocks noChangeArrowheads="1"/>
                </p:cNvSpPr>
                <p:nvPr/>
              </p:nvSpPr>
              <p:spPr bwMode="auto">
                <a:xfrm>
                  <a:off x="1396" y="48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36" name="Group 98"/>
              <p:cNvGrpSpPr>
                <a:grpSpLocks/>
              </p:cNvGrpSpPr>
              <p:nvPr/>
            </p:nvGrpSpPr>
            <p:grpSpPr bwMode="auto">
              <a:xfrm>
                <a:off x="2058" y="480"/>
                <a:ext cx="590" cy="384"/>
                <a:chOff x="2058" y="480"/>
                <a:chExt cx="590" cy="384"/>
              </a:xfrm>
            </p:grpSpPr>
            <p:sp>
              <p:nvSpPr>
                <p:cNvPr id="71975" name="Rectangle 34"/>
                <p:cNvSpPr>
                  <a:spLocks noChangeArrowheads="1"/>
                </p:cNvSpPr>
                <p:nvPr/>
              </p:nvSpPr>
              <p:spPr bwMode="auto">
                <a:xfrm>
                  <a:off x="2101" y="480"/>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976" name="Rectangle 97"/>
                <p:cNvSpPr>
                  <a:spLocks noChangeArrowheads="1"/>
                </p:cNvSpPr>
                <p:nvPr/>
              </p:nvSpPr>
              <p:spPr bwMode="auto">
                <a:xfrm>
                  <a:off x="2058" y="480"/>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37" name="Group 100"/>
              <p:cNvGrpSpPr>
                <a:grpSpLocks/>
              </p:cNvGrpSpPr>
              <p:nvPr/>
            </p:nvGrpSpPr>
            <p:grpSpPr bwMode="auto">
              <a:xfrm>
                <a:off x="2648" y="480"/>
                <a:ext cx="878" cy="384"/>
                <a:chOff x="2648" y="480"/>
                <a:chExt cx="878" cy="384"/>
              </a:xfrm>
            </p:grpSpPr>
            <p:sp>
              <p:nvSpPr>
                <p:cNvPr id="71973" name="Rectangle 35"/>
                <p:cNvSpPr>
                  <a:spLocks noChangeArrowheads="1"/>
                </p:cNvSpPr>
                <p:nvPr/>
              </p:nvSpPr>
              <p:spPr bwMode="auto">
                <a:xfrm>
                  <a:off x="2691" y="480"/>
                  <a:ext cx="792"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974" name="Rectangle 99"/>
                <p:cNvSpPr>
                  <a:spLocks noChangeArrowheads="1"/>
                </p:cNvSpPr>
                <p:nvPr/>
              </p:nvSpPr>
              <p:spPr bwMode="auto">
                <a:xfrm>
                  <a:off x="2648" y="480"/>
                  <a:ext cx="878"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38" name="Group 102"/>
              <p:cNvGrpSpPr>
                <a:grpSpLocks/>
              </p:cNvGrpSpPr>
              <p:nvPr/>
            </p:nvGrpSpPr>
            <p:grpSpPr bwMode="auto">
              <a:xfrm>
                <a:off x="0" y="864"/>
                <a:ext cx="734" cy="384"/>
                <a:chOff x="0" y="864"/>
                <a:chExt cx="734" cy="384"/>
              </a:xfrm>
            </p:grpSpPr>
            <p:sp>
              <p:nvSpPr>
                <p:cNvPr id="71971" name="Rectangle 36"/>
                <p:cNvSpPr>
                  <a:spLocks noChangeArrowheads="1"/>
                </p:cNvSpPr>
                <p:nvPr/>
              </p:nvSpPr>
              <p:spPr bwMode="auto">
                <a:xfrm>
                  <a:off x="43" y="86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972" name="Rectangle 101"/>
                <p:cNvSpPr>
                  <a:spLocks noChangeArrowheads="1"/>
                </p:cNvSpPr>
                <p:nvPr/>
              </p:nvSpPr>
              <p:spPr bwMode="auto">
                <a:xfrm>
                  <a:off x="0" y="86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39" name="Group 104"/>
              <p:cNvGrpSpPr>
                <a:grpSpLocks/>
              </p:cNvGrpSpPr>
              <p:nvPr/>
            </p:nvGrpSpPr>
            <p:grpSpPr bwMode="auto">
              <a:xfrm>
                <a:off x="734" y="864"/>
                <a:ext cx="662" cy="384"/>
                <a:chOff x="734" y="864"/>
                <a:chExt cx="662" cy="384"/>
              </a:xfrm>
            </p:grpSpPr>
            <p:sp>
              <p:nvSpPr>
                <p:cNvPr id="71969" name="Rectangle 37"/>
                <p:cNvSpPr>
                  <a:spLocks noChangeArrowheads="1"/>
                </p:cNvSpPr>
                <p:nvPr/>
              </p:nvSpPr>
              <p:spPr bwMode="auto">
                <a:xfrm>
                  <a:off x="777" y="86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Петров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970" name="Rectangle 103"/>
                <p:cNvSpPr>
                  <a:spLocks noChangeArrowheads="1"/>
                </p:cNvSpPr>
                <p:nvPr/>
              </p:nvSpPr>
              <p:spPr bwMode="auto">
                <a:xfrm>
                  <a:off x="734" y="86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40" name="Group 106"/>
              <p:cNvGrpSpPr>
                <a:grpSpLocks/>
              </p:cNvGrpSpPr>
              <p:nvPr/>
            </p:nvGrpSpPr>
            <p:grpSpPr bwMode="auto">
              <a:xfrm>
                <a:off x="1396" y="864"/>
                <a:ext cx="662" cy="384"/>
                <a:chOff x="1396" y="864"/>
                <a:chExt cx="662" cy="384"/>
              </a:xfrm>
            </p:grpSpPr>
            <p:sp>
              <p:nvSpPr>
                <p:cNvPr id="71967" name="Rectangle 38"/>
                <p:cNvSpPr>
                  <a:spLocks noChangeArrowheads="1"/>
                </p:cNvSpPr>
                <p:nvPr/>
              </p:nvSpPr>
              <p:spPr bwMode="auto">
                <a:xfrm>
                  <a:off x="1439" y="86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14,400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968" name="Rectangle 105"/>
                <p:cNvSpPr>
                  <a:spLocks noChangeArrowheads="1"/>
                </p:cNvSpPr>
                <p:nvPr/>
              </p:nvSpPr>
              <p:spPr bwMode="auto">
                <a:xfrm>
                  <a:off x="1396" y="86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41" name="Group 108"/>
              <p:cNvGrpSpPr>
                <a:grpSpLocks/>
              </p:cNvGrpSpPr>
              <p:nvPr/>
            </p:nvGrpSpPr>
            <p:grpSpPr bwMode="auto">
              <a:xfrm>
                <a:off x="2058" y="864"/>
                <a:ext cx="590" cy="384"/>
                <a:chOff x="2058" y="864"/>
                <a:chExt cx="590" cy="384"/>
              </a:xfrm>
            </p:grpSpPr>
            <p:sp>
              <p:nvSpPr>
                <p:cNvPr id="71965" name="Rectangle 39"/>
                <p:cNvSpPr>
                  <a:spLocks noChangeArrowheads="1"/>
                </p:cNvSpPr>
                <p:nvPr/>
              </p:nvSpPr>
              <p:spPr bwMode="auto">
                <a:xfrm>
                  <a:off x="2101" y="864"/>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966" name="Rectangle 107"/>
                <p:cNvSpPr>
                  <a:spLocks noChangeArrowheads="1"/>
                </p:cNvSpPr>
                <p:nvPr/>
              </p:nvSpPr>
              <p:spPr bwMode="auto">
                <a:xfrm>
                  <a:off x="2058" y="864"/>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42" name="Group 110"/>
              <p:cNvGrpSpPr>
                <a:grpSpLocks/>
              </p:cNvGrpSpPr>
              <p:nvPr/>
            </p:nvGrpSpPr>
            <p:grpSpPr bwMode="auto">
              <a:xfrm>
                <a:off x="2648" y="864"/>
                <a:ext cx="878" cy="384"/>
                <a:chOff x="2648" y="864"/>
                <a:chExt cx="878" cy="384"/>
              </a:xfrm>
            </p:grpSpPr>
            <p:sp>
              <p:nvSpPr>
                <p:cNvPr id="71963" name="Rectangle 40"/>
                <p:cNvSpPr>
                  <a:spLocks noChangeArrowheads="1"/>
                </p:cNvSpPr>
                <p:nvPr/>
              </p:nvSpPr>
              <p:spPr bwMode="auto">
                <a:xfrm>
                  <a:off x="2691" y="864"/>
                  <a:ext cx="792"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964" name="Rectangle 109"/>
                <p:cNvSpPr>
                  <a:spLocks noChangeArrowheads="1"/>
                </p:cNvSpPr>
                <p:nvPr/>
              </p:nvSpPr>
              <p:spPr bwMode="auto">
                <a:xfrm>
                  <a:off x="2648" y="864"/>
                  <a:ext cx="878"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43" name="Group 112"/>
              <p:cNvGrpSpPr>
                <a:grpSpLocks/>
              </p:cNvGrpSpPr>
              <p:nvPr/>
            </p:nvGrpSpPr>
            <p:grpSpPr bwMode="auto">
              <a:xfrm>
                <a:off x="0" y="1248"/>
                <a:ext cx="734" cy="384"/>
                <a:chOff x="0" y="1248"/>
                <a:chExt cx="734" cy="384"/>
              </a:xfrm>
            </p:grpSpPr>
            <p:sp>
              <p:nvSpPr>
                <p:cNvPr id="71961" name="Rectangle 41"/>
                <p:cNvSpPr>
                  <a:spLocks noChangeArrowheads="1"/>
                </p:cNvSpPr>
                <p:nvPr/>
              </p:nvSpPr>
              <p:spPr bwMode="auto">
                <a:xfrm>
                  <a:off x="43" y="1248"/>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2936</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962" name="Rectangle 111"/>
                <p:cNvSpPr>
                  <a:spLocks noChangeArrowheads="1"/>
                </p:cNvSpPr>
                <p:nvPr/>
              </p:nvSpPr>
              <p:spPr bwMode="auto">
                <a:xfrm>
                  <a:off x="0" y="1248"/>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44" name="Group 114"/>
              <p:cNvGrpSpPr>
                <a:grpSpLocks/>
              </p:cNvGrpSpPr>
              <p:nvPr/>
            </p:nvGrpSpPr>
            <p:grpSpPr bwMode="auto">
              <a:xfrm>
                <a:off x="734" y="1248"/>
                <a:ext cx="662" cy="384"/>
                <a:chOff x="734" y="1248"/>
                <a:chExt cx="662" cy="384"/>
              </a:xfrm>
            </p:grpSpPr>
            <p:sp>
              <p:nvSpPr>
                <p:cNvPr id="71959" name="Rectangle 42"/>
                <p:cNvSpPr>
                  <a:spLocks noChangeArrowheads="1"/>
                </p:cNvSpPr>
                <p:nvPr/>
              </p:nvSpPr>
              <p:spPr bwMode="auto">
                <a:xfrm>
                  <a:off x="777" y="124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Сидоров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960" name="Rectangle 113"/>
                <p:cNvSpPr>
                  <a:spLocks noChangeArrowheads="1"/>
                </p:cNvSpPr>
                <p:nvPr/>
              </p:nvSpPr>
              <p:spPr bwMode="auto">
                <a:xfrm>
                  <a:off x="734" y="124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45" name="Group 116"/>
              <p:cNvGrpSpPr>
                <a:grpSpLocks/>
              </p:cNvGrpSpPr>
              <p:nvPr/>
            </p:nvGrpSpPr>
            <p:grpSpPr bwMode="auto">
              <a:xfrm>
                <a:off x="1396" y="1248"/>
                <a:ext cx="662" cy="384"/>
                <a:chOff x="1396" y="1248"/>
                <a:chExt cx="662" cy="384"/>
              </a:xfrm>
            </p:grpSpPr>
            <p:sp>
              <p:nvSpPr>
                <p:cNvPr id="71957" name="Rectangle 43"/>
                <p:cNvSpPr>
                  <a:spLocks noChangeArrowheads="1"/>
                </p:cNvSpPr>
                <p:nvPr/>
              </p:nvSpPr>
              <p:spPr bwMode="auto">
                <a:xfrm>
                  <a:off x="1439" y="124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 9,200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958" name="Rectangle 115"/>
                <p:cNvSpPr>
                  <a:spLocks noChangeArrowheads="1"/>
                </p:cNvSpPr>
                <p:nvPr/>
              </p:nvSpPr>
              <p:spPr bwMode="auto">
                <a:xfrm>
                  <a:off x="1396" y="124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46" name="Group 118"/>
              <p:cNvGrpSpPr>
                <a:grpSpLocks/>
              </p:cNvGrpSpPr>
              <p:nvPr/>
            </p:nvGrpSpPr>
            <p:grpSpPr bwMode="auto">
              <a:xfrm>
                <a:off x="2058" y="1248"/>
                <a:ext cx="590" cy="384"/>
                <a:chOff x="2058" y="1248"/>
                <a:chExt cx="590" cy="384"/>
              </a:xfrm>
            </p:grpSpPr>
            <p:sp>
              <p:nvSpPr>
                <p:cNvPr id="71955" name="Rectangle 44"/>
                <p:cNvSpPr>
                  <a:spLocks noChangeArrowheads="1"/>
                </p:cNvSpPr>
                <p:nvPr/>
              </p:nvSpPr>
              <p:spPr bwMode="auto">
                <a:xfrm>
                  <a:off x="2101" y="1248"/>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956" name="Rectangle 117"/>
                <p:cNvSpPr>
                  <a:spLocks noChangeArrowheads="1"/>
                </p:cNvSpPr>
                <p:nvPr/>
              </p:nvSpPr>
              <p:spPr bwMode="auto">
                <a:xfrm>
                  <a:off x="2058" y="1248"/>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47" name="Group 120"/>
              <p:cNvGrpSpPr>
                <a:grpSpLocks/>
              </p:cNvGrpSpPr>
              <p:nvPr/>
            </p:nvGrpSpPr>
            <p:grpSpPr bwMode="auto">
              <a:xfrm>
                <a:off x="2648" y="1248"/>
                <a:ext cx="878" cy="384"/>
                <a:chOff x="2648" y="1248"/>
                <a:chExt cx="878" cy="384"/>
              </a:xfrm>
            </p:grpSpPr>
            <p:sp>
              <p:nvSpPr>
                <p:cNvPr id="71953" name="Rectangle 45"/>
                <p:cNvSpPr>
                  <a:spLocks noChangeArrowheads="1"/>
                </p:cNvSpPr>
                <p:nvPr/>
              </p:nvSpPr>
              <p:spPr bwMode="auto">
                <a:xfrm>
                  <a:off x="2691" y="1248"/>
                  <a:ext cx="792"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954" name="Rectangle 119"/>
                <p:cNvSpPr>
                  <a:spLocks noChangeArrowheads="1"/>
                </p:cNvSpPr>
                <p:nvPr/>
              </p:nvSpPr>
              <p:spPr bwMode="auto">
                <a:xfrm>
                  <a:off x="2648" y="1248"/>
                  <a:ext cx="878"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48" name="Group 122"/>
              <p:cNvGrpSpPr>
                <a:grpSpLocks/>
              </p:cNvGrpSpPr>
              <p:nvPr/>
            </p:nvGrpSpPr>
            <p:grpSpPr bwMode="auto">
              <a:xfrm>
                <a:off x="0" y="1632"/>
                <a:ext cx="734" cy="384"/>
                <a:chOff x="0" y="1632"/>
                <a:chExt cx="734" cy="384"/>
              </a:xfrm>
            </p:grpSpPr>
            <p:sp>
              <p:nvSpPr>
                <p:cNvPr id="71951" name="Rectangle 46"/>
                <p:cNvSpPr>
                  <a:spLocks noChangeArrowheads="1"/>
                </p:cNvSpPr>
                <p:nvPr/>
              </p:nvSpPr>
              <p:spPr bwMode="auto">
                <a:xfrm>
                  <a:off x="43" y="1632"/>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2937</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952" name="Rectangle 121"/>
                <p:cNvSpPr>
                  <a:spLocks noChangeArrowheads="1"/>
                </p:cNvSpPr>
                <p:nvPr/>
              </p:nvSpPr>
              <p:spPr bwMode="auto">
                <a:xfrm>
                  <a:off x="0" y="1632"/>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49" name="Group 124"/>
              <p:cNvGrpSpPr>
                <a:grpSpLocks/>
              </p:cNvGrpSpPr>
              <p:nvPr/>
            </p:nvGrpSpPr>
            <p:grpSpPr bwMode="auto">
              <a:xfrm>
                <a:off x="734" y="1632"/>
                <a:ext cx="662" cy="384"/>
                <a:chOff x="734" y="1632"/>
                <a:chExt cx="662" cy="384"/>
              </a:xfrm>
            </p:grpSpPr>
            <p:sp>
              <p:nvSpPr>
                <p:cNvPr id="71949" name="Rectangle 47"/>
                <p:cNvSpPr>
                  <a:spLocks noChangeArrowheads="1"/>
                </p:cNvSpPr>
                <p:nvPr/>
              </p:nvSpPr>
              <p:spPr bwMode="auto">
                <a:xfrm>
                  <a:off x="777" y="163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Федоров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950" name="Rectangle 123"/>
                <p:cNvSpPr>
                  <a:spLocks noChangeArrowheads="1"/>
                </p:cNvSpPr>
                <p:nvPr/>
              </p:nvSpPr>
              <p:spPr bwMode="auto">
                <a:xfrm>
                  <a:off x="734" y="163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50" name="Group 126"/>
              <p:cNvGrpSpPr>
                <a:grpSpLocks/>
              </p:cNvGrpSpPr>
              <p:nvPr/>
            </p:nvGrpSpPr>
            <p:grpSpPr bwMode="auto">
              <a:xfrm>
                <a:off x="1396" y="1632"/>
                <a:ext cx="662" cy="384"/>
                <a:chOff x="1396" y="1632"/>
                <a:chExt cx="662" cy="384"/>
              </a:xfrm>
            </p:grpSpPr>
            <p:sp>
              <p:nvSpPr>
                <p:cNvPr id="71947" name="Rectangle 48"/>
                <p:cNvSpPr>
                  <a:spLocks noChangeArrowheads="1"/>
                </p:cNvSpPr>
                <p:nvPr/>
              </p:nvSpPr>
              <p:spPr bwMode="auto">
                <a:xfrm>
                  <a:off x="1439" y="163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948" name="Rectangle 125"/>
                <p:cNvSpPr>
                  <a:spLocks noChangeArrowheads="1"/>
                </p:cNvSpPr>
                <p:nvPr/>
              </p:nvSpPr>
              <p:spPr bwMode="auto">
                <a:xfrm>
                  <a:off x="1396" y="163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51" name="Group 128"/>
              <p:cNvGrpSpPr>
                <a:grpSpLocks/>
              </p:cNvGrpSpPr>
              <p:nvPr/>
            </p:nvGrpSpPr>
            <p:grpSpPr bwMode="auto">
              <a:xfrm>
                <a:off x="2058" y="1632"/>
                <a:ext cx="590" cy="384"/>
                <a:chOff x="2058" y="1632"/>
                <a:chExt cx="590" cy="384"/>
              </a:xfrm>
            </p:grpSpPr>
            <p:sp>
              <p:nvSpPr>
                <p:cNvPr id="71945" name="Rectangle 49"/>
                <p:cNvSpPr>
                  <a:spLocks noChangeArrowheads="1"/>
                </p:cNvSpPr>
                <p:nvPr/>
              </p:nvSpPr>
              <p:spPr bwMode="auto">
                <a:xfrm>
                  <a:off x="2101" y="1632"/>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946" name="Rectangle 127"/>
                <p:cNvSpPr>
                  <a:spLocks noChangeArrowheads="1"/>
                </p:cNvSpPr>
                <p:nvPr/>
              </p:nvSpPr>
              <p:spPr bwMode="auto">
                <a:xfrm>
                  <a:off x="2058" y="1632"/>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52" name="Group 130"/>
              <p:cNvGrpSpPr>
                <a:grpSpLocks/>
              </p:cNvGrpSpPr>
              <p:nvPr/>
            </p:nvGrpSpPr>
            <p:grpSpPr bwMode="auto">
              <a:xfrm>
                <a:off x="2648" y="1632"/>
                <a:ext cx="878" cy="384"/>
                <a:chOff x="2648" y="1632"/>
                <a:chExt cx="878" cy="384"/>
              </a:xfrm>
            </p:grpSpPr>
            <p:sp>
              <p:nvSpPr>
                <p:cNvPr id="71943" name="Rectangle 50"/>
                <p:cNvSpPr>
                  <a:spLocks noChangeArrowheads="1"/>
                </p:cNvSpPr>
                <p:nvPr/>
              </p:nvSpPr>
              <p:spPr bwMode="auto">
                <a:xfrm>
                  <a:off x="2691" y="1632"/>
                  <a:ext cx="792"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944" name="Rectangle 129"/>
                <p:cNvSpPr>
                  <a:spLocks noChangeArrowheads="1"/>
                </p:cNvSpPr>
                <p:nvPr/>
              </p:nvSpPr>
              <p:spPr bwMode="auto">
                <a:xfrm>
                  <a:off x="2648" y="1632"/>
                  <a:ext cx="878"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53" name="Group 132"/>
              <p:cNvGrpSpPr>
                <a:grpSpLocks/>
              </p:cNvGrpSpPr>
              <p:nvPr/>
            </p:nvGrpSpPr>
            <p:grpSpPr bwMode="auto">
              <a:xfrm>
                <a:off x="0" y="2016"/>
                <a:ext cx="734" cy="384"/>
                <a:chOff x="0" y="2016"/>
                <a:chExt cx="734" cy="384"/>
              </a:xfrm>
            </p:grpSpPr>
            <p:sp>
              <p:nvSpPr>
                <p:cNvPr id="71941" name="Rectangle 51"/>
                <p:cNvSpPr>
                  <a:spLocks noChangeArrowheads="1"/>
                </p:cNvSpPr>
                <p:nvPr/>
              </p:nvSpPr>
              <p:spPr bwMode="auto">
                <a:xfrm>
                  <a:off x="43" y="2016"/>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2938</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942" name="Rectangle 131"/>
                <p:cNvSpPr>
                  <a:spLocks noChangeArrowheads="1"/>
                </p:cNvSpPr>
                <p:nvPr/>
              </p:nvSpPr>
              <p:spPr bwMode="auto">
                <a:xfrm>
                  <a:off x="0" y="2016"/>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54" name="Group 134"/>
              <p:cNvGrpSpPr>
                <a:grpSpLocks/>
              </p:cNvGrpSpPr>
              <p:nvPr/>
            </p:nvGrpSpPr>
            <p:grpSpPr bwMode="auto">
              <a:xfrm>
                <a:off x="734" y="2016"/>
                <a:ext cx="662" cy="384"/>
                <a:chOff x="734" y="2016"/>
                <a:chExt cx="662" cy="384"/>
              </a:xfrm>
            </p:grpSpPr>
            <p:sp>
              <p:nvSpPr>
                <p:cNvPr id="71939" name="Rectangle 52"/>
                <p:cNvSpPr>
                  <a:spLocks noChangeArrowheads="1"/>
                </p:cNvSpPr>
                <p:nvPr/>
              </p:nvSpPr>
              <p:spPr bwMode="auto">
                <a:xfrm>
                  <a:off x="777" y="201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Иванова</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940" name="Rectangle 133"/>
                <p:cNvSpPr>
                  <a:spLocks noChangeArrowheads="1"/>
                </p:cNvSpPr>
                <p:nvPr/>
              </p:nvSpPr>
              <p:spPr bwMode="auto">
                <a:xfrm>
                  <a:off x="734" y="201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55" name="Group 136"/>
              <p:cNvGrpSpPr>
                <a:grpSpLocks/>
              </p:cNvGrpSpPr>
              <p:nvPr/>
            </p:nvGrpSpPr>
            <p:grpSpPr bwMode="auto">
              <a:xfrm>
                <a:off x="1396" y="2016"/>
                <a:ext cx="662" cy="384"/>
                <a:chOff x="1396" y="2016"/>
                <a:chExt cx="662" cy="384"/>
              </a:xfrm>
            </p:grpSpPr>
            <p:sp>
              <p:nvSpPr>
                <p:cNvPr id="71937" name="Rectangle 53"/>
                <p:cNvSpPr>
                  <a:spLocks noChangeArrowheads="1"/>
                </p:cNvSpPr>
                <p:nvPr/>
              </p:nvSpPr>
              <p:spPr bwMode="auto">
                <a:xfrm>
                  <a:off x="1439" y="201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938" name="Rectangle 135"/>
                <p:cNvSpPr>
                  <a:spLocks noChangeArrowheads="1"/>
                </p:cNvSpPr>
                <p:nvPr/>
              </p:nvSpPr>
              <p:spPr bwMode="auto">
                <a:xfrm>
                  <a:off x="1396" y="201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56" name="Group 138"/>
              <p:cNvGrpSpPr>
                <a:grpSpLocks/>
              </p:cNvGrpSpPr>
              <p:nvPr/>
            </p:nvGrpSpPr>
            <p:grpSpPr bwMode="auto">
              <a:xfrm>
                <a:off x="2058" y="2016"/>
                <a:ext cx="590" cy="384"/>
                <a:chOff x="2058" y="2016"/>
                <a:chExt cx="590" cy="384"/>
              </a:xfrm>
            </p:grpSpPr>
            <p:sp>
              <p:nvSpPr>
                <p:cNvPr id="71935" name="Rectangle 54"/>
                <p:cNvSpPr>
                  <a:spLocks noChangeArrowheads="1"/>
                </p:cNvSpPr>
                <p:nvPr/>
              </p:nvSpPr>
              <p:spPr bwMode="auto">
                <a:xfrm>
                  <a:off x="2101" y="2016"/>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936" name="Rectangle 137"/>
                <p:cNvSpPr>
                  <a:spLocks noChangeArrowheads="1"/>
                </p:cNvSpPr>
                <p:nvPr/>
              </p:nvSpPr>
              <p:spPr bwMode="auto">
                <a:xfrm>
                  <a:off x="2058" y="2016"/>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57" name="Group 140"/>
              <p:cNvGrpSpPr>
                <a:grpSpLocks/>
              </p:cNvGrpSpPr>
              <p:nvPr/>
            </p:nvGrpSpPr>
            <p:grpSpPr bwMode="auto">
              <a:xfrm>
                <a:off x="2648" y="2016"/>
                <a:ext cx="878" cy="384"/>
                <a:chOff x="2648" y="2016"/>
                <a:chExt cx="878" cy="384"/>
              </a:xfrm>
            </p:grpSpPr>
            <p:sp>
              <p:nvSpPr>
                <p:cNvPr id="71933" name="Rectangle 55"/>
                <p:cNvSpPr>
                  <a:spLocks noChangeArrowheads="1"/>
                </p:cNvSpPr>
                <p:nvPr/>
              </p:nvSpPr>
              <p:spPr bwMode="auto">
                <a:xfrm>
                  <a:off x="2691" y="2016"/>
                  <a:ext cx="792"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934" name="Rectangle 139"/>
                <p:cNvSpPr>
                  <a:spLocks noChangeArrowheads="1"/>
                </p:cNvSpPr>
                <p:nvPr/>
              </p:nvSpPr>
              <p:spPr bwMode="auto">
                <a:xfrm>
                  <a:off x="2648" y="2016"/>
                  <a:ext cx="878"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58" name="Group 142"/>
              <p:cNvGrpSpPr>
                <a:grpSpLocks/>
              </p:cNvGrpSpPr>
              <p:nvPr/>
            </p:nvGrpSpPr>
            <p:grpSpPr bwMode="auto">
              <a:xfrm>
                <a:off x="0" y="2400"/>
                <a:ext cx="734" cy="384"/>
                <a:chOff x="0" y="2400"/>
                <a:chExt cx="734" cy="384"/>
              </a:xfrm>
            </p:grpSpPr>
            <p:sp>
              <p:nvSpPr>
                <p:cNvPr id="71931" name="Rectangle 56"/>
                <p:cNvSpPr>
                  <a:spLocks noChangeArrowheads="1"/>
                </p:cNvSpPr>
                <p:nvPr/>
              </p:nvSpPr>
              <p:spPr bwMode="auto">
                <a:xfrm>
                  <a:off x="43" y="240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932" name="Rectangle 141"/>
                <p:cNvSpPr>
                  <a:spLocks noChangeArrowheads="1"/>
                </p:cNvSpPr>
                <p:nvPr/>
              </p:nvSpPr>
              <p:spPr bwMode="auto">
                <a:xfrm>
                  <a:off x="0" y="240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59" name="Group 144"/>
              <p:cNvGrpSpPr>
                <a:grpSpLocks/>
              </p:cNvGrpSpPr>
              <p:nvPr/>
            </p:nvGrpSpPr>
            <p:grpSpPr bwMode="auto">
              <a:xfrm>
                <a:off x="734" y="2400"/>
                <a:ext cx="662" cy="384"/>
                <a:chOff x="734" y="2400"/>
                <a:chExt cx="662" cy="384"/>
              </a:xfrm>
            </p:grpSpPr>
            <p:sp>
              <p:nvSpPr>
                <p:cNvPr id="71929" name="Rectangle 57"/>
                <p:cNvSpPr>
                  <a:spLocks noChangeArrowheads="1"/>
                </p:cNvSpPr>
                <p:nvPr/>
              </p:nvSpPr>
              <p:spPr bwMode="auto">
                <a:xfrm>
                  <a:off x="777" y="240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930" name="Rectangle 143"/>
                <p:cNvSpPr>
                  <a:spLocks noChangeArrowheads="1"/>
                </p:cNvSpPr>
                <p:nvPr/>
              </p:nvSpPr>
              <p:spPr bwMode="auto">
                <a:xfrm>
                  <a:off x="734" y="240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60" name="Group 146"/>
              <p:cNvGrpSpPr>
                <a:grpSpLocks/>
              </p:cNvGrpSpPr>
              <p:nvPr/>
            </p:nvGrpSpPr>
            <p:grpSpPr bwMode="auto">
              <a:xfrm>
                <a:off x="1396" y="2400"/>
                <a:ext cx="662" cy="384"/>
                <a:chOff x="1396" y="2400"/>
                <a:chExt cx="662" cy="384"/>
              </a:xfrm>
            </p:grpSpPr>
            <p:sp>
              <p:nvSpPr>
                <p:cNvPr id="71927" name="Rectangle 58"/>
                <p:cNvSpPr>
                  <a:spLocks noChangeArrowheads="1"/>
                </p:cNvSpPr>
                <p:nvPr/>
              </p:nvSpPr>
              <p:spPr bwMode="auto">
                <a:xfrm>
                  <a:off x="1439" y="240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928" name="Rectangle 145"/>
                <p:cNvSpPr>
                  <a:spLocks noChangeArrowheads="1"/>
                </p:cNvSpPr>
                <p:nvPr/>
              </p:nvSpPr>
              <p:spPr bwMode="auto">
                <a:xfrm>
                  <a:off x="1396" y="240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61" name="Group 148"/>
              <p:cNvGrpSpPr>
                <a:grpSpLocks/>
              </p:cNvGrpSpPr>
              <p:nvPr/>
            </p:nvGrpSpPr>
            <p:grpSpPr bwMode="auto">
              <a:xfrm>
                <a:off x="2058" y="2400"/>
                <a:ext cx="590" cy="384"/>
                <a:chOff x="2058" y="2400"/>
                <a:chExt cx="590" cy="384"/>
              </a:xfrm>
            </p:grpSpPr>
            <p:sp>
              <p:nvSpPr>
                <p:cNvPr id="71925" name="Rectangle 59"/>
                <p:cNvSpPr>
                  <a:spLocks noChangeArrowheads="1"/>
                </p:cNvSpPr>
                <p:nvPr/>
              </p:nvSpPr>
              <p:spPr bwMode="auto">
                <a:xfrm>
                  <a:off x="2101" y="2400"/>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926" name="Rectangle 147"/>
                <p:cNvSpPr>
                  <a:spLocks noChangeArrowheads="1"/>
                </p:cNvSpPr>
                <p:nvPr/>
              </p:nvSpPr>
              <p:spPr bwMode="auto">
                <a:xfrm>
                  <a:off x="2058" y="2400"/>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62" name="Group 150"/>
              <p:cNvGrpSpPr>
                <a:grpSpLocks/>
              </p:cNvGrpSpPr>
              <p:nvPr/>
            </p:nvGrpSpPr>
            <p:grpSpPr bwMode="auto">
              <a:xfrm>
                <a:off x="2648" y="2400"/>
                <a:ext cx="878" cy="384"/>
                <a:chOff x="2648" y="2400"/>
                <a:chExt cx="878" cy="384"/>
              </a:xfrm>
            </p:grpSpPr>
            <p:sp>
              <p:nvSpPr>
                <p:cNvPr id="71923" name="Rectangle 60"/>
                <p:cNvSpPr>
                  <a:spLocks noChangeArrowheads="1"/>
                </p:cNvSpPr>
                <p:nvPr/>
              </p:nvSpPr>
              <p:spPr bwMode="auto">
                <a:xfrm>
                  <a:off x="2691" y="2400"/>
                  <a:ext cx="792"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924" name="Rectangle 149"/>
                <p:cNvSpPr>
                  <a:spLocks noChangeArrowheads="1"/>
                </p:cNvSpPr>
                <p:nvPr/>
              </p:nvSpPr>
              <p:spPr bwMode="auto">
                <a:xfrm>
                  <a:off x="2648" y="2400"/>
                  <a:ext cx="878"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63" name="Group 152"/>
              <p:cNvGrpSpPr>
                <a:grpSpLocks/>
              </p:cNvGrpSpPr>
              <p:nvPr/>
            </p:nvGrpSpPr>
            <p:grpSpPr bwMode="auto">
              <a:xfrm>
                <a:off x="0" y="2784"/>
                <a:ext cx="734" cy="384"/>
                <a:chOff x="0" y="2784"/>
                <a:chExt cx="734" cy="384"/>
              </a:xfrm>
            </p:grpSpPr>
            <p:sp>
              <p:nvSpPr>
                <p:cNvPr id="71921" name="Rectangle 61"/>
                <p:cNvSpPr>
                  <a:spLocks noChangeArrowheads="1"/>
                </p:cNvSpPr>
                <p:nvPr/>
              </p:nvSpPr>
              <p:spPr bwMode="auto">
                <a:xfrm>
                  <a:off x="43" y="278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922" name="Rectangle 151"/>
                <p:cNvSpPr>
                  <a:spLocks noChangeArrowheads="1"/>
                </p:cNvSpPr>
                <p:nvPr/>
              </p:nvSpPr>
              <p:spPr bwMode="auto">
                <a:xfrm>
                  <a:off x="0" y="278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64" name="Group 154"/>
              <p:cNvGrpSpPr>
                <a:grpSpLocks/>
              </p:cNvGrpSpPr>
              <p:nvPr/>
            </p:nvGrpSpPr>
            <p:grpSpPr bwMode="auto">
              <a:xfrm>
                <a:off x="734" y="2784"/>
                <a:ext cx="662" cy="384"/>
                <a:chOff x="734" y="2784"/>
                <a:chExt cx="662" cy="384"/>
              </a:xfrm>
            </p:grpSpPr>
            <p:sp>
              <p:nvSpPr>
                <p:cNvPr id="71919" name="Rectangle 62"/>
                <p:cNvSpPr>
                  <a:spLocks noChangeArrowheads="1"/>
                </p:cNvSpPr>
                <p:nvPr/>
              </p:nvSpPr>
              <p:spPr bwMode="auto">
                <a:xfrm>
                  <a:off x="777" y="278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Петров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920" name="Rectangle 153"/>
                <p:cNvSpPr>
                  <a:spLocks noChangeArrowheads="1"/>
                </p:cNvSpPr>
                <p:nvPr/>
              </p:nvSpPr>
              <p:spPr bwMode="auto">
                <a:xfrm>
                  <a:off x="734" y="278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65" name="Group 156"/>
              <p:cNvGrpSpPr>
                <a:grpSpLocks/>
              </p:cNvGrpSpPr>
              <p:nvPr/>
            </p:nvGrpSpPr>
            <p:grpSpPr bwMode="auto">
              <a:xfrm>
                <a:off x="1396" y="2784"/>
                <a:ext cx="662" cy="384"/>
                <a:chOff x="1396" y="2784"/>
                <a:chExt cx="662" cy="384"/>
              </a:xfrm>
            </p:grpSpPr>
            <p:sp>
              <p:nvSpPr>
                <p:cNvPr id="71917" name="Rectangle 63"/>
                <p:cNvSpPr>
                  <a:spLocks noChangeArrowheads="1"/>
                </p:cNvSpPr>
                <p:nvPr/>
              </p:nvSpPr>
              <p:spPr bwMode="auto">
                <a:xfrm>
                  <a:off x="1439" y="278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14,400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918" name="Rectangle 155"/>
                <p:cNvSpPr>
                  <a:spLocks noChangeArrowheads="1"/>
                </p:cNvSpPr>
                <p:nvPr/>
              </p:nvSpPr>
              <p:spPr bwMode="auto">
                <a:xfrm>
                  <a:off x="1396" y="278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66" name="Group 158"/>
              <p:cNvGrpSpPr>
                <a:grpSpLocks/>
              </p:cNvGrpSpPr>
              <p:nvPr/>
            </p:nvGrpSpPr>
            <p:grpSpPr bwMode="auto">
              <a:xfrm>
                <a:off x="2058" y="2784"/>
                <a:ext cx="590" cy="384"/>
                <a:chOff x="2058" y="2784"/>
                <a:chExt cx="590" cy="384"/>
              </a:xfrm>
            </p:grpSpPr>
            <p:sp>
              <p:nvSpPr>
                <p:cNvPr id="71915" name="Rectangle 64"/>
                <p:cNvSpPr>
                  <a:spLocks noChangeArrowheads="1"/>
                </p:cNvSpPr>
                <p:nvPr/>
              </p:nvSpPr>
              <p:spPr bwMode="auto">
                <a:xfrm>
                  <a:off x="2101" y="2784"/>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916" name="Rectangle 157"/>
                <p:cNvSpPr>
                  <a:spLocks noChangeArrowheads="1"/>
                </p:cNvSpPr>
                <p:nvPr/>
              </p:nvSpPr>
              <p:spPr bwMode="auto">
                <a:xfrm>
                  <a:off x="2058" y="2784"/>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67" name="Group 160"/>
              <p:cNvGrpSpPr>
                <a:grpSpLocks/>
              </p:cNvGrpSpPr>
              <p:nvPr/>
            </p:nvGrpSpPr>
            <p:grpSpPr bwMode="auto">
              <a:xfrm>
                <a:off x="2648" y="2784"/>
                <a:ext cx="878" cy="384"/>
                <a:chOff x="2648" y="2784"/>
                <a:chExt cx="878" cy="384"/>
              </a:xfrm>
            </p:grpSpPr>
            <p:sp>
              <p:nvSpPr>
                <p:cNvPr id="71913" name="Rectangle 65"/>
                <p:cNvSpPr>
                  <a:spLocks noChangeArrowheads="1"/>
                </p:cNvSpPr>
                <p:nvPr/>
              </p:nvSpPr>
              <p:spPr bwMode="auto">
                <a:xfrm>
                  <a:off x="2691" y="2784"/>
                  <a:ext cx="792"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914" name="Rectangle 159"/>
                <p:cNvSpPr>
                  <a:spLocks noChangeArrowheads="1"/>
                </p:cNvSpPr>
                <p:nvPr/>
              </p:nvSpPr>
              <p:spPr bwMode="auto">
                <a:xfrm>
                  <a:off x="2648" y="2784"/>
                  <a:ext cx="878"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68" name="Group 162"/>
              <p:cNvGrpSpPr>
                <a:grpSpLocks/>
              </p:cNvGrpSpPr>
              <p:nvPr/>
            </p:nvGrpSpPr>
            <p:grpSpPr bwMode="auto">
              <a:xfrm>
                <a:off x="0" y="3168"/>
                <a:ext cx="734" cy="384"/>
                <a:chOff x="0" y="3168"/>
                <a:chExt cx="734" cy="384"/>
              </a:xfrm>
            </p:grpSpPr>
            <p:sp>
              <p:nvSpPr>
                <p:cNvPr id="71911" name="Rectangle 66"/>
                <p:cNvSpPr>
                  <a:spLocks noChangeArrowheads="1"/>
                </p:cNvSpPr>
                <p:nvPr/>
              </p:nvSpPr>
              <p:spPr bwMode="auto">
                <a:xfrm>
                  <a:off x="43" y="3168"/>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2939</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912" name="Rectangle 161"/>
                <p:cNvSpPr>
                  <a:spLocks noChangeArrowheads="1"/>
                </p:cNvSpPr>
                <p:nvPr/>
              </p:nvSpPr>
              <p:spPr bwMode="auto">
                <a:xfrm>
                  <a:off x="0" y="3168"/>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69" name="Group 164"/>
              <p:cNvGrpSpPr>
                <a:grpSpLocks/>
              </p:cNvGrpSpPr>
              <p:nvPr/>
            </p:nvGrpSpPr>
            <p:grpSpPr bwMode="auto">
              <a:xfrm>
                <a:off x="734" y="3168"/>
                <a:ext cx="662" cy="384"/>
                <a:chOff x="734" y="3168"/>
                <a:chExt cx="662" cy="384"/>
              </a:xfrm>
            </p:grpSpPr>
            <p:sp>
              <p:nvSpPr>
                <p:cNvPr id="71909" name="Rectangle 67"/>
                <p:cNvSpPr>
                  <a:spLocks noChangeArrowheads="1"/>
                </p:cNvSpPr>
                <p:nvPr/>
              </p:nvSpPr>
              <p:spPr bwMode="auto">
                <a:xfrm>
                  <a:off x="777" y="316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Сидоренко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910" name="Rectangle 163"/>
                <p:cNvSpPr>
                  <a:spLocks noChangeArrowheads="1"/>
                </p:cNvSpPr>
                <p:nvPr/>
              </p:nvSpPr>
              <p:spPr bwMode="auto">
                <a:xfrm>
                  <a:off x="734" y="316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70" name="Group 166"/>
              <p:cNvGrpSpPr>
                <a:grpSpLocks/>
              </p:cNvGrpSpPr>
              <p:nvPr/>
            </p:nvGrpSpPr>
            <p:grpSpPr bwMode="auto">
              <a:xfrm>
                <a:off x="1396" y="3168"/>
                <a:ext cx="662" cy="384"/>
                <a:chOff x="1396" y="3168"/>
                <a:chExt cx="662" cy="384"/>
              </a:xfrm>
            </p:grpSpPr>
            <p:sp>
              <p:nvSpPr>
                <p:cNvPr id="71907" name="Rectangle 68"/>
                <p:cNvSpPr>
                  <a:spLocks noChangeArrowheads="1"/>
                </p:cNvSpPr>
                <p:nvPr/>
              </p:nvSpPr>
              <p:spPr bwMode="auto">
                <a:xfrm>
                  <a:off x="1439" y="316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 9,200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908" name="Rectangle 165"/>
                <p:cNvSpPr>
                  <a:spLocks noChangeArrowheads="1"/>
                </p:cNvSpPr>
                <p:nvPr/>
              </p:nvSpPr>
              <p:spPr bwMode="auto">
                <a:xfrm>
                  <a:off x="1396" y="316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71" name="Group 168"/>
              <p:cNvGrpSpPr>
                <a:grpSpLocks/>
              </p:cNvGrpSpPr>
              <p:nvPr/>
            </p:nvGrpSpPr>
            <p:grpSpPr bwMode="auto">
              <a:xfrm>
                <a:off x="2058" y="3168"/>
                <a:ext cx="590" cy="384"/>
                <a:chOff x="2058" y="3168"/>
                <a:chExt cx="590" cy="384"/>
              </a:xfrm>
            </p:grpSpPr>
            <p:sp>
              <p:nvSpPr>
                <p:cNvPr id="71905" name="Rectangle 69"/>
                <p:cNvSpPr>
                  <a:spLocks noChangeArrowheads="1"/>
                </p:cNvSpPr>
                <p:nvPr/>
              </p:nvSpPr>
              <p:spPr bwMode="auto">
                <a:xfrm>
                  <a:off x="2101" y="3168"/>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906" name="Rectangle 167"/>
                <p:cNvSpPr>
                  <a:spLocks noChangeArrowheads="1"/>
                </p:cNvSpPr>
                <p:nvPr/>
              </p:nvSpPr>
              <p:spPr bwMode="auto">
                <a:xfrm>
                  <a:off x="2058" y="3168"/>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72" name="Group 170"/>
              <p:cNvGrpSpPr>
                <a:grpSpLocks/>
              </p:cNvGrpSpPr>
              <p:nvPr/>
            </p:nvGrpSpPr>
            <p:grpSpPr bwMode="auto">
              <a:xfrm>
                <a:off x="2648" y="3168"/>
                <a:ext cx="878" cy="384"/>
                <a:chOff x="2648" y="3168"/>
                <a:chExt cx="878" cy="384"/>
              </a:xfrm>
            </p:grpSpPr>
            <p:sp>
              <p:nvSpPr>
                <p:cNvPr id="71903" name="Rectangle 70"/>
                <p:cNvSpPr>
                  <a:spLocks noChangeArrowheads="1"/>
                </p:cNvSpPr>
                <p:nvPr/>
              </p:nvSpPr>
              <p:spPr bwMode="auto">
                <a:xfrm>
                  <a:off x="2691" y="3168"/>
                  <a:ext cx="792"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904" name="Rectangle 169"/>
                <p:cNvSpPr>
                  <a:spLocks noChangeArrowheads="1"/>
                </p:cNvSpPr>
                <p:nvPr/>
              </p:nvSpPr>
              <p:spPr bwMode="auto">
                <a:xfrm>
                  <a:off x="2648" y="3168"/>
                  <a:ext cx="878"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73" name="Group 172"/>
              <p:cNvGrpSpPr>
                <a:grpSpLocks/>
              </p:cNvGrpSpPr>
              <p:nvPr/>
            </p:nvGrpSpPr>
            <p:grpSpPr bwMode="auto">
              <a:xfrm>
                <a:off x="0" y="3552"/>
                <a:ext cx="734" cy="384"/>
                <a:chOff x="0" y="3552"/>
                <a:chExt cx="734" cy="384"/>
              </a:xfrm>
            </p:grpSpPr>
            <p:sp>
              <p:nvSpPr>
                <p:cNvPr id="71901" name="Rectangle 71"/>
                <p:cNvSpPr>
                  <a:spLocks noChangeArrowheads="1"/>
                </p:cNvSpPr>
                <p:nvPr/>
              </p:nvSpPr>
              <p:spPr bwMode="auto">
                <a:xfrm>
                  <a:off x="43" y="3552"/>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902" name="Rectangle 171"/>
                <p:cNvSpPr>
                  <a:spLocks noChangeArrowheads="1"/>
                </p:cNvSpPr>
                <p:nvPr/>
              </p:nvSpPr>
              <p:spPr bwMode="auto">
                <a:xfrm>
                  <a:off x="0" y="3552"/>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74" name="Group 174"/>
              <p:cNvGrpSpPr>
                <a:grpSpLocks/>
              </p:cNvGrpSpPr>
              <p:nvPr/>
            </p:nvGrpSpPr>
            <p:grpSpPr bwMode="auto">
              <a:xfrm>
                <a:off x="734" y="3552"/>
                <a:ext cx="662" cy="384"/>
                <a:chOff x="734" y="3552"/>
                <a:chExt cx="662" cy="384"/>
              </a:xfrm>
            </p:grpSpPr>
            <p:sp>
              <p:nvSpPr>
                <p:cNvPr id="71899" name="Rectangle 72"/>
                <p:cNvSpPr>
                  <a:spLocks noChangeArrowheads="1"/>
                </p:cNvSpPr>
                <p:nvPr/>
              </p:nvSpPr>
              <p:spPr bwMode="auto">
                <a:xfrm>
                  <a:off x="777" y="355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Федоренко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900" name="Rectangle 173"/>
                <p:cNvSpPr>
                  <a:spLocks noChangeArrowheads="1"/>
                </p:cNvSpPr>
                <p:nvPr/>
              </p:nvSpPr>
              <p:spPr bwMode="auto">
                <a:xfrm>
                  <a:off x="734" y="355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75" name="Group 176"/>
              <p:cNvGrpSpPr>
                <a:grpSpLocks/>
              </p:cNvGrpSpPr>
              <p:nvPr/>
            </p:nvGrpSpPr>
            <p:grpSpPr bwMode="auto">
              <a:xfrm>
                <a:off x="1396" y="3552"/>
                <a:ext cx="662" cy="384"/>
                <a:chOff x="1396" y="3552"/>
                <a:chExt cx="662" cy="384"/>
              </a:xfrm>
            </p:grpSpPr>
            <p:sp>
              <p:nvSpPr>
                <p:cNvPr id="71897" name="Rectangle 73"/>
                <p:cNvSpPr>
                  <a:spLocks noChangeArrowheads="1"/>
                </p:cNvSpPr>
                <p:nvPr/>
              </p:nvSpPr>
              <p:spPr bwMode="auto">
                <a:xfrm>
                  <a:off x="1439" y="355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898" name="Rectangle 175"/>
                <p:cNvSpPr>
                  <a:spLocks noChangeArrowheads="1"/>
                </p:cNvSpPr>
                <p:nvPr/>
              </p:nvSpPr>
              <p:spPr bwMode="auto">
                <a:xfrm>
                  <a:off x="1396" y="355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76" name="Group 178"/>
              <p:cNvGrpSpPr>
                <a:grpSpLocks/>
              </p:cNvGrpSpPr>
              <p:nvPr/>
            </p:nvGrpSpPr>
            <p:grpSpPr bwMode="auto">
              <a:xfrm>
                <a:off x="2058" y="3552"/>
                <a:ext cx="590" cy="384"/>
                <a:chOff x="2058" y="3552"/>
                <a:chExt cx="590" cy="384"/>
              </a:xfrm>
            </p:grpSpPr>
            <p:sp>
              <p:nvSpPr>
                <p:cNvPr id="71895" name="Rectangle 74"/>
                <p:cNvSpPr>
                  <a:spLocks noChangeArrowheads="1"/>
                </p:cNvSpPr>
                <p:nvPr/>
              </p:nvSpPr>
              <p:spPr bwMode="auto">
                <a:xfrm>
                  <a:off x="2101" y="3552"/>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896" name="Rectangle 177"/>
                <p:cNvSpPr>
                  <a:spLocks noChangeArrowheads="1"/>
                </p:cNvSpPr>
                <p:nvPr/>
              </p:nvSpPr>
              <p:spPr bwMode="auto">
                <a:xfrm>
                  <a:off x="2058" y="3552"/>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77" name="Group 180"/>
              <p:cNvGrpSpPr>
                <a:grpSpLocks/>
              </p:cNvGrpSpPr>
              <p:nvPr/>
            </p:nvGrpSpPr>
            <p:grpSpPr bwMode="auto">
              <a:xfrm>
                <a:off x="2648" y="3552"/>
                <a:ext cx="878" cy="384"/>
                <a:chOff x="2648" y="3552"/>
                <a:chExt cx="878" cy="384"/>
              </a:xfrm>
            </p:grpSpPr>
            <p:sp>
              <p:nvSpPr>
                <p:cNvPr id="71893" name="Rectangle 75"/>
                <p:cNvSpPr>
                  <a:spLocks noChangeArrowheads="1"/>
                </p:cNvSpPr>
                <p:nvPr/>
              </p:nvSpPr>
              <p:spPr bwMode="auto">
                <a:xfrm>
                  <a:off x="2691" y="3552"/>
                  <a:ext cx="792"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894" name="Rectangle 179"/>
                <p:cNvSpPr>
                  <a:spLocks noChangeArrowheads="1"/>
                </p:cNvSpPr>
                <p:nvPr/>
              </p:nvSpPr>
              <p:spPr bwMode="auto">
                <a:xfrm>
                  <a:off x="2648" y="3552"/>
                  <a:ext cx="878"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78" name="Group 182"/>
              <p:cNvGrpSpPr>
                <a:grpSpLocks/>
              </p:cNvGrpSpPr>
              <p:nvPr/>
            </p:nvGrpSpPr>
            <p:grpSpPr bwMode="auto">
              <a:xfrm>
                <a:off x="0" y="3936"/>
                <a:ext cx="734" cy="384"/>
                <a:chOff x="0" y="3936"/>
                <a:chExt cx="734" cy="384"/>
              </a:xfrm>
            </p:grpSpPr>
            <p:sp>
              <p:nvSpPr>
                <p:cNvPr id="71891" name="Rectangle 76"/>
                <p:cNvSpPr>
                  <a:spLocks noChangeArrowheads="1"/>
                </p:cNvSpPr>
                <p:nvPr/>
              </p:nvSpPr>
              <p:spPr bwMode="auto">
                <a:xfrm>
                  <a:off x="43" y="3936"/>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892" name="Rectangle 181"/>
                <p:cNvSpPr>
                  <a:spLocks noChangeArrowheads="1"/>
                </p:cNvSpPr>
                <p:nvPr/>
              </p:nvSpPr>
              <p:spPr bwMode="auto">
                <a:xfrm>
                  <a:off x="0" y="3936"/>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79" name="Group 184"/>
              <p:cNvGrpSpPr>
                <a:grpSpLocks/>
              </p:cNvGrpSpPr>
              <p:nvPr/>
            </p:nvGrpSpPr>
            <p:grpSpPr bwMode="auto">
              <a:xfrm>
                <a:off x="734" y="3936"/>
                <a:ext cx="662" cy="384"/>
                <a:chOff x="734" y="3936"/>
                <a:chExt cx="662" cy="384"/>
              </a:xfrm>
            </p:grpSpPr>
            <p:sp>
              <p:nvSpPr>
                <p:cNvPr id="71889" name="Rectangle 77"/>
                <p:cNvSpPr>
                  <a:spLocks noChangeArrowheads="1"/>
                </p:cNvSpPr>
                <p:nvPr/>
              </p:nvSpPr>
              <p:spPr bwMode="auto">
                <a:xfrm>
                  <a:off x="777" y="393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890" name="Rectangle 183"/>
                <p:cNvSpPr>
                  <a:spLocks noChangeArrowheads="1"/>
                </p:cNvSpPr>
                <p:nvPr/>
              </p:nvSpPr>
              <p:spPr bwMode="auto">
                <a:xfrm>
                  <a:off x="734" y="393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80" name="Group 186"/>
              <p:cNvGrpSpPr>
                <a:grpSpLocks/>
              </p:cNvGrpSpPr>
              <p:nvPr/>
            </p:nvGrpSpPr>
            <p:grpSpPr bwMode="auto">
              <a:xfrm>
                <a:off x="1396" y="3936"/>
                <a:ext cx="662" cy="384"/>
                <a:chOff x="1396" y="3936"/>
                <a:chExt cx="662" cy="384"/>
              </a:xfrm>
            </p:grpSpPr>
            <p:sp>
              <p:nvSpPr>
                <p:cNvPr id="71887" name="Rectangle 78"/>
                <p:cNvSpPr>
                  <a:spLocks noChangeArrowheads="1"/>
                </p:cNvSpPr>
                <p:nvPr/>
              </p:nvSpPr>
              <p:spPr bwMode="auto">
                <a:xfrm>
                  <a:off x="1439" y="393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888" name="Rectangle 185"/>
                <p:cNvSpPr>
                  <a:spLocks noChangeArrowheads="1"/>
                </p:cNvSpPr>
                <p:nvPr/>
              </p:nvSpPr>
              <p:spPr bwMode="auto">
                <a:xfrm>
                  <a:off x="1396" y="393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81" name="Group 188"/>
              <p:cNvGrpSpPr>
                <a:grpSpLocks/>
              </p:cNvGrpSpPr>
              <p:nvPr/>
            </p:nvGrpSpPr>
            <p:grpSpPr bwMode="auto">
              <a:xfrm>
                <a:off x="2058" y="3936"/>
                <a:ext cx="590" cy="384"/>
                <a:chOff x="2058" y="3936"/>
                <a:chExt cx="590" cy="384"/>
              </a:xfrm>
            </p:grpSpPr>
            <p:sp>
              <p:nvSpPr>
                <p:cNvPr id="71885" name="Rectangle 79"/>
                <p:cNvSpPr>
                  <a:spLocks noChangeArrowheads="1"/>
                </p:cNvSpPr>
                <p:nvPr/>
              </p:nvSpPr>
              <p:spPr bwMode="auto">
                <a:xfrm>
                  <a:off x="2101" y="3936"/>
                  <a:ext cx="504"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886" name="Rectangle 187"/>
                <p:cNvSpPr>
                  <a:spLocks noChangeArrowheads="1"/>
                </p:cNvSpPr>
                <p:nvPr/>
              </p:nvSpPr>
              <p:spPr bwMode="auto">
                <a:xfrm>
                  <a:off x="2058" y="3936"/>
                  <a:ext cx="590"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882" name="Group 190"/>
              <p:cNvGrpSpPr>
                <a:grpSpLocks/>
              </p:cNvGrpSpPr>
              <p:nvPr/>
            </p:nvGrpSpPr>
            <p:grpSpPr bwMode="auto">
              <a:xfrm>
                <a:off x="2648" y="3936"/>
                <a:ext cx="878" cy="384"/>
                <a:chOff x="2648" y="3936"/>
                <a:chExt cx="878" cy="384"/>
              </a:xfrm>
            </p:grpSpPr>
            <p:sp>
              <p:nvSpPr>
                <p:cNvPr id="71883" name="Rectangle 80"/>
                <p:cNvSpPr>
                  <a:spLocks noChangeArrowheads="1"/>
                </p:cNvSpPr>
                <p:nvPr/>
              </p:nvSpPr>
              <p:spPr bwMode="auto">
                <a:xfrm>
                  <a:off x="2691" y="3936"/>
                  <a:ext cx="792"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884" name="Rectangle 189"/>
                <p:cNvSpPr>
                  <a:spLocks noChangeArrowheads="1"/>
                </p:cNvSpPr>
                <p:nvPr/>
              </p:nvSpPr>
              <p:spPr bwMode="auto">
                <a:xfrm>
                  <a:off x="2648" y="3936"/>
                  <a:ext cx="878"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71827" name="Rectangle 192"/>
            <p:cNvSpPr>
              <a:spLocks noChangeArrowheads="1"/>
            </p:cNvSpPr>
            <p:nvPr/>
          </p:nvSpPr>
          <p:spPr bwMode="auto">
            <a:xfrm>
              <a:off x="-3" y="-3"/>
              <a:ext cx="3532" cy="4326"/>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sp>
        <p:nvSpPr>
          <p:cNvPr id="71688" name="Rectangle 194"/>
          <p:cNvSpPr>
            <a:spLocks noChangeArrowheads="1"/>
          </p:cNvSpPr>
          <p:nvPr/>
        </p:nvSpPr>
        <p:spPr bwMode="auto">
          <a:xfrm>
            <a:off x="2484438" y="3716338"/>
            <a:ext cx="66595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1200">
                <a:latin typeface="Times New Roman" panose="02020603050405020304" pitchFamily="18" charset="0"/>
                <a:cs typeface="Times New Roman" panose="02020603050405020304" pitchFamily="18" charset="0"/>
              </a:rPr>
              <a:t>(</a:t>
            </a:r>
            <a:r>
              <a:rPr lang="ru-RU" altLang="ru-RU" sz="1200" b="1">
                <a:latin typeface="Times New Roman" panose="02020603050405020304" pitchFamily="18" charset="0"/>
                <a:cs typeface="Times New Roman" panose="02020603050405020304" pitchFamily="18" charset="0"/>
              </a:rPr>
              <a:t>СОТРУДНИКИ </a:t>
            </a:r>
            <a:r>
              <a:rPr lang="ru-RU" altLang="ru-RU" sz="1200"/>
              <a:t>◄</a:t>
            </a:r>
            <a:r>
              <a:rPr lang="en-US" altLang="ru-RU" sz="1200"/>
              <a:t>AND </a:t>
            </a:r>
            <a:r>
              <a:rPr lang="ru-RU" altLang="ru-RU" sz="1200"/>
              <a:t>► </a:t>
            </a:r>
            <a:r>
              <a:rPr lang="ru-RU" altLang="ru-RU" sz="1200" b="1">
                <a:latin typeface="Times New Roman" panose="02020603050405020304" pitchFamily="18" charset="0"/>
                <a:cs typeface="Times New Roman" panose="02020603050405020304" pitchFamily="18" charset="0"/>
              </a:rPr>
              <a:t>ПРО_НОМ-НОМЕР_ПРОЕКТА</a:t>
            </a:r>
            <a:r>
              <a:rPr lang="ru-RU" altLang="ru-RU" sz="1200">
                <a:latin typeface="Times New Roman" panose="02020603050405020304" pitchFamily="18" charset="0"/>
                <a:cs typeface="Times New Roman" panose="02020603050405020304" pitchFamily="18" charset="0"/>
              </a:rPr>
              <a:t>) </a:t>
            </a:r>
            <a:r>
              <a:rPr lang="ru-RU" altLang="ru-RU" sz="1200"/>
              <a:t>◄ </a:t>
            </a:r>
            <a:r>
              <a:rPr lang="en-US" altLang="ru-RU" sz="1200">
                <a:cs typeface="Arial" panose="020B0604020202020204" pitchFamily="34" charset="0"/>
              </a:rPr>
              <a:t>REMOVE </a:t>
            </a:r>
            <a:r>
              <a:rPr lang="ru-RU" altLang="ru-RU" sz="1200"/>
              <a:t>►</a:t>
            </a:r>
            <a:r>
              <a:rPr lang="ru-RU" altLang="ru-RU" sz="1200">
                <a:latin typeface="Times New Roman" panose="02020603050405020304" pitchFamily="18" charset="0"/>
                <a:cs typeface="Times New Roman" panose="02020603050405020304" pitchFamily="18" charset="0"/>
              </a:rPr>
              <a:t> (</a:t>
            </a:r>
            <a:r>
              <a:rPr lang="ru-RU" altLang="ru-RU" sz="1200" b="1">
                <a:latin typeface="Times New Roman" panose="02020603050405020304" pitchFamily="18" charset="0"/>
                <a:cs typeface="Times New Roman" panose="02020603050405020304" pitchFamily="18" charset="0"/>
              </a:rPr>
              <a:t>ПРО_НОМ</a:t>
            </a:r>
            <a:r>
              <a:rPr lang="ru-RU" altLang="ru-RU" sz="1200">
                <a:latin typeface="Times New Roman" panose="02020603050405020304" pitchFamily="18" charset="0"/>
                <a:cs typeface="Times New Roman" panose="02020603050405020304" pitchFamily="18" charset="0"/>
              </a:rPr>
              <a:t>)</a:t>
            </a:r>
          </a:p>
          <a:p>
            <a:endParaRPr lang="ru-RU" altLang="ru-RU" sz="1200">
              <a:latin typeface="Times New Roman" panose="02020603050405020304" pitchFamily="18" charset="0"/>
            </a:endParaRPr>
          </a:p>
        </p:txBody>
      </p:sp>
      <p:grpSp>
        <p:nvGrpSpPr>
          <p:cNvPr id="71689" name="Group 329"/>
          <p:cNvGrpSpPr>
            <a:grpSpLocks/>
          </p:cNvGrpSpPr>
          <p:nvPr/>
        </p:nvGrpSpPr>
        <p:grpSpPr bwMode="auto">
          <a:xfrm>
            <a:off x="3779838" y="3933825"/>
            <a:ext cx="4670425" cy="2143125"/>
            <a:chOff x="-3" y="-3"/>
            <a:chExt cx="2942" cy="4326"/>
          </a:xfrm>
        </p:grpSpPr>
        <p:grpSp>
          <p:nvGrpSpPr>
            <p:cNvPr id="71692" name="Group 327"/>
            <p:cNvGrpSpPr>
              <a:grpSpLocks/>
            </p:cNvGrpSpPr>
            <p:nvPr/>
          </p:nvGrpSpPr>
          <p:grpSpPr bwMode="auto">
            <a:xfrm>
              <a:off x="0" y="0"/>
              <a:ext cx="2936" cy="4320"/>
              <a:chOff x="0" y="0"/>
              <a:chExt cx="2936" cy="4320"/>
            </a:xfrm>
          </p:grpSpPr>
          <p:grpSp>
            <p:nvGrpSpPr>
              <p:cNvPr id="71694" name="Group 240"/>
              <p:cNvGrpSpPr>
                <a:grpSpLocks/>
              </p:cNvGrpSpPr>
              <p:nvPr/>
            </p:nvGrpSpPr>
            <p:grpSpPr bwMode="auto">
              <a:xfrm>
                <a:off x="0" y="0"/>
                <a:ext cx="734" cy="480"/>
                <a:chOff x="0" y="0"/>
                <a:chExt cx="734" cy="480"/>
              </a:xfrm>
            </p:grpSpPr>
            <p:sp>
              <p:nvSpPr>
                <p:cNvPr id="71824" name="Rectangle 195"/>
                <p:cNvSpPr>
                  <a:spLocks noChangeArrowheads="1"/>
                </p:cNvSpPr>
                <p:nvPr/>
              </p:nvSpPr>
              <p:spPr bwMode="auto">
                <a:xfrm>
                  <a:off x="43" y="0"/>
                  <a:ext cx="648"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СОТР_НОМЕР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825" name="Rectangle 239"/>
                <p:cNvSpPr>
                  <a:spLocks noChangeArrowheads="1"/>
                </p:cNvSpPr>
                <p:nvPr/>
              </p:nvSpPr>
              <p:spPr bwMode="auto">
                <a:xfrm>
                  <a:off x="0" y="0"/>
                  <a:ext cx="734"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695" name="Group 242"/>
              <p:cNvGrpSpPr>
                <a:grpSpLocks/>
              </p:cNvGrpSpPr>
              <p:nvPr/>
            </p:nvGrpSpPr>
            <p:grpSpPr bwMode="auto">
              <a:xfrm>
                <a:off x="734" y="0"/>
                <a:ext cx="662" cy="480"/>
                <a:chOff x="734" y="0"/>
                <a:chExt cx="662" cy="480"/>
              </a:xfrm>
            </p:grpSpPr>
            <p:sp>
              <p:nvSpPr>
                <p:cNvPr id="71822" name="Rectangle 196"/>
                <p:cNvSpPr>
                  <a:spLocks noChangeArrowheads="1"/>
                </p:cNvSpPr>
                <p:nvPr/>
              </p:nvSpPr>
              <p:spPr bwMode="auto">
                <a:xfrm>
                  <a:off x="777" y="0"/>
                  <a:ext cx="576"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СОТР_ИМЯ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823" name="Rectangle 241"/>
                <p:cNvSpPr>
                  <a:spLocks noChangeArrowheads="1"/>
                </p:cNvSpPr>
                <p:nvPr/>
              </p:nvSpPr>
              <p:spPr bwMode="auto">
                <a:xfrm>
                  <a:off x="734" y="0"/>
                  <a:ext cx="662"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696" name="Group 244"/>
              <p:cNvGrpSpPr>
                <a:grpSpLocks/>
              </p:cNvGrpSpPr>
              <p:nvPr/>
            </p:nvGrpSpPr>
            <p:grpSpPr bwMode="auto">
              <a:xfrm>
                <a:off x="1396" y="0"/>
                <a:ext cx="662" cy="480"/>
                <a:chOff x="1396" y="0"/>
                <a:chExt cx="662" cy="480"/>
              </a:xfrm>
            </p:grpSpPr>
            <p:sp>
              <p:nvSpPr>
                <p:cNvPr id="71820" name="Rectangle 197"/>
                <p:cNvSpPr>
                  <a:spLocks noChangeArrowheads="1"/>
                </p:cNvSpPr>
                <p:nvPr/>
              </p:nvSpPr>
              <p:spPr bwMode="auto">
                <a:xfrm>
                  <a:off x="1439" y="0"/>
                  <a:ext cx="576"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СОТР_ЗАРП </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821" name="Rectangle 243"/>
                <p:cNvSpPr>
                  <a:spLocks noChangeArrowheads="1"/>
                </p:cNvSpPr>
                <p:nvPr/>
              </p:nvSpPr>
              <p:spPr bwMode="auto">
                <a:xfrm>
                  <a:off x="1396" y="0"/>
                  <a:ext cx="662"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697" name="Group 246"/>
              <p:cNvGrpSpPr>
                <a:grpSpLocks/>
              </p:cNvGrpSpPr>
              <p:nvPr/>
            </p:nvGrpSpPr>
            <p:grpSpPr bwMode="auto">
              <a:xfrm>
                <a:off x="2058" y="0"/>
                <a:ext cx="878" cy="480"/>
                <a:chOff x="2058" y="0"/>
                <a:chExt cx="878" cy="480"/>
              </a:xfrm>
            </p:grpSpPr>
            <p:sp>
              <p:nvSpPr>
                <p:cNvPr id="71818" name="Rectangle 198"/>
                <p:cNvSpPr>
                  <a:spLocks noChangeArrowheads="1"/>
                </p:cNvSpPr>
                <p:nvPr/>
              </p:nvSpPr>
              <p:spPr bwMode="auto">
                <a:xfrm>
                  <a:off x="2101" y="0"/>
                  <a:ext cx="792"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НОМЕР_ПРОЕКТА</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819" name="Rectangle 245"/>
                <p:cNvSpPr>
                  <a:spLocks noChangeArrowheads="1"/>
                </p:cNvSpPr>
                <p:nvPr/>
              </p:nvSpPr>
              <p:spPr bwMode="auto">
                <a:xfrm>
                  <a:off x="2058" y="0"/>
                  <a:ext cx="878" cy="480"/>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698" name="Group 248"/>
              <p:cNvGrpSpPr>
                <a:grpSpLocks/>
              </p:cNvGrpSpPr>
              <p:nvPr/>
            </p:nvGrpSpPr>
            <p:grpSpPr bwMode="auto">
              <a:xfrm>
                <a:off x="0" y="480"/>
                <a:ext cx="734" cy="384"/>
                <a:chOff x="0" y="480"/>
                <a:chExt cx="734" cy="384"/>
              </a:xfrm>
            </p:grpSpPr>
            <p:sp>
              <p:nvSpPr>
                <p:cNvPr id="71816" name="Rectangle 199"/>
                <p:cNvSpPr>
                  <a:spLocks noChangeArrowheads="1"/>
                </p:cNvSpPr>
                <p:nvPr/>
              </p:nvSpPr>
              <p:spPr bwMode="auto">
                <a:xfrm>
                  <a:off x="43" y="48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817" name="Rectangle 247"/>
                <p:cNvSpPr>
                  <a:spLocks noChangeArrowheads="1"/>
                </p:cNvSpPr>
                <p:nvPr/>
              </p:nvSpPr>
              <p:spPr bwMode="auto">
                <a:xfrm>
                  <a:off x="0" y="48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699" name="Group 250"/>
              <p:cNvGrpSpPr>
                <a:grpSpLocks/>
              </p:cNvGrpSpPr>
              <p:nvPr/>
            </p:nvGrpSpPr>
            <p:grpSpPr bwMode="auto">
              <a:xfrm>
                <a:off x="734" y="480"/>
                <a:ext cx="662" cy="384"/>
                <a:chOff x="734" y="480"/>
                <a:chExt cx="662" cy="384"/>
              </a:xfrm>
            </p:grpSpPr>
            <p:sp>
              <p:nvSpPr>
                <p:cNvPr id="71814" name="Rectangle 200"/>
                <p:cNvSpPr>
                  <a:spLocks noChangeArrowheads="1"/>
                </p:cNvSpPr>
                <p:nvPr/>
              </p:nvSpPr>
              <p:spPr bwMode="auto">
                <a:xfrm>
                  <a:off x="777" y="48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815" name="Rectangle 249"/>
                <p:cNvSpPr>
                  <a:spLocks noChangeArrowheads="1"/>
                </p:cNvSpPr>
                <p:nvPr/>
              </p:nvSpPr>
              <p:spPr bwMode="auto">
                <a:xfrm>
                  <a:off x="734" y="48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700" name="Group 252"/>
              <p:cNvGrpSpPr>
                <a:grpSpLocks/>
              </p:cNvGrpSpPr>
              <p:nvPr/>
            </p:nvGrpSpPr>
            <p:grpSpPr bwMode="auto">
              <a:xfrm>
                <a:off x="1396" y="480"/>
                <a:ext cx="662" cy="384"/>
                <a:chOff x="1396" y="480"/>
                <a:chExt cx="662" cy="384"/>
              </a:xfrm>
            </p:grpSpPr>
            <p:sp>
              <p:nvSpPr>
                <p:cNvPr id="71812" name="Rectangle 201"/>
                <p:cNvSpPr>
                  <a:spLocks noChangeArrowheads="1"/>
                </p:cNvSpPr>
                <p:nvPr/>
              </p:nvSpPr>
              <p:spPr bwMode="auto">
                <a:xfrm>
                  <a:off x="1439" y="48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813" name="Rectangle 251"/>
                <p:cNvSpPr>
                  <a:spLocks noChangeArrowheads="1"/>
                </p:cNvSpPr>
                <p:nvPr/>
              </p:nvSpPr>
              <p:spPr bwMode="auto">
                <a:xfrm>
                  <a:off x="1396" y="48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701" name="Group 254"/>
              <p:cNvGrpSpPr>
                <a:grpSpLocks/>
              </p:cNvGrpSpPr>
              <p:nvPr/>
            </p:nvGrpSpPr>
            <p:grpSpPr bwMode="auto">
              <a:xfrm>
                <a:off x="2058" y="480"/>
                <a:ext cx="878" cy="384"/>
                <a:chOff x="2058" y="480"/>
                <a:chExt cx="878" cy="384"/>
              </a:xfrm>
            </p:grpSpPr>
            <p:sp>
              <p:nvSpPr>
                <p:cNvPr id="71810" name="Rectangle 202"/>
                <p:cNvSpPr>
                  <a:spLocks noChangeArrowheads="1"/>
                </p:cNvSpPr>
                <p:nvPr/>
              </p:nvSpPr>
              <p:spPr bwMode="auto">
                <a:xfrm>
                  <a:off x="2101" y="480"/>
                  <a:ext cx="792"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811" name="Rectangle 253"/>
                <p:cNvSpPr>
                  <a:spLocks noChangeArrowheads="1"/>
                </p:cNvSpPr>
                <p:nvPr/>
              </p:nvSpPr>
              <p:spPr bwMode="auto">
                <a:xfrm>
                  <a:off x="2058" y="480"/>
                  <a:ext cx="878"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702" name="Group 256"/>
              <p:cNvGrpSpPr>
                <a:grpSpLocks/>
              </p:cNvGrpSpPr>
              <p:nvPr/>
            </p:nvGrpSpPr>
            <p:grpSpPr bwMode="auto">
              <a:xfrm>
                <a:off x="0" y="864"/>
                <a:ext cx="734" cy="384"/>
                <a:chOff x="0" y="864"/>
                <a:chExt cx="734" cy="384"/>
              </a:xfrm>
            </p:grpSpPr>
            <p:sp>
              <p:nvSpPr>
                <p:cNvPr id="71808" name="Rectangle 203"/>
                <p:cNvSpPr>
                  <a:spLocks noChangeArrowheads="1"/>
                </p:cNvSpPr>
                <p:nvPr/>
              </p:nvSpPr>
              <p:spPr bwMode="auto">
                <a:xfrm>
                  <a:off x="43" y="86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809" name="Rectangle 255"/>
                <p:cNvSpPr>
                  <a:spLocks noChangeArrowheads="1"/>
                </p:cNvSpPr>
                <p:nvPr/>
              </p:nvSpPr>
              <p:spPr bwMode="auto">
                <a:xfrm>
                  <a:off x="0" y="86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703" name="Group 258"/>
              <p:cNvGrpSpPr>
                <a:grpSpLocks/>
              </p:cNvGrpSpPr>
              <p:nvPr/>
            </p:nvGrpSpPr>
            <p:grpSpPr bwMode="auto">
              <a:xfrm>
                <a:off x="734" y="864"/>
                <a:ext cx="662" cy="384"/>
                <a:chOff x="734" y="864"/>
                <a:chExt cx="662" cy="384"/>
              </a:xfrm>
            </p:grpSpPr>
            <p:sp>
              <p:nvSpPr>
                <p:cNvPr id="71806" name="Rectangle 204"/>
                <p:cNvSpPr>
                  <a:spLocks noChangeArrowheads="1"/>
                </p:cNvSpPr>
                <p:nvPr/>
              </p:nvSpPr>
              <p:spPr bwMode="auto">
                <a:xfrm>
                  <a:off x="777" y="86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Петров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807" name="Rectangle 257"/>
                <p:cNvSpPr>
                  <a:spLocks noChangeArrowheads="1"/>
                </p:cNvSpPr>
                <p:nvPr/>
              </p:nvSpPr>
              <p:spPr bwMode="auto">
                <a:xfrm>
                  <a:off x="734" y="86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704" name="Group 260"/>
              <p:cNvGrpSpPr>
                <a:grpSpLocks/>
              </p:cNvGrpSpPr>
              <p:nvPr/>
            </p:nvGrpSpPr>
            <p:grpSpPr bwMode="auto">
              <a:xfrm>
                <a:off x="1396" y="864"/>
                <a:ext cx="662" cy="384"/>
                <a:chOff x="1396" y="864"/>
                <a:chExt cx="662" cy="384"/>
              </a:xfrm>
            </p:grpSpPr>
            <p:sp>
              <p:nvSpPr>
                <p:cNvPr id="71804" name="Rectangle 205"/>
                <p:cNvSpPr>
                  <a:spLocks noChangeArrowheads="1"/>
                </p:cNvSpPr>
                <p:nvPr/>
              </p:nvSpPr>
              <p:spPr bwMode="auto">
                <a:xfrm>
                  <a:off x="1439" y="86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14,400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805" name="Rectangle 259"/>
                <p:cNvSpPr>
                  <a:spLocks noChangeArrowheads="1"/>
                </p:cNvSpPr>
                <p:nvPr/>
              </p:nvSpPr>
              <p:spPr bwMode="auto">
                <a:xfrm>
                  <a:off x="1396" y="86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705" name="Group 262"/>
              <p:cNvGrpSpPr>
                <a:grpSpLocks/>
              </p:cNvGrpSpPr>
              <p:nvPr/>
            </p:nvGrpSpPr>
            <p:grpSpPr bwMode="auto">
              <a:xfrm>
                <a:off x="2058" y="864"/>
                <a:ext cx="878" cy="384"/>
                <a:chOff x="2058" y="864"/>
                <a:chExt cx="878" cy="384"/>
              </a:xfrm>
            </p:grpSpPr>
            <p:sp>
              <p:nvSpPr>
                <p:cNvPr id="71802" name="Rectangle 206"/>
                <p:cNvSpPr>
                  <a:spLocks noChangeArrowheads="1"/>
                </p:cNvSpPr>
                <p:nvPr/>
              </p:nvSpPr>
              <p:spPr bwMode="auto">
                <a:xfrm>
                  <a:off x="2101" y="864"/>
                  <a:ext cx="792"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803" name="Rectangle 261"/>
                <p:cNvSpPr>
                  <a:spLocks noChangeArrowheads="1"/>
                </p:cNvSpPr>
                <p:nvPr/>
              </p:nvSpPr>
              <p:spPr bwMode="auto">
                <a:xfrm>
                  <a:off x="2058" y="864"/>
                  <a:ext cx="878"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706" name="Group 264"/>
              <p:cNvGrpSpPr>
                <a:grpSpLocks/>
              </p:cNvGrpSpPr>
              <p:nvPr/>
            </p:nvGrpSpPr>
            <p:grpSpPr bwMode="auto">
              <a:xfrm>
                <a:off x="0" y="1248"/>
                <a:ext cx="734" cy="384"/>
                <a:chOff x="0" y="1248"/>
                <a:chExt cx="734" cy="384"/>
              </a:xfrm>
            </p:grpSpPr>
            <p:sp>
              <p:nvSpPr>
                <p:cNvPr id="71800" name="Rectangle 207"/>
                <p:cNvSpPr>
                  <a:spLocks noChangeArrowheads="1"/>
                </p:cNvSpPr>
                <p:nvPr/>
              </p:nvSpPr>
              <p:spPr bwMode="auto">
                <a:xfrm>
                  <a:off x="43" y="1248"/>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2936</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801" name="Rectangle 263"/>
                <p:cNvSpPr>
                  <a:spLocks noChangeArrowheads="1"/>
                </p:cNvSpPr>
                <p:nvPr/>
              </p:nvSpPr>
              <p:spPr bwMode="auto">
                <a:xfrm>
                  <a:off x="0" y="1248"/>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707" name="Group 266"/>
              <p:cNvGrpSpPr>
                <a:grpSpLocks/>
              </p:cNvGrpSpPr>
              <p:nvPr/>
            </p:nvGrpSpPr>
            <p:grpSpPr bwMode="auto">
              <a:xfrm>
                <a:off x="734" y="1248"/>
                <a:ext cx="662" cy="384"/>
                <a:chOff x="734" y="1248"/>
                <a:chExt cx="662" cy="384"/>
              </a:xfrm>
            </p:grpSpPr>
            <p:sp>
              <p:nvSpPr>
                <p:cNvPr id="71798" name="Rectangle 208"/>
                <p:cNvSpPr>
                  <a:spLocks noChangeArrowheads="1"/>
                </p:cNvSpPr>
                <p:nvPr/>
              </p:nvSpPr>
              <p:spPr bwMode="auto">
                <a:xfrm>
                  <a:off x="777" y="124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Сидоров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799" name="Rectangle 265"/>
                <p:cNvSpPr>
                  <a:spLocks noChangeArrowheads="1"/>
                </p:cNvSpPr>
                <p:nvPr/>
              </p:nvSpPr>
              <p:spPr bwMode="auto">
                <a:xfrm>
                  <a:off x="734" y="124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708" name="Group 268"/>
              <p:cNvGrpSpPr>
                <a:grpSpLocks/>
              </p:cNvGrpSpPr>
              <p:nvPr/>
            </p:nvGrpSpPr>
            <p:grpSpPr bwMode="auto">
              <a:xfrm>
                <a:off x="1396" y="1248"/>
                <a:ext cx="662" cy="384"/>
                <a:chOff x="1396" y="1248"/>
                <a:chExt cx="662" cy="384"/>
              </a:xfrm>
            </p:grpSpPr>
            <p:sp>
              <p:nvSpPr>
                <p:cNvPr id="71796" name="Rectangle 209"/>
                <p:cNvSpPr>
                  <a:spLocks noChangeArrowheads="1"/>
                </p:cNvSpPr>
                <p:nvPr/>
              </p:nvSpPr>
              <p:spPr bwMode="auto">
                <a:xfrm>
                  <a:off x="1439" y="124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 9,200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797" name="Rectangle 267"/>
                <p:cNvSpPr>
                  <a:spLocks noChangeArrowheads="1"/>
                </p:cNvSpPr>
                <p:nvPr/>
              </p:nvSpPr>
              <p:spPr bwMode="auto">
                <a:xfrm>
                  <a:off x="1396" y="124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709" name="Group 270"/>
              <p:cNvGrpSpPr>
                <a:grpSpLocks/>
              </p:cNvGrpSpPr>
              <p:nvPr/>
            </p:nvGrpSpPr>
            <p:grpSpPr bwMode="auto">
              <a:xfrm>
                <a:off x="2058" y="1248"/>
                <a:ext cx="878" cy="384"/>
                <a:chOff x="2058" y="1248"/>
                <a:chExt cx="878" cy="384"/>
              </a:xfrm>
            </p:grpSpPr>
            <p:sp>
              <p:nvSpPr>
                <p:cNvPr id="71794" name="Rectangle 210"/>
                <p:cNvSpPr>
                  <a:spLocks noChangeArrowheads="1"/>
                </p:cNvSpPr>
                <p:nvPr/>
              </p:nvSpPr>
              <p:spPr bwMode="auto">
                <a:xfrm>
                  <a:off x="2101" y="1248"/>
                  <a:ext cx="792"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795" name="Rectangle 269"/>
                <p:cNvSpPr>
                  <a:spLocks noChangeArrowheads="1"/>
                </p:cNvSpPr>
                <p:nvPr/>
              </p:nvSpPr>
              <p:spPr bwMode="auto">
                <a:xfrm>
                  <a:off x="2058" y="1248"/>
                  <a:ext cx="878"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710" name="Group 272"/>
              <p:cNvGrpSpPr>
                <a:grpSpLocks/>
              </p:cNvGrpSpPr>
              <p:nvPr/>
            </p:nvGrpSpPr>
            <p:grpSpPr bwMode="auto">
              <a:xfrm>
                <a:off x="0" y="1632"/>
                <a:ext cx="734" cy="384"/>
                <a:chOff x="0" y="1632"/>
                <a:chExt cx="734" cy="384"/>
              </a:xfrm>
            </p:grpSpPr>
            <p:sp>
              <p:nvSpPr>
                <p:cNvPr id="71792" name="Rectangle 211"/>
                <p:cNvSpPr>
                  <a:spLocks noChangeArrowheads="1"/>
                </p:cNvSpPr>
                <p:nvPr/>
              </p:nvSpPr>
              <p:spPr bwMode="auto">
                <a:xfrm>
                  <a:off x="43" y="1632"/>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2937</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793" name="Rectangle 271"/>
                <p:cNvSpPr>
                  <a:spLocks noChangeArrowheads="1"/>
                </p:cNvSpPr>
                <p:nvPr/>
              </p:nvSpPr>
              <p:spPr bwMode="auto">
                <a:xfrm>
                  <a:off x="0" y="1632"/>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711" name="Group 274"/>
              <p:cNvGrpSpPr>
                <a:grpSpLocks/>
              </p:cNvGrpSpPr>
              <p:nvPr/>
            </p:nvGrpSpPr>
            <p:grpSpPr bwMode="auto">
              <a:xfrm>
                <a:off x="734" y="1632"/>
                <a:ext cx="662" cy="384"/>
                <a:chOff x="734" y="1632"/>
                <a:chExt cx="662" cy="384"/>
              </a:xfrm>
            </p:grpSpPr>
            <p:sp>
              <p:nvSpPr>
                <p:cNvPr id="71790" name="Rectangle 212"/>
                <p:cNvSpPr>
                  <a:spLocks noChangeArrowheads="1"/>
                </p:cNvSpPr>
                <p:nvPr/>
              </p:nvSpPr>
              <p:spPr bwMode="auto">
                <a:xfrm>
                  <a:off x="777" y="163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Федоров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791" name="Rectangle 273"/>
                <p:cNvSpPr>
                  <a:spLocks noChangeArrowheads="1"/>
                </p:cNvSpPr>
                <p:nvPr/>
              </p:nvSpPr>
              <p:spPr bwMode="auto">
                <a:xfrm>
                  <a:off x="734" y="163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712" name="Group 276"/>
              <p:cNvGrpSpPr>
                <a:grpSpLocks/>
              </p:cNvGrpSpPr>
              <p:nvPr/>
            </p:nvGrpSpPr>
            <p:grpSpPr bwMode="auto">
              <a:xfrm>
                <a:off x="1396" y="1632"/>
                <a:ext cx="662" cy="384"/>
                <a:chOff x="1396" y="1632"/>
                <a:chExt cx="662" cy="384"/>
              </a:xfrm>
            </p:grpSpPr>
            <p:sp>
              <p:nvSpPr>
                <p:cNvPr id="71788" name="Rectangle 213"/>
                <p:cNvSpPr>
                  <a:spLocks noChangeArrowheads="1"/>
                </p:cNvSpPr>
                <p:nvPr/>
              </p:nvSpPr>
              <p:spPr bwMode="auto">
                <a:xfrm>
                  <a:off x="1439" y="163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789" name="Rectangle 275"/>
                <p:cNvSpPr>
                  <a:spLocks noChangeArrowheads="1"/>
                </p:cNvSpPr>
                <p:nvPr/>
              </p:nvSpPr>
              <p:spPr bwMode="auto">
                <a:xfrm>
                  <a:off x="1396" y="163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713" name="Group 278"/>
              <p:cNvGrpSpPr>
                <a:grpSpLocks/>
              </p:cNvGrpSpPr>
              <p:nvPr/>
            </p:nvGrpSpPr>
            <p:grpSpPr bwMode="auto">
              <a:xfrm>
                <a:off x="2058" y="1632"/>
                <a:ext cx="878" cy="384"/>
                <a:chOff x="2058" y="1632"/>
                <a:chExt cx="878" cy="384"/>
              </a:xfrm>
            </p:grpSpPr>
            <p:sp>
              <p:nvSpPr>
                <p:cNvPr id="71786" name="Rectangle 214"/>
                <p:cNvSpPr>
                  <a:spLocks noChangeArrowheads="1"/>
                </p:cNvSpPr>
                <p:nvPr/>
              </p:nvSpPr>
              <p:spPr bwMode="auto">
                <a:xfrm>
                  <a:off x="2101" y="1632"/>
                  <a:ext cx="792"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787" name="Rectangle 277"/>
                <p:cNvSpPr>
                  <a:spLocks noChangeArrowheads="1"/>
                </p:cNvSpPr>
                <p:nvPr/>
              </p:nvSpPr>
              <p:spPr bwMode="auto">
                <a:xfrm>
                  <a:off x="2058" y="1632"/>
                  <a:ext cx="878"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714" name="Group 280"/>
              <p:cNvGrpSpPr>
                <a:grpSpLocks/>
              </p:cNvGrpSpPr>
              <p:nvPr/>
            </p:nvGrpSpPr>
            <p:grpSpPr bwMode="auto">
              <a:xfrm>
                <a:off x="0" y="2016"/>
                <a:ext cx="734" cy="384"/>
                <a:chOff x="0" y="2016"/>
                <a:chExt cx="734" cy="384"/>
              </a:xfrm>
            </p:grpSpPr>
            <p:sp>
              <p:nvSpPr>
                <p:cNvPr id="71784" name="Rectangle 215"/>
                <p:cNvSpPr>
                  <a:spLocks noChangeArrowheads="1"/>
                </p:cNvSpPr>
                <p:nvPr/>
              </p:nvSpPr>
              <p:spPr bwMode="auto">
                <a:xfrm>
                  <a:off x="43" y="2016"/>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2938</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785" name="Rectangle 279"/>
                <p:cNvSpPr>
                  <a:spLocks noChangeArrowheads="1"/>
                </p:cNvSpPr>
                <p:nvPr/>
              </p:nvSpPr>
              <p:spPr bwMode="auto">
                <a:xfrm>
                  <a:off x="0" y="2016"/>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715" name="Group 282"/>
              <p:cNvGrpSpPr>
                <a:grpSpLocks/>
              </p:cNvGrpSpPr>
              <p:nvPr/>
            </p:nvGrpSpPr>
            <p:grpSpPr bwMode="auto">
              <a:xfrm>
                <a:off x="734" y="2016"/>
                <a:ext cx="662" cy="384"/>
                <a:chOff x="734" y="2016"/>
                <a:chExt cx="662" cy="384"/>
              </a:xfrm>
            </p:grpSpPr>
            <p:sp>
              <p:nvSpPr>
                <p:cNvPr id="71782" name="Rectangle 216"/>
                <p:cNvSpPr>
                  <a:spLocks noChangeArrowheads="1"/>
                </p:cNvSpPr>
                <p:nvPr/>
              </p:nvSpPr>
              <p:spPr bwMode="auto">
                <a:xfrm>
                  <a:off x="777" y="201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Иванова</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783" name="Rectangle 281"/>
                <p:cNvSpPr>
                  <a:spLocks noChangeArrowheads="1"/>
                </p:cNvSpPr>
                <p:nvPr/>
              </p:nvSpPr>
              <p:spPr bwMode="auto">
                <a:xfrm>
                  <a:off x="734" y="201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716" name="Group 284"/>
              <p:cNvGrpSpPr>
                <a:grpSpLocks/>
              </p:cNvGrpSpPr>
              <p:nvPr/>
            </p:nvGrpSpPr>
            <p:grpSpPr bwMode="auto">
              <a:xfrm>
                <a:off x="1396" y="2016"/>
                <a:ext cx="662" cy="384"/>
                <a:chOff x="1396" y="2016"/>
                <a:chExt cx="662" cy="384"/>
              </a:xfrm>
            </p:grpSpPr>
            <p:sp>
              <p:nvSpPr>
                <p:cNvPr id="71780" name="Rectangle 217"/>
                <p:cNvSpPr>
                  <a:spLocks noChangeArrowheads="1"/>
                </p:cNvSpPr>
                <p:nvPr/>
              </p:nvSpPr>
              <p:spPr bwMode="auto">
                <a:xfrm>
                  <a:off x="1439" y="201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781" name="Rectangle 283"/>
                <p:cNvSpPr>
                  <a:spLocks noChangeArrowheads="1"/>
                </p:cNvSpPr>
                <p:nvPr/>
              </p:nvSpPr>
              <p:spPr bwMode="auto">
                <a:xfrm>
                  <a:off x="1396" y="201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717" name="Group 286"/>
              <p:cNvGrpSpPr>
                <a:grpSpLocks/>
              </p:cNvGrpSpPr>
              <p:nvPr/>
            </p:nvGrpSpPr>
            <p:grpSpPr bwMode="auto">
              <a:xfrm>
                <a:off x="2058" y="2016"/>
                <a:ext cx="878" cy="384"/>
                <a:chOff x="2058" y="2016"/>
                <a:chExt cx="878" cy="384"/>
              </a:xfrm>
            </p:grpSpPr>
            <p:sp>
              <p:nvSpPr>
                <p:cNvPr id="71778" name="Rectangle 218"/>
                <p:cNvSpPr>
                  <a:spLocks noChangeArrowheads="1"/>
                </p:cNvSpPr>
                <p:nvPr/>
              </p:nvSpPr>
              <p:spPr bwMode="auto">
                <a:xfrm>
                  <a:off x="2101" y="2016"/>
                  <a:ext cx="792"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779" name="Rectangle 285"/>
                <p:cNvSpPr>
                  <a:spLocks noChangeArrowheads="1"/>
                </p:cNvSpPr>
                <p:nvPr/>
              </p:nvSpPr>
              <p:spPr bwMode="auto">
                <a:xfrm>
                  <a:off x="2058" y="2016"/>
                  <a:ext cx="878"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718" name="Group 288"/>
              <p:cNvGrpSpPr>
                <a:grpSpLocks/>
              </p:cNvGrpSpPr>
              <p:nvPr/>
            </p:nvGrpSpPr>
            <p:grpSpPr bwMode="auto">
              <a:xfrm>
                <a:off x="0" y="2400"/>
                <a:ext cx="734" cy="384"/>
                <a:chOff x="0" y="2400"/>
                <a:chExt cx="734" cy="384"/>
              </a:xfrm>
            </p:grpSpPr>
            <p:sp>
              <p:nvSpPr>
                <p:cNvPr id="71776" name="Rectangle 219"/>
                <p:cNvSpPr>
                  <a:spLocks noChangeArrowheads="1"/>
                </p:cNvSpPr>
                <p:nvPr/>
              </p:nvSpPr>
              <p:spPr bwMode="auto">
                <a:xfrm>
                  <a:off x="43" y="2400"/>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2934</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777" name="Rectangle 287"/>
                <p:cNvSpPr>
                  <a:spLocks noChangeArrowheads="1"/>
                </p:cNvSpPr>
                <p:nvPr/>
              </p:nvSpPr>
              <p:spPr bwMode="auto">
                <a:xfrm>
                  <a:off x="0" y="2400"/>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719" name="Group 290"/>
              <p:cNvGrpSpPr>
                <a:grpSpLocks/>
              </p:cNvGrpSpPr>
              <p:nvPr/>
            </p:nvGrpSpPr>
            <p:grpSpPr bwMode="auto">
              <a:xfrm>
                <a:off x="734" y="2400"/>
                <a:ext cx="662" cy="384"/>
                <a:chOff x="734" y="2400"/>
                <a:chExt cx="662" cy="384"/>
              </a:xfrm>
            </p:grpSpPr>
            <p:sp>
              <p:nvSpPr>
                <p:cNvPr id="71774" name="Rectangle 220"/>
                <p:cNvSpPr>
                  <a:spLocks noChangeArrowheads="1"/>
                </p:cNvSpPr>
                <p:nvPr/>
              </p:nvSpPr>
              <p:spPr bwMode="auto">
                <a:xfrm>
                  <a:off x="777" y="240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775" name="Rectangle 289"/>
                <p:cNvSpPr>
                  <a:spLocks noChangeArrowheads="1"/>
                </p:cNvSpPr>
                <p:nvPr/>
              </p:nvSpPr>
              <p:spPr bwMode="auto">
                <a:xfrm>
                  <a:off x="734" y="240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720" name="Group 292"/>
              <p:cNvGrpSpPr>
                <a:grpSpLocks/>
              </p:cNvGrpSpPr>
              <p:nvPr/>
            </p:nvGrpSpPr>
            <p:grpSpPr bwMode="auto">
              <a:xfrm>
                <a:off x="1396" y="2400"/>
                <a:ext cx="662" cy="384"/>
                <a:chOff x="1396" y="2400"/>
                <a:chExt cx="662" cy="384"/>
              </a:xfrm>
            </p:grpSpPr>
            <p:sp>
              <p:nvSpPr>
                <p:cNvPr id="71772" name="Rectangle 221"/>
                <p:cNvSpPr>
                  <a:spLocks noChangeArrowheads="1"/>
                </p:cNvSpPr>
                <p:nvPr/>
              </p:nvSpPr>
              <p:spPr bwMode="auto">
                <a:xfrm>
                  <a:off x="1439" y="2400"/>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773" name="Rectangle 291"/>
                <p:cNvSpPr>
                  <a:spLocks noChangeArrowheads="1"/>
                </p:cNvSpPr>
                <p:nvPr/>
              </p:nvSpPr>
              <p:spPr bwMode="auto">
                <a:xfrm>
                  <a:off x="1396" y="2400"/>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721" name="Group 294"/>
              <p:cNvGrpSpPr>
                <a:grpSpLocks/>
              </p:cNvGrpSpPr>
              <p:nvPr/>
            </p:nvGrpSpPr>
            <p:grpSpPr bwMode="auto">
              <a:xfrm>
                <a:off x="2058" y="2400"/>
                <a:ext cx="878" cy="384"/>
                <a:chOff x="2058" y="2400"/>
                <a:chExt cx="878" cy="384"/>
              </a:xfrm>
            </p:grpSpPr>
            <p:sp>
              <p:nvSpPr>
                <p:cNvPr id="71770" name="Rectangle 222"/>
                <p:cNvSpPr>
                  <a:spLocks noChangeArrowheads="1"/>
                </p:cNvSpPr>
                <p:nvPr/>
              </p:nvSpPr>
              <p:spPr bwMode="auto">
                <a:xfrm>
                  <a:off x="2101" y="2400"/>
                  <a:ext cx="792"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771" name="Rectangle 293"/>
                <p:cNvSpPr>
                  <a:spLocks noChangeArrowheads="1"/>
                </p:cNvSpPr>
                <p:nvPr/>
              </p:nvSpPr>
              <p:spPr bwMode="auto">
                <a:xfrm>
                  <a:off x="2058" y="2400"/>
                  <a:ext cx="878"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722" name="Group 296"/>
              <p:cNvGrpSpPr>
                <a:grpSpLocks/>
              </p:cNvGrpSpPr>
              <p:nvPr/>
            </p:nvGrpSpPr>
            <p:grpSpPr bwMode="auto">
              <a:xfrm>
                <a:off x="0" y="2784"/>
                <a:ext cx="734" cy="384"/>
                <a:chOff x="0" y="2784"/>
                <a:chExt cx="734" cy="384"/>
              </a:xfrm>
            </p:grpSpPr>
            <p:sp>
              <p:nvSpPr>
                <p:cNvPr id="71768" name="Rectangle 223"/>
                <p:cNvSpPr>
                  <a:spLocks noChangeArrowheads="1"/>
                </p:cNvSpPr>
                <p:nvPr/>
              </p:nvSpPr>
              <p:spPr bwMode="auto">
                <a:xfrm>
                  <a:off x="43" y="2784"/>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2935</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769" name="Rectangle 295"/>
                <p:cNvSpPr>
                  <a:spLocks noChangeArrowheads="1"/>
                </p:cNvSpPr>
                <p:nvPr/>
              </p:nvSpPr>
              <p:spPr bwMode="auto">
                <a:xfrm>
                  <a:off x="0" y="2784"/>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723" name="Group 298"/>
              <p:cNvGrpSpPr>
                <a:grpSpLocks/>
              </p:cNvGrpSpPr>
              <p:nvPr/>
            </p:nvGrpSpPr>
            <p:grpSpPr bwMode="auto">
              <a:xfrm>
                <a:off x="734" y="2784"/>
                <a:ext cx="662" cy="384"/>
                <a:chOff x="734" y="2784"/>
                <a:chExt cx="662" cy="384"/>
              </a:xfrm>
            </p:grpSpPr>
            <p:sp>
              <p:nvSpPr>
                <p:cNvPr id="71766" name="Rectangle 224"/>
                <p:cNvSpPr>
                  <a:spLocks noChangeArrowheads="1"/>
                </p:cNvSpPr>
                <p:nvPr/>
              </p:nvSpPr>
              <p:spPr bwMode="auto">
                <a:xfrm>
                  <a:off x="777" y="278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Петров</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767" name="Rectangle 297"/>
                <p:cNvSpPr>
                  <a:spLocks noChangeArrowheads="1"/>
                </p:cNvSpPr>
                <p:nvPr/>
              </p:nvSpPr>
              <p:spPr bwMode="auto">
                <a:xfrm>
                  <a:off x="734" y="278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724" name="Group 300"/>
              <p:cNvGrpSpPr>
                <a:grpSpLocks/>
              </p:cNvGrpSpPr>
              <p:nvPr/>
            </p:nvGrpSpPr>
            <p:grpSpPr bwMode="auto">
              <a:xfrm>
                <a:off x="1396" y="2784"/>
                <a:ext cx="662" cy="384"/>
                <a:chOff x="1396" y="2784"/>
                <a:chExt cx="662" cy="384"/>
              </a:xfrm>
            </p:grpSpPr>
            <p:sp>
              <p:nvSpPr>
                <p:cNvPr id="71764" name="Rectangle 225"/>
                <p:cNvSpPr>
                  <a:spLocks noChangeArrowheads="1"/>
                </p:cNvSpPr>
                <p:nvPr/>
              </p:nvSpPr>
              <p:spPr bwMode="auto">
                <a:xfrm>
                  <a:off x="1439" y="2784"/>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14,400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765" name="Rectangle 299"/>
                <p:cNvSpPr>
                  <a:spLocks noChangeArrowheads="1"/>
                </p:cNvSpPr>
                <p:nvPr/>
              </p:nvSpPr>
              <p:spPr bwMode="auto">
                <a:xfrm>
                  <a:off x="1396" y="2784"/>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725" name="Group 302"/>
              <p:cNvGrpSpPr>
                <a:grpSpLocks/>
              </p:cNvGrpSpPr>
              <p:nvPr/>
            </p:nvGrpSpPr>
            <p:grpSpPr bwMode="auto">
              <a:xfrm>
                <a:off x="2058" y="2784"/>
                <a:ext cx="878" cy="384"/>
                <a:chOff x="2058" y="2784"/>
                <a:chExt cx="878" cy="384"/>
              </a:xfrm>
            </p:grpSpPr>
            <p:sp>
              <p:nvSpPr>
                <p:cNvPr id="71762" name="Rectangle 226"/>
                <p:cNvSpPr>
                  <a:spLocks noChangeArrowheads="1"/>
                </p:cNvSpPr>
                <p:nvPr/>
              </p:nvSpPr>
              <p:spPr bwMode="auto">
                <a:xfrm>
                  <a:off x="2101" y="2784"/>
                  <a:ext cx="792"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763" name="Rectangle 301"/>
                <p:cNvSpPr>
                  <a:spLocks noChangeArrowheads="1"/>
                </p:cNvSpPr>
                <p:nvPr/>
              </p:nvSpPr>
              <p:spPr bwMode="auto">
                <a:xfrm>
                  <a:off x="2058" y="2784"/>
                  <a:ext cx="878"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726" name="Group 304"/>
              <p:cNvGrpSpPr>
                <a:grpSpLocks/>
              </p:cNvGrpSpPr>
              <p:nvPr/>
            </p:nvGrpSpPr>
            <p:grpSpPr bwMode="auto">
              <a:xfrm>
                <a:off x="0" y="3168"/>
                <a:ext cx="734" cy="384"/>
                <a:chOff x="0" y="3168"/>
                <a:chExt cx="734" cy="384"/>
              </a:xfrm>
            </p:grpSpPr>
            <p:sp>
              <p:nvSpPr>
                <p:cNvPr id="71760" name="Rectangle 227"/>
                <p:cNvSpPr>
                  <a:spLocks noChangeArrowheads="1"/>
                </p:cNvSpPr>
                <p:nvPr/>
              </p:nvSpPr>
              <p:spPr bwMode="auto">
                <a:xfrm>
                  <a:off x="43" y="3168"/>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2939</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761" name="Rectangle 303"/>
                <p:cNvSpPr>
                  <a:spLocks noChangeArrowheads="1"/>
                </p:cNvSpPr>
                <p:nvPr/>
              </p:nvSpPr>
              <p:spPr bwMode="auto">
                <a:xfrm>
                  <a:off x="0" y="3168"/>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727" name="Group 306"/>
              <p:cNvGrpSpPr>
                <a:grpSpLocks/>
              </p:cNvGrpSpPr>
              <p:nvPr/>
            </p:nvGrpSpPr>
            <p:grpSpPr bwMode="auto">
              <a:xfrm>
                <a:off x="734" y="3168"/>
                <a:ext cx="662" cy="384"/>
                <a:chOff x="734" y="3168"/>
                <a:chExt cx="662" cy="384"/>
              </a:xfrm>
            </p:grpSpPr>
            <p:sp>
              <p:nvSpPr>
                <p:cNvPr id="71758" name="Rectangle 228"/>
                <p:cNvSpPr>
                  <a:spLocks noChangeArrowheads="1"/>
                </p:cNvSpPr>
                <p:nvPr/>
              </p:nvSpPr>
              <p:spPr bwMode="auto">
                <a:xfrm>
                  <a:off x="777" y="316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Сидоренко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759" name="Rectangle 305"/>
                <p:cNvSpPr>
                  <a:spLocks noChangeArrowheads="1"/>
                </p:cNvSpPr>
                <p:nvPr/>
              </p:nvSpPr>
              <p:spPr bwMode="auto">
                <a:xfrm>
                  <a:off x="734" y="316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728" name="Group 308"/>
              <p:cNvGrpSpPr>
                <a:grpSpLocks/>
              </p:cNvGrpSpPr>
              <p:nvPr/>
            </p:nvGrpSpPr>
            <p:grpSpPr bwMode="auto">
              <a:xfrm>
                <a:off x="1396" y="3168"/>
                <a:ext cx="662" cy="384"/>
                <a:chOff x="1396" y="3168"/>
                <a:chExt cx="662" cy="384"/>
              </a:xfrm>
            </p:grpSpPr>
            <p:sp>
              <p:nvSpPr>
                <p:cNvPr id="71756" name="Rectangle 229"/>
                <p:cNvSpPr>
                  <a:spLocks noChangeArrowheads="1"/>
                </p:cNvSpPr>
                <p:nvPr/>
              </p:nvSpPr>
              <p:spPr bwMode="auto">
                <a:xfrm>
                  <a:off x="1439" y="3168"/>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 9,200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757" name="Rectangle 307"/>
                <p:cNvSpPr>
                  <a:spLocks noChangeArrowheads="1"/>
                </p:cNvSpPr>
                <p:nvPr/>
              </p:nvSpPr>
              <p:spPr bwMode="auto">
                <a:xfrm>
                  <a:off x="1396" y="3168"/>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729" name="Group 310"/>
              <p:cNvGrpSpPr>
                <a:grpSpLocks/>
              </p:cNvGrpSpPr>
              <p:nvPr/>
            </p:nvGrpSpPr>
            <p:grpSpPr bwMode="auto">
              <a:xfrm>
                <a:off x="2058" y="3168"/>
                <a:ext cx="878" cy="384"/>
                <a:chOff x="2058" y="3168"/>
                <a:chExt cx="878" cy="384"/>
              </a:xfrm>
            </p:grpSpPr>
            <p:sp>
              <p:nvSpPr>
                <p:cNvPr id="71754" name="Rectangle 230"/>
                <p:cNvSpPr>
                  <a:spLocks noChangeArrowheads="1"/>
                </p:cNvSpPr>
                <p:nvPr/>
              </p:nvSpPr>
              <p:spPr bwMode="auto">
                <a:xfrm>
                  <a:off x="2101" y="3168"/>
                  <a:ext cx="792"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755" name="Rectangle 309"/>
                <p:cNvSpPr>
                  <a:spLocks noChangeArrowheads="1"/>
                </p:cNvSpPr>
                <p:nvPr/>
              </p:nvSpPr>
              <p:spPr bwMode="auto">
                <a:xfrm>
                  <a:off x="2058" y="3168"/>
                  <a:ext cx="878"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730" name="Group 312"/>
              <p:cNvGrpSpPr>
                <a:grpSpLocks/>
              </p:cNvGrpSpPr>
              <p:nvPr/>
            </p:nvGrpSpPr>
            <p:grpSpPr bwMode="auto">
              <a:xfrm>
                <a:off x="0" y="3552"/>
                <a:ext cx="734" cy="384"/>
                <a:chOff x="0" y="3552"/>
                <a:chExt cx="734" cy="384"/>
              </a:xfrm>
            </p:grpSpPr>
            <p:sp>
              <p:nvSpPr>
                <p:cNvPr id="71752" name="Rectangle 231"/>
                <p:cNvSpPr>
                  <a:spLocks noChangeArrowheads="1"/>
                </p:cNvSpPr>
                <p:nvPr/>
              </p:nvSpPr>
              <p:spPr bwMode="auto">
                <a:xfrm>
                  <a:off x="43" y="3552"/>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753" name="Rectangle 311"/>
                <p:cNvSpPr>
                  <a:spLocks noChangeArrowheads="1"/>
                </p:cNvSpPr>
                <p:nvPr/>
              </p:nvSpPr>
              <p:spPr bwMode="auto">
                <a:xfrm>
                  <a:off x="0" y="3552"/>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731" name="Group 314"/>
              <p:cNvGrpSpPr>
                <a:grpSpLocks/>
              </p:cNvGrpSpPr>
              <p:nvPr/>
            </p:nvGrpSpPr>
            <p:grpSpPr bwMode="auto">
              <a:xfrm>
                <a:off x="734" y="3552"/>
                <a:ext cx="662" cy="384"/>
                <a:chOff x="734" y="3552"/>
                <a:chExt cx="662" cy="384"/>
              </a:xfrm>
            </p:grpSpPr>
            <p:sp>
              <p:nvSpPr>
                <p:cNvPr id="71750" name="Rectangle 232"/>
                <p:cNvSpPr>
                  <a:spLocks noChangeArrowheads="1"/>
                </p:cNvSpPr>
                <p:nvPr/>
              </p:nvSpPr>
              <p:spPr bwMode="auto">
                <a:xfrm>
                  <a:off x="777" y="355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Федоренко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751" name="Rectangle 313"/>
                <p:cNvSpPr>
                  <a:spLocks noChangeArrowheads="1"/>
                </p:cNvSpPr>
                <p:nvPr/>
              </p:nvSpPr>
              <p:spPr bwMode="auto">
                <a:xfrm>
                  <a:off x="734" y="355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732" name="Group 316"/>
              <p:cNvGrpSpPr>
                <a:grpSpLocks/>
              </p:cNvGrpSpPr>
              <p:nvPr/>
            </p:nvGrpSpPr>
            <p:grpSpPr bwMode="auto">
              <a:xfrm>
                <a:off x="1396" y="3552"/>
                <a:ext cx="662" cy="384"/>
                <a:chOff x="1396" y="3552"/>
                <a:chExt cx="662" cy="384"/>
              </a:xfrm>
            </p:grpSpPr>
            <p:sp>
              <p:nvSpPr>
                <p:cNvPr id="71748" name="Rectangle 233"/>
                <p:cNvSpPr>
                  <a:spLocks noChangeArrowheads="1"/>
                </p:cNvSpPr>
                <p:nvPr/>
              </p:nvSpPr>
              <p:spPr bwMode="auto">
                <a:xfrm>
                  <a:off x="1439" y="3552"/>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749" name="Rectangle 315"/>
                <p:cNvSpPr>
                  <a:spLocks noChangeArrowheads="1"/>
                </p:cNvSpPr>
                <p:nvPr/>
              </p:nvSpPr>
              <p:spPr bwMode="auto">
                <a:xfrm>
                  <a:off x="1396" y="3552"/>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733" name="Group 318"/>
              <p:cNvGrpSpPr>
                <a:grpSpLocks/>
              </p:cNvGrpSpPr>
              <p:nvPr/>
            </p:nvGrpSpPr>
            <p:grpSpPr bwMode="auto">
              <a:xfrm>
                <a:off x="2058" y="3552"/>
                <a:ext cx="878" cy="384"/>
                <a:chOff x="2058" y="3552"/>
                <a:chExt cx="878" cy="384"/>
              </a:xfrm>
            </p:grpSpPr>
            <p:sp>
              <p:nvSpPr>
                <p:cNvPr id="71746" name="Rectangle 234"/>
                <p:cNvSpPr>
                  <a:spLocks noChangeArrowheads="1"/>
                </p:cNvSpPr>
                <p:nvPr/>
              </p:nvSpPr>
              <p:spPr bwMode="auto">
                <a:xfrm>
                  <a:off x="2101" y="3552"/>
                  <a:ext cx="792"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747" name="Rectangle 317"/>
                <p:cNvSpPr>
                  <a:spLocks noChangeArrowheads="1"/>
                </p:cNvSpPr>
                <p:nvPr/>
              </p:nvSpPr>
              <p:spPr bwMode="auto">
                <a:xfrm>
                  <a:off x="2058" y="3552"/>
                  <a:ext cx="878"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734" name="Group 320"/>
              <p:cNvGrpSpPr>
                <a:grpSpLocks/>
              </p:cNvGrpSpPr>
              <p:nvPr/>
            </p:nvGrpSpPr>
            <p:grpSpPr bwMode="auto">
              <a:xfrm>
                <a:off x="0" y="3936"/>
                <a:ext cx="734" cy="384"/>
                <a:chOff x="0" y="3936"/>
                <a:chExt cx="734" cy="384"/>
              </a:xfrm>
            </p:grpSpPr>
            <p:sp>
              <p:nvSpPr>
                <p:cNvPr id="71744" name="Rectangle 235"/>
                <p:cNvSpPr>
                  <a:spLocks noChangeArrowheads="1"/>
                </p:cNvSpPr>
                <p:nvPr/>
              </p:nvSpPr>
              <p:spPr bwMode="auto">
                <a:xfrm>
                  <a:off x="43" y="3936"/>
                  <a:ext cx="648"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2941</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745" name="Rectangle 319"/>
                <p:cNvSpPr>
                  <a:spLocks noChangeArrowheads="1"/>
                </p:cNvSpPr>
                <p:nvPr/>
              </p:nvSpPr>
              <p:spPr bwMode="auto">
                <a:xfrm>
                  <a:off x="0" y="3936"/>
                  <a:ext cx="734"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735" name="Group 322"/>
              <p:cNvGrpSpPr>
                <a:grpSpLocks/>
              </p:cNvGrpSpPr>
              <p:nvPr/>
            </p:nvGrpSpPr>
            <p:grpSpPr bwMode="auto">
              <a:xfrm>
                <a:off x="734" y="3936"/>
                <a:ext cx="662" cy="384"/>
                <a:chOff x="734" y="3936"/>
                <a:chExt cx="662" cy="384"/>
              </a:xfrm>
            </p:grpSpPr>
            <p:sp>
              <p:nvSpPr>
                <p:cNvPr id="71742" name="Rectangle 236"/>
                <p:cNvSpPr>
                  <a:spLocks noChangeArrowheads="1"/>
                </p:cNvSpPr>
                <p:nvPr/>
              </p:nvSpPr>
              <p:spPr bwMode="auto">
                <a:xfrm>
                  <a:off x="777" y="393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Иваненко</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743" name="Rectangle 321"/>
                <p:cNvSpPr>
                  <a:spLocks noChangeArrowheads="1"/>
                </p:cNvSpPr>
                <p:nvPr/>
              </p:nvSpPr>
              <p:spPr bwMode="auto">
                <a:xfrm>
                  <a:off x="734" y="393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736" name="Group 324"/>
              <p:cNvGrpSpPr>
                <a:grpSpLocks/>
              </p:cNvGrpSpPr>
              <p:nvPr/>
            </p:nvGrpSpPr>
            <p:grpSpPr bwMode="auto">
              <a:xfrm>
                <a:off x="1396" y="3936"/>
                <a:ext cx="662" cy="384"/>
                <a:chOff x="1396" y="3936"/>
                <a:chExt cx="662" cy="384"/>
              </a:xfrm>
            </p:grpSpPr>
            <p:sp>
              <p:nvSpPr>
                <p:cNvPr id="71740" name="Rectangle 237"/>
                <p:cNvSpPr>
                  <a:spLocks noChangeArrowheads="1"/>
                </p:cNvSpPr>
                <p:nvPr/>
              </p:nvSpPr>
              <p:spPr bwMode="auto">
                <a:xfrm>
                  <a:off x="1439" y="3936"/>
                  <a:ext cx="57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11,000</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741" name="Rectangle 323"/>
                <p:cNvSpPr>
                  <a:spLocks noChangeArrowheads="1"/>
                </p:cNvSpPr>
                <p:nvPr/>
              </p:nvSpPr>
              <p:spPr bwMode="auto">
                <a:xfrm>
                  <a:off x="1396" y="3936"/>
                  <a:ext cx="662"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nvGrpSpPr>
              <p:cNvPr id="71737" name="Group 326"/>
              <p:cNvGrpSpPr>
                <a:grpSpLocks/>
              </p:cNvGrpSpPr>
              <p:nvPr/>
            </p:nvGrpSpPr>
            <p:grpSpPr bwMode="auto">
              <a:xfrm>
                <a:off x="2058" y="3936"/>
                <a:ext cx="878" cy="384"/>
                <a:chOff x="2058" y="3936"/>
                <a:chExt cx="878" cy="384"/>
              </a:xfrm>
            </p:grpSpPr>
            <p:sp>
              <p:nvSpPr>
                <p:cNvPr id="71738" name="Rectangle 238"/>
                <p:cNvSpPr>
                  <a:spLocks noChangeArrowheads="1"/>
                </p:cNvSpPr>
                <p:nvPr/>
              </p:nvSpPr>
              <p:spPr bwMode="auto">
                <a:xfrm>
                  <a:off x="2101" y="3936"/>
                  <a:ext cx="792"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000">
                      <a:latin typeface="Times New Roman" panose="02020603050405020304" pitchFamily="18" charset="0"/>
                      <a:cs typeface="Times New Roman" panose="02020603050405020304" pitchFamily="18" charset="0"/>
                    </a:rPr>
                    <a:t>2</a:t>
                  </a:r>
                  <a:endParaRPr lang="ru-RU" altLang="ru-RU" sz="1200">
                    <a:latin typeface="Times New Roman" panose="02020603050405020304" pitchFamily="18" charset="0"/>
                    <a:cs typeface="Times New Roman" panose="02020603050405020304" pitchFamily="18" charset="0"/>
                  </a:endParaRPr>
                </a:p>
                <a:p>
                  <a:endParaRPr lang="ru-RU" altLang="ru-RU" sz="2400">
                    <a:latin typeface="Times New Roman" panose="02020603050405020304" pitchFamily="18" charset="0"/>
                  </a:endParaRPr>
                </a:p>
              </p:txBody>
            </p:sp>
            <p:sp>
              <p:nvSpPr>
                <p:cNvPr id="71739" name="Rectangle 325"/>
                <p:cNvSpPr>
                  <a:spLocks noChangeArrowheads="1"/>
                </p:cNvSpPr>
                <p:nvPr/>
              </p:nvSpPr>
              <p:spPr bwMode="auto">
                <a:xfrm>
                  <a:off x="2058" y="3936"/>
                  <a:ext cx="878" cy="384"/>
                </a:xfrm>
                <a:prstGeom prst="rect">
                  <a:avLst/>
                </a:prstGeom>
                <a:noFill/>
                <a:ln w="7">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grpSp>
        <p:sp>
          <p:nvSpPr>
            <p:cNvPr id="71693" name="Rectangle 328"/>
            <p:cNvSpPr>
              <a:spLocks noChangeArrowheads="1"/>
            </p:cNvSpPr>
            <p:nvPr/>
          </p:nvSpPr>
          <p:spPr bwMode="auto">
            <a:xfrm>
              <a:off x="-3" y="-3"/>
              <a:ext cx="2942" cy="4326"/>
            </a:xfrm>
            <a:prstGeom prst="rect">
              <a:avLst/>
            </a:prstGeom>
            <a:noFill/>
            <a:ln w="9525">
              <a:solidFill>
                <a:srgbClr val="A0A0A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p>
          </p:txBody>
        </p:sp>
      </p:grpSp>
      <p:sp>
        <p:nvSpPr>
          <p:cNvPr id="71690" name="Rectangle 330"/>
          <p:cNvSpPr>
            <a:spLocks noChangeArrowheads="1"/>
          </p:cNvSpPr>
          <p:nvPr/>
        </p:nvSpPr>
        <p:spPr bwMode="auto">
          <a:xfrm>
            <a:off x="395288" y="4005263"/>
            <a:ext cx="3289300"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Clr>
                <a:schemeClr val="accent1"/>
              </a:buClr>
              <a:buFont typeface="Wingdings" panose="05000000000000000000" pitchFamily="2" charset="2"/>
              <a:buChar char="§"/>
            </a:pPr>
            <a:r>
              <a:rPr lang="ru-RU" altLang="ru-RU" dirty="0">
                <a:latin typeface="Times New Roman" panose="02020603050405020304" pitchFamily="18" charset="0"/>
                <a:cs typeface="Times New Roman" panose="02020603050405020304" pitchFamily="18" charset="0"/>
              </a:rPr>
              <a:t> </a:t>
            </a:r>
            <a:r>
              <a:rPr lang="ru-RU" altLang="ru-RU" dirty="0">
                <a:cs typeface="Arial" panose="020B0604020202020204" pitchFamily="34" charset="0"/>
              </a:rPr>
              <a:t>Избыточность операции ◄</a:t>
            </a:r>
            <a:r>
              <a:rPr lang="en-US" altLang="ru-RU" dirty="0">
                <a:cs typeface="Arial" panose="020B0604020202020204" pitchFamily="34" charset="0"/>
              </a:rPr>
              <a:t>RENAME</a:t>
            </a:r>
            <a:r>
              <a:rPr lang="ru-RU" altLang="ru-RU" dirty="0">
                <a:cs typeface="Arial" panose="020B0604020202020204" pitchFamily="34" charset="0"/>
              </a:rPr>
              <a:t>►</a:t>
            </a:r>
          </a:p>
          <a:p>
            <a:endParaRPr lang="ru-RU" altLang="ru-RU" dirty="0">
              <a:latin typeface="Times New Roman" panose="02020603050405020304" pitchFamily="18" charset="0"/>
            </a:endParaRPr>
          </a:p>
        </p:txBody>
      </p:sp>
      <p:sp>
        <p:nvSpPr>
          <p:cNvPr id="71691" name="Rectangle 331"/>
          <p:cNvSpPr>
            <a:spLocks noChangeArrowheads="1"/>
          </p:cNvSpPr>
          <p:nvPr/>
        </p:nvSpPr>
        <p:spPr bwMode="auto">
          <a:xfrm>
            <a:off x="323850" y="4724400"/>
            <a:ext cx="3200400" cy="146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Clr>
                <a:schemeClr val="accent1"/>
              </a:buClr>
              <a:buFont typeface="Wingdings" panose="05000000000000000000" pitchFamily="2" charset="2"/>
              <a:buChar char="§"/>
            </a:pPr>
            <a:r>
              <a:rPr lang="ru-RU" altLang="ru-RU" dirty="0">
                <a:latin typeface="Times New Roman" panose="02020603050405020304" pitchFamily="18" charset="0"/>
                <a:cs typeface="Times New Roman" panose="02020603050405020304" pitchFamily="18" charset="0"/>
              </a:rPr>
              <a:t> </a:t>
            </a:r>
            <a:r>
              <a:rPr lang="ru-RU" altLang="ru-RU" dirty="0">
                <a:cs typeface="Arial" panose="020B0604020202020204" pitchFamily="34" charset="0"/>
              </a:rPr>
              <a:t>Тем самым, можно сократить набор операций Алгебры </a:t>
            </a:r>
            <a:r>
              <a:rPr lang="en-US" altLang="ru-RU" dirty="0">
                <a:cs typeface="Arial" panose="020B0604020202020204" pitchFamily="34" charset="0"/>
              </a:rPr>
              <a:t>A</a:t>
            </a:r>
            <a:r>
              <a:rPr lang="en-US" altLang="ru-RU" i="1" dirty="0">
                <a:cs typeface="Arial" panose="020B0604020202020204" pitchFamily="34" charset="0"/>
              </a:rPr>
              <a:t> </a:t>
            </a:r>
            <a:r>
              <a:rPr lang="ru-RU" altLang="ru-RU" dirty="0">
                <a:cs typeface="Arial" panose="020B0604020202020204" pitchFamily="34" charset="0"/>
              </a:rPr>
              <a:t>до двух операций: ◄</a:t>
            </a:r>
            <a:r>
              <a:rPr lang="en-US" altLang="ru-RU" dirty="0" err="1">
                <a:cs typeface="Arial" panose="020B0604020202020204" pitchFamily="34" charset="0"/>
              </a:rPr>
              <a:t>sh</a:t>
            </a:r>
            <a:r>
              <a:rPr lang="ru-RU" altLang="ru-RU" dirty="0">
                <a:cs typeface="Arial" panose="020B0604020202020204" pitchFamily="34" charset="0"/>
              </a:rPr>
              <a:t>► (или ◄</a:t>
            </a:r>
            <a:r>
              <a:rPr lang="en-US" altLang="ru-RU" dirty="0">
                <a:cs typeface="Arial" panose="020B0604020202020204" pitchFamily="34" charset="0"/>
              </a:rPr>
              <a:t>pi</a:t>
            </a:r>
            <a:r>
              <a:rPr lang="ru-RU" altLang="ru-RU" dirty="0">
                <a:cs typeface="Arial" panose="020B0604020202020204" pitchFamily="34" charset="0"/>
              </a:rPr>
              <a:t>►) и ◄</a:t>
            </a:r>
            <a:r>
              <a:rPr lang="en-US" altLang="ru-RU" dirty="0">
                <a:cs typeface="Arial" panose="020B0604020202020204" pitchFamily="34" charset="0"/>
              </a:rPr>
              <a:t>REMOVE</a:t>
            </a:r>
            <a:r>
              <a:rPr lang="ru-RU" altLang="ru-RU" dirty="0">
                <a:cs typeface="Arial" panose="020B0604020202020204" pitchFamily="34" charset="0"/>
              </a:rPr>
              <a:t>►</a:t>
            </a:r>
          </a:p>
        </p:txBody>
      </p:sp>
      <p:sp>
        <p:nvSpPr>
          <p:cNvPr id="2" name="Номер слайда 1"/>
          <p:cNvSpPr>
            <a:spLocks noGrp="1"/>
          </p:cNvSpPr>
          <p:nvPr>
            <p:ph type="sldNum" sz="quarter" idx="12"/>
          </p:nvPr>
        </p:nvSpPr>
        <p:spPr/>
        <p:txBody>
          <a:bodyPr/>
          <a:lstStyle/>
          <a:p>
            <a:fld id="{696E6B9C-D8EC-43A7-9BE7-CEFCAE10240F}" type="slidenum">
              <a:rPr lang="ru-RU" altLang="en-US" smtClean="0"/>
              <a:pPr/>
              <a:t>68</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7BAD31C3-E0BD-4954-8141-2A230693D962}" type="datetime1">
              <a:rPr lang="ru-RU" altLang="en-US" smtClean="0"/>
              <a:t>20.11.2019</a:t>
            </a:fld>
            <a:endParaRPr lang="ru-RU" altLang="en-US"/>
          </a:p>
        </p:txBody>
      </p:sp>
      <p:sp>
        <p:nvSpPr>
          <p:cNvPr id="72707" name="Rectangle 2"/>
          <p:cNvSpPr>
            <a:spLocks noGrp="1" noChangeArrowheads="1"/>
          </p:cNvSpPr>
          <p:nvPr>
            <p:ph type="title"/>
          </p:nvPr>
        </p:nvSpPr>
        <p:spPr/>
        <p:txBody>
          <a:bodyPr/>
          <a:lstStyle/>
          <a:p>
            <a:pPr eaLnBrk="1" hangingPunct="1"/>
            <a:r>
              <a:rPr lang="ru-RU" altLang="ru-RU" smtClean="0"/>
              <a:t>Реляционное исчисление (1)</a:t>
            </a:r>
          </a:p>
        </p:txBody>
      </p:sp>
      <p:sp>
        <p:nvSpPr>
          <p:cNvPr id="72708" name="Rectangle 3"/>
          <p:cNvSpPr>
            <a:spLocks noGrp="1" noChangeArrowheads="1"/>
          </p:cNvSpPr>
          <p:nvPr>
            <p:ph type="body" idx="1"/>
          </p:nvPr>
        </p:nvSpPr>
        <p:spPr/>
        <p:txBody>
          <a:bodyPr/>
          <a:lstStyle/>
          <a:p>
            <a:pPr eaLnBrk="1" hangingPunct="1">
              <a:lnSpc>
                <a:spcPct val="90000"/>
              </a:lnSpc>
            </a:pPr>
            <a:r>
              <a:rPr lang="ru-RU" altLang="ru-RU" sz="2100" dirty="0" smtClean="0"/>
              <a:t>Реляционное исчисление является прикладной ветвью формального механизма исчисления предикатов первого порядка.</a:t>
            </a:r>
          </a:p>
          <a:p>
            <a:pPr eaLnBrk="1" hangingPunct="1">
              <a:lnSpc>
                <a:spcPct val="90000"/>
              </a:lnSpc>
            </a:pPr>
            <a:r>
              <a:rPr lang="ru-RU" altLang="ru-RU" sz="2100" dirty="0" smtClean="0"/>
              <a:t>В основе исчисления лежат понятия </a:t>
            </a:r>
          </a:p>
          <a:p>
            <a:pPr lvl="1" eaLnBrk="1" hangingPunct="1">
              <a:lnSpc>
                <a:spcPct val="90000"/>
              </a:lnSpc>
              <a:buFont typeface="Wingdings" panose="05000000000000000000" pitchFamily="2" charset="2"/>
              <a:buChar char="Ø"/>
            </a:pPr>
            <a:r>
              <a:rPr lang="ru-RU" altLang="ru-RU" sz="2000" dirty="0" smtClean="0"/>
              <a:t>переменной с определенной для нее областью допустимых значений и </a:t>
            </a:r>
          </a:p>
          <a:p>
            <a:pPr lvl="1" eaLnBrk="1" hangingPunct="1">
              <a:lnSpc>
                <a:spcPct val="90000"/>
              </a:lnSpc>
              <a:buFont typeface="Wingdings" panose="05000000000000000000" pitchFamily="2" charset="2"/>
              <a:buChar char="Ø"/>
            </a:pPr>
            <a:r>
              <a:rPr lang="ru-RU" altLang="ru-RU" sz="2000" dirty="0" smtClean="0"/>
              <a:t>правильно построенной формулы, опирающейся на </a:t>
            </a:r>
          </a:p>
          <a:p>
            <a:pPr lvl="2" eaLnBrk="1" hangingPunct="1">
              <a:lnSpc>
                <a:spcPct val="90000"/>
              </a:lnSpc>
              <a:buFont typeface="Wingdings" panose="05000000000000000000" pitchFamily="2" charset="2"/>
              <a:buChar char="ü"/>
            </a:pPr>
            <a:r>
              <a:rPr lang="ru-RU" altLang="ru-RU" sz="1800" dirty="0" smtClean="0"/>
              <a:t>переменные, </a:t>
            </a:r>
          </a:p>
          <a:p>
            <a:pPr lvl="2" eaLnBrk="1" hangingPunct="1">
              <a:lnSpc>
                <a:spcPct val="90000"/>
              </a:lnSpc>
              <a:buFont typeface="Wingdings" panose="05000000000000000000" pitchFamily="2" charset="2"/>
              <a:buChar char="ü"/>
            </a:pPr>
            <a:r>
              <a:rPr lang="ru-RU" altLang="ru-RU" sz="1800" dirty="0" smtClean="0"/>
              <a:t>предикаты и </a:t>
            </a:r>
          </a:p>
          <a:p>
            <a:pPr lvl="2" eaLnBrk="1" hangingPunct="1">
              <a:lnSpc>
                <a:spcPct val="90000"/>
              </a:lnSpc>
              <a:buFont typeface="Wingdings" panose="05000000000000000000" pitchFamily="2" charset="2"/>
              <a:buChar char="ü"/>
            </a:pPr>
            <a:r>
              <a:rPr lang="ru-RU" altLang="ru-RU" sz="1800" dirty="0" smtClean="0"/>
              <a:t>кванторы </a:t>
            </a:r>
          </a:p>
          <a:p>
            <a:pPr eaLnBrk="1" hangingPunct="1">
              <a:lnSpc>
                <a:spcPct val="90000"/>
              </a:lnSpc>
            </a:pPr>
            <a:r>
              <a:rPr lang="ru-RU" altLang="ru-RU" sz="2100" dirty="0" smtClean="0"/>
              <a:t>В зависимости от того, что является областью определения переменной, различают исчисление </a:t>
            </a:r>
          </a:p>
          <a:p>
            <a:pPr lvl="1" eaLnBrk="1" hangingPunct="1">
              <a:lnSpc>
                <a:spcPct val="90000"/>
              </a:lnSpc>
              <a:buFont typeface="Wingdings" panose="05000000000000000000" pitchFamily="2" charset="2"/>
              <a:buChar char="Ø"/>
            </a:pPr>
            <a:r>
              <a:rPr lang="ru-RU" altLang="ru-RU" sz="2000" dirty="0" smtClean="0"/>
              <a:t>кортежей и </a:t>
            </a:r>
          </a:p>
          <a:p>
            <a:pPr lvl="1" eaLnBrk="1" hangingPunct="1">
              <a:lnSpc>
                <a:spcPct val="90000"/>
              </a:lnSpc>
              <a:buFont typeface="Wingdings" panose="05000000000000000000" pitchFamily="2" charset="2"/>
              <a:buChar char="Ø"/>
            </a:pPr>
            <a:r>
              <a:rPr lang="ru-RU" altLang="ru-RU" sz="2000" dirty="0" smtClean="0"/>
              <a:t>исчисление доменов</a:t>
            </a:r>
          </a:p>
          <a:p>
            <a:pPr eaLnBrk="1" hangingPunct="1">
              <a:lnSpc>
                <a:spcPct val="90000"/>
              </a:lnSpc>
              <a:buFont typeface="Wingdings" panose="05000000000000000000" pitchFamily="2" charset="2"/>
              <a:buNone/>
            </a:pPr>
            <a:endParaRPr lang="ru-RU" altLang="ru-RU" sz="2100" b="1" dirty="0" smtClean="0"/>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69</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7BAFF664-1ED8-4307-8225-0A45F39454EE}" type="datetime1">
              <a:rPr lang="ru-RU" altLang="en-US" smtClean="0"/>
              <a:t>20.11.2019</a:t>
            </a:fld>
            <a:endParaRPr lang="ru-RU" altLang="en-US"/>
          </a:p>
        </p:txBody>
      </p:sp>
      <p:sp>
        <p:nvSpPr>
          <p:cNvPr id="9219" name="Rectangle 2"/>
          <p:cNvSpPr>
            <a:spLocks noGrp="1" noChangeArrowheads="1"/>
          </p:cNvSpPr>
          <p:nvPr>
            <p:ph type="title"/>
          </p:nvPr>
        </p:nvSpPr>
        <p:spPr/>
        <p:txBody>
          <a:bodyPr/>
          <a:lstStyle/>
          <a:p>
            <a:pPr eaLnBrk="1" hangingPunct="1"/>
            <a:r>
              <a:rPr lang="ru-RU" altLang="ru-RU" sz="2500" smtClean="0"/>
              <a:t>Алгебра Кодда (1)</a:t>
            </a:r>
            <a:br>
              <a:rPr lang="ru-RU" altLang="ru-RU" sz="2500" smtClean="0"/>
            </a:br>
            <a:r>
              <a:rPr lang="ru-RU" altLang="ru-RU" sz="2500" smtClean="0"/>
              <a:t>Общая характеристика (1)</a:t>
            </a:r>
            <a:r>
              <a:rPr lang="ru-RU" altLang="ru-RU" smtClean="0"/>
              <a:t> </a:t>
            </a:r>
          </a:p>
        </p:txBody>
      </p:sp>
      <p:sp>
        <p:nvSpPr>
          <p:cNvPr id="9220" name="Rectangle 3"/>
          <p:cNvSpPr>
            <a:spLocks noGrp="1" noChangeArrowheads="1"/>
          </p:cNvSpPr>
          <p:nvPr>
            <p:ph type="body" idx="1"/>
          </p:nvPr>
        </p:nvSpPr>
        <p:spPr/>
        <p:txBody>
          <a:bodyPr/>
          <a:lstStyle/>
          <a:p>
            <a:pPr eaLnBrk="1" hangingPunct="1">
              <a:lnSpc>
                <a:spcPct val="70000"/>
              </a:lnSpc>
              <a:spcBef>
                <a:spcPct val="40000"/>
              </a:spcBef>
              <a:buSzPct val="140000"/>
              <a:buFont typeface="Wingdings" panose="05000000000000000000" pitchFamily="2" charset="2"/>
              <a:buChar char="§"/>
            </a:pPr>
            <a:r>
              <a:rPr lang="ru-RU" altLang="ru-RU" sz="2600" smtClean="0">
                <a:cs typeface="Times New Roman" panose="02020603050405020304" pitchFamily="18" charset="0"/>
              </a:rPr>
              <a:t>Операции обладают очевидной и простой интерпретацией</a:t>
            </a:r>
          </a:p>
          <a:p>
            <a:pPr lvl="1" eaLnBrk="1" hangingPunct="1">
              <a:lnSpc>
                <a:spcPct val="70000"/>
              </a:lnSpc>
              <a:spcBef>
                <a:spcPct val="40000"/>
              </a:spcBef>
              <a:buSzPct val="140000"/>
              <a:buFont typeface="Wingdings" panose="05000000000000000000" pitchFamily="2" charset="2"/>
              <a:buChar char="Ø"/>
            </a:pPr>
            <a:r>
              <a:rPr lang="ru-RU" altLang="ru-RU" sz="2000" smtClean="0">
                <a:cs typeface="Times New Roman" panose="02020603050405020304" pitchFamily="18" charset="0"/>
              </a:rPr>
              <a:t>При выполнении операции </a:t>
            </a:r>
            <a:r>
              <a:rPr lang="ru-RU" altLang="ru-RU" sz="2000" i="1" smtClean="0">
                <a:cs typeface="Times New Roman" panose="02020603050405020304" pitchFamily="18" charset="0"/>
              </a:rPr>
              <a:t>объединения</a:t>
            </a:r>
            <a:r>
              <a:rPr lang="ru-RU" altLang="ru-RU" sz="2000" smtClean="0">
                <a:cs typeface="Times New Roman" panose="02020603050405020304" pitchFamily="18" charset="0"/>
              </a:rPr>
              <a:t> (</a:t>
            </a:r>
            <a:r>
              <a:rPr lang="en-US" altLang="ru-RU" sz="2000" smtClean="0">
                <a:cs typeface="Arial" panose="020B0604020202020204" pitchFamily="34" charset="0"/>
              </a:rPr>
              <a:t>UNION</a:t>
            </a:r>
            <a:r>
              <a:rPr lang="ru-RU" altLang="ru-RU" sz="2000" smtClean="0">
                <a:cs typeface="Times New Roman" panose="02020603050405020304" pitchFamily="18" charset="0"/>
              </a:rPr>
              <a:t>) двух отношений производится отношение, включающее все кортежи, входящие хотя бы в одно из отношений-операндов</a:t>
            </a:r>
          </a:p>
          <a:p>
            <a:pPr lvl="1" eaLnBrk="1" hangingPunct="1">
              <a:lnSpc>
                <a:spcPct val="70000"/>
              </a:lnSpc>
              <a:spcBef>
                <a:spcPct val="40000"/>
              </a:spcBef>
              <a:buSzPct val="140000"/>
              <a:buFont typeface="Wingdings" panose="05000000000000000000" pitchFamily="2" charset="2"/>
              <a:buChar char="Ø"/>
            </a:pPr>
            <a:r>
              <a:rPr lang="ru-RU" altLang="ru-RU" sz="2000" smtClean="0">
                <a:cs typeface="Times New Roman" panose="02020603050405020304" pitchFamily="18" charset="0"/>
              </a:rPr>
              <a:t>Операция </a:t>
            </a:r>
            <a:r>
              <a:rPr lang="ru-RU" altLang="ru-RU" sz="2000" i="1" smtClean="0">
                <a:cs typeface="Times New Roman" panose="02020603050405020304" pitchFamily="18" charset="0"/>
              </a:rPr>
              <a:t>пересечения</a:t>
            </a:r>
            <a:r>
              <a:rPr lang="ru-RU" altLang="ru-RU" sz="2000" smtClean="0">
                <a:cs typeface="Times New Roman" panose="02020603050405020304" pitchFamily="18" charset="0"/>
              </a:rPr>
              <a:t> (</a:t>
            </a:r>
            <a:r>
              <a:rPr lang="en-US" altLang="ru-RU" sz="2000" smtClean="0">
                <a:cs typeface="Arial" panose="020B0604020202020204" pitchFamily="34" charset="0"/>
              </a:rPr>
              <a:t>INTERSECT</a:t>
            </a:r>
            <a:r>
              <a:rPr lang="ru-RU" altLang="ru-RU" sz="2000" smtClean="0">
                <a:cs typeface="Times New Roman" panose="02020603050405020304" pitchFamily="18" charset="0"/>
              </a:rPr>
              <a:t>) двух отношений производит отношение, включающее все кортежи, входящие в оба отношения-операнда</a:t>
            </a:r>
          </a:p>
          <a:p>
            <a:pPr lvl="1" eaLnBrk="1" hangingPunct="1">
              <a:lnSpc>
                <a:spcPct val="70000"/>
              </a:lnSpc>
              <a:spcBef>
                <a:spcPct val="40000"/>
              </a:spcBef>
              <a:buSzPct val="140000"/>
              <a:buFont typeface="Wingdings" panose="05000000000000000000" pitchFamily="2" charset="2"/>
              <a:buChar char="Ø"/>
            </a:pPr>
            <a:r>
              <a:rPr lang="ru-RU" altLang="ru-RU" sz="2000" smtClean="0">
                <a:cs typeface="Times New Roman" panose="02020603050405020304" pitchFamily="18" charset="0"/>
              </a:rPr>
              <a:t>Отношение, являющееся </a:t>
            </a:r>
            <a:r>
              <a:rPr lang="ru-RU" altLang="ru-RU" sz="2000" i="1" smtClean="0">
                <a:cs typeface="Times New Roman" panose="02020603050405020304" pitchFamily="18" charset="0"/>
              </a:rPr>
              <a:t>разностью</a:t>
            </a:r>
            <a:r>
              <a:rPr lang="ru-RU" altLang="ru-RU" sz="2000" smtClean="0">
                <a:cs typeface="Times New Roman" panose="02020603050405020304" pitchFamily="18" charset="0"/>
              </a:rPr>
              <a:t> (</a:t>
            </a:r>
            <a:r>
              <a:rPr lang="en-US" altLang="ru-RU" sz="2000" smtClean="0">
                <a:cs typeface="Arial" panose="020B0604020202020204" pitchFamily="34" charset="0"/>
              </a:rPr>
              <a:t>MINUS</a:t>
            </a:r>
            <a:r>
              <a:rPr lang="ru-RU" altLang="ru-RU" sz="2000" smtClean="0">
                <a:cs typeface="Times New Roman" panose="02020603050405020304" pitchFamily="18" charset="0"/>
              </a:rPr>
              <a:t>) двух отношений, включает все кортежи, входящие в отношение-первый операнд, такие, что ни один из них не входит в отношение, являющееся вторым операндом</a:t>
            </a:r>
          </a:p>
          <a:p>
            <a:pPr lvl="1" eaLnBrk="1" hangingPunct="1">
              <a:lnSpc>
                <a:spcPct val="70000"/>
              </a:lnSpc>
              <a:spcBef>
                <a:spcPct val="40000"/>
              </a:spcBef>
              <a:buSzPct val="140000"/>
              <a:buFont typeface="Wingdings" panose="05000000000000000000" pitchFamily="2" charset="2"/>
              <a:buChar char="Ø"/>
            </a:pPr>
            <a:r>
              <a:rPr lang="ru-RU" altLang="ru-RU" sz="2000" smtClean="0">
                <a:cs typeface="Times New Roman" panose="02020603050405020304" pitchFamily="18" charset="0"/>
              </a:rPr>
              <a:t>При выполнении </a:t>
            </a:r>
            <a:r>
              <a:rPr lang="ru-RU" altLang="ru-RU" sz="2000" i="1" smtClean="0">
                <a:cs typeface="Times New Roman" panose="02020603050405020304" pitchFamily="18" charset="0"/>
              </a:rPr>
              <a:t>декартова произведения</a:t>
            </a:r>
            <a:r>
              <a:rPr lang="ru-RU" altLang="ru-RU" sz="2000" smtClean="0">
                <a:cs typeface="Times New Roman" panose="02020603050405020304" pitchFamily="18" charset="0"/>
              </a:rPr>
              <a:t> (</a:t>
            </a:r>
            <a:r>
              <a:rPr lang="en-US" altLang="ru-RU" sz="2000" smtClean="0">
                <a:cs typeface="Arial" panose="020B0604020202020204" pitchFamily="34" charset="0"/>
              </a:rPr>
              <a:t>TIMES</a:t>
            </a:r>
            <a:r>
              <a:rPr lang="ru-RU" altLang="ru-RU" sz="2000" smtClean="0">
                <a:cs typeface="Times New Roman" panose="02020603050405020304" pitchFamily="18" charset="0"/>
              </a:rPr>
              <a:t>) двух отношений производится отношение, кортежи которого являются конкатенацией (сцеплением) кортежей первого и второго операндов</a:t>
            </a:r>
            <a:r>
              <a:rPr lang="ru-RU" altLang="ru-RU" sz="1700" smtClean="0"/>
              <a:t>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7</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966CEDBA-00D3-406B-B364-527258924D09}" type="datetime1">
              <a:rPr lang="ru-RU" altLang="en-US" smtClean="0"/>
              <a:t>20.11.2019</a:t>
            </a:fld>
            <a:endParaRPr lang="ru-RU" altLang="en-US"/>
          </a:p>
        </p:txBody>
      </p:sp>
      <p:sp>
        <p:nvSpPr>
          <p:cNvPr id="73731" name="Rectangle 2"/>
          <p:cNvSpPr>
            <a:spLocks noGrp="1" noChangeArrowheads="1"/>
          </p:cNvSpPr>
          <p:nvPr>
            <p:ph type="title"/>
          </p:nvPr>
        </p:nvSpPr>
        <p:spPr/>
        <p:txBody>
          <a:bodyPr/>
          <a:lstStyle/>
          <a:p>
            <a:pPr eaLnBrk="1" hangingPunct="1"/>
            <a:r>
              <a:rPr lang="ru-RU" altLang="ru-RU" smtClean="0"/>
              <a:t>Реляционное исчисление (2)</a:t>
            </a:r>
          </a:p>
        </p:txBody>
      </p:sp>
      <p:sp>
        <p:nvSpPr>
          <p:cNvPr id="73732" name="Rectangle 3"/>
          <p:cNvSpPr>
            <a:spLocks noGrp="1" noChangeArrowheads="1"/>
          </p:cNvSpPr>
          <p:nvPr>
            <p:ph type="body" idx="1"/>
          </p:nvPr>
        </p:nvSpPr>
        <p:spPr/>
        <p:txBody>
          <a:bodyPr/>
          <a:lstStyle/>
          <a:p>
            <a:pPr eaLnBrk="1" hangingPunct="1">
              <a:spcBef>
                <a:spcPct val="0"/>
              </a:spcBef>
              <a:buSzTx/>
              <a:buFont typeface="Wingdings" panose="05000000000000000000" pitchFamily="2" charset="2"/>
              <a:buChar char="§"/>
            </a:pPr>
            <a:r>
              <a:rPr lang="ru-RU" altLang="ru-RU" sz="2100" dirty="0" smtClean="0"/>
              <a:t>В исчислении кортежей областями определения переменных являются тела отношений базы данных, </a:t>
            </a:r>
          </a:p>
          <a:p>
            <a:pPr lvl="1" eaLnBrk="1" hangingPunct="1">
              <a:spcBef>
                <a:spcPct val="0"/>
              </a:spcBef>
              <a:buSzTx/>
              <a:buFont typeface="Wingdings" panose="05000000000000000000" pitchFamily="2" charset="2"/>
              <a:buChar char="Ø"/>
            </a:pPr>
            <a:r>
              <a:rPr lang="ru-RU" altLang="ru-RU" sz="2000" dirty="0" smtClean="0"/>
              <a:t>т. е. допустимым значением каждой переменной является кортеж тела некоторого отношения</a:t>
            </a:r>
          </a:p>
          <a:p>
            <a:pPr eaLnBrk="1" hangingPunct="1">
              <a:spcBef>
                <a:spcPct val="0"/>
              </a:spcBef>
              <a:buSzTx/>
              <a:buFont typeface="Wingdings" panose="05000000000000000000" pitchFamily="2" charset="2"/>
              <a:buChar char="§"/>
            </a:pPr>
            <a:r>
              <a:rPr lang="ru-RU" altLang="ru-RU" sz="2200" dirty="0" smtClean="0"/>
              <a:t>В исчислении доменов областями определения переменных являются домены, на которых определены атрибуты отношений базы данных, </a:t>
            </a:r>
          </a:p>
          <a:p>
            <a:pPr lvl="1" eaLnBrk="1" hangingPunct="1">
              <a:spcBef>
                <a:spcPct val="0"/>
              </a:spcBef>
              <a:buSzTx/>
              <a:buFont typeface="Wingdings" panose="05000000000000000000" pitchFamily="2" charset="2"/>
              <a:buChar char="Ø"/>
            </a:pPr>
            <a:r>
              <a:rPr lang="ru-RU" altLang="ru-RU" sz="2100" dirty="0" smtClean="0"/>
              <a:t>т. е. допустимым значением каждой переменной является значение некоторого домена.</a:t>
            </a:r>
          </a:p>
          <a:p>
            <a:pPr eaLnBrk="1" hangingPunct="1">
              <a:spcBef>
                <a:spcPct val="0"/>
              </a:spcBef>
              <a:buSzTx/>
              <a:buFont typeface="Wingdings" panose="05000000000000000000" pitchFamily="2" charset="2"/>
              <a:buChar char="§"/>
            </a:pPr>
            <a:r>
              <a:rPr lang="ru-RU" altLang="ru-RU" sz="2400" dirty="0" smtClean="0"/>
              <a:t>Начала сравнительно подробно рассмотрим исчисление кортежей, а затем коротко опишем особенности исчисления доменов </a:t>
            </a:r>
            <a:br>
              <a:rPr lang="ru-RU" altLang="ru-RU" sz="2400" dirty="0" smtClean="0"/>
            </a:br>
            <a:endParaRPr lang="ru-RU" altLang="ru-RU" sz="2400" dirty="0" smtClean="0"/>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70</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357C4C45-2D9F-4607-BFA1-95F46F8F4E0F}" type="datetime1">
              <a:rPr lang="ru-RU" altLang="en-US" smtClean="0"/>
              <a:t>20.11.2019</a:t>
            </a:fld>
            <a:endParaRPr lang="ru-RU" altLang="en-US"/>
          </a:p>
        </p:txBody>
      </p:sp>
      <p:sp>
        <p:nvSpPr>
          <p:cNvPr id="74755" name="Rectangle 2"/>
          <p:cNvSpPr>
            <a:spLocks noGrp="1" noChangeArrowheads="1"/>
          </p:cNvSpPr>
          <p:nvPr>
            <p:ph type="title"/>
          </p:nvPr>
        </p:nvSpPr>
        <p:spPr/>
        <p:txBody>
          <a:bodyPr/>
          <a:lstStyle/>
          <a:p>
            <a:pPr eaLnBrk="1" hangingPunct="1"/>
            <a:r>
              <a:rPr lang="ru-RU" altLang="ru-RU" sz="3800" smtClean="0"/>
              <a:t>Реляционное исчисление кортежей (1)</a:t>
            </a:r>
            <a:br>
              <a:rPr lang="ru-RU" altLang="ru-RU" sz="3800" smtClean="0"/>
            </a:br>
            <a:r>
              <a:rPr lang="ru-RU" altLang="ru-RU" sz="2400" smtClean="0"/>
              <a:t>Кортежные переменные (1)</a:t>
            </a:r>
            <a:endParaRPr lang="ru-RU" altLang="ru-RU" sz="3800" smtClean="0"/>
          </a:p>
        </p:txBody>
      </p:sp>
      <p:sp>
        <p:nvSpPr>
          <p:cNvPr id="74756" name="Rectangle 3"/>
          <p:cNvSpPr>
            <a:spLocks noGrp="1" noChangeArrowheads="1"/>
          </p:cNvSpPr>
          <p:nvPr>
            <p:ph type="body" idx="1"/>
          </p:nvPr>
        </p:nvSpPr>
        <p:spPr/>
        <p:txBody>
          <a:bodyPr/>
          <a:lstStyle/>
          <a:p>
            <a:pPr eaLnBrk="1" hangingPunct="1">
              <a:lnSpc>
                <a:spcPct val="80000"/>
              </a:lnSpc>
            </a:pPr>
            <a:r>
              <a:rPr lang="ru-RU" altLang="ru-RU" sz="2600" dirty="0" smtClean="0"/>
              <a:t>Для определения кортежной переменной используется оператор RANGE</a:t>
            </a:r>
          </a:p>
          <a:p>
            <a:pPr eaLnBrk="1" hangingPunct="1">
              <a:lnSpc>
                <a:spcPct val="80000"/>
              </a:lnSpc>
            </a:pPr>
            <a:r>
              <a:rPr lang="ru-RU" altLang="ru-RU" sz="2600" dirty="0" smtClean="0"/>
              <a:t>Например, для того чтобы определить переменную СЛУЖАЩИЙ, областью определения которой является значение отношения СЛУЖАЩИЕ, нужно употребить конструкцию</a:t>
            </a:r>
            <a:br>
              <a:rPr lang="ru-RU" altLang="ru-RU" sz="2600" dirty="0" smtClean="0"/>
            </a:br>
            <a:r>
              <a:rPr lang="ru-RU" altLang="ru-RU" sz="2600" dirty="0" smtClean="0">
                <a:latin typeface="Courier New" panose="02070309020205020404" pitchFamily="49" charset="0"/>
              </a:rPr>
              <a:t>RANGE СЛУЖАЩИЙ IS СЛУЖАЩИЕ</a:t>
            </a:r>
            <a:r>
              <a:rPr lang="ru-RU" altLang="ru-RU" sz="2600" dirty="0" smtClean="0"/>
              <a:t> </a:t>
            </a:r>
          </a:p>
          <a:p>
            <a:pPr eaLnBrk="1" hangingPunct="1">
              <a:lnSpc>
                <a:spcPct val="80000"/>
              </a:lnSpc>
            </a:pPr>
            <a:r>
              <a:rPr lang="ru-RU" altLang="ru-RU" sz="2600" dirty="0" smtClean="0"/>
              <a:t>И этого определения следует, что в любой момент времени переменная СЛУЖАЩИЙ представляет некоторый кортеж отношения СЛУЖАЩИЕ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71</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811E7816-8B97-4E28-A27E-71C243A7A911}" type="datetime1">
              <a:rPr lang="ru-RU" altLang="en-US" smtClean="0"/>
              <a:t>20.11.2019</a:t>
            </a:fld>
            <a:endParaRPr lang="ru-RU" altLang="en-US"/>
          </a:p>
        </p:txBody>
      </p:sp>
      <p:sp>
        <p:nvSpPr>
          <p:cNvPr id="75779" name="Rectangle 2"/>
          <p:cNvSpPr>
            <a:spLocks noGrp="1" noChangeArrowheads="1"/>
          </p:cNvSpPr>
          <p:nvPr>
            <p:ph type="title"/>
          </p:nvPr>
        </p:nvSpPr>
        <p:spPr/>
        <p:txBody>
          <a:bodyPr/>
          <a:lstStyle/>
          <a:p>
            <a:pPr eaLnBrk="1" hangingPunct="1"/>
            <a:r>
              <a:rPr lang="ru-RU" altLang="ru-RU" sz="3800" smtClean="0"/>
              <a:t>Реляционное исчисление кортежей (2)</a:t>
            </a:r>
            <a:br>
              <a:rPr lang="ru-RU" altLang="ru-RU" sz="3800" smtClean="0"/>
            </a:br>
            <a:r>
              <a:rPr lang="ru-RU" altLang="ru-RU" sz="2400" smtClean="0"/>
              <a:t>Кортежные переменные (2)</a:t>
            </a:r>
            <a:endParaRPr lang="ru-RU" altLang="ru-RU" sz="3800" smtClean="0"/>
          </a:p>
        </p:txBody>
      </p:sp>
      <p:sp>
        <p:nvSpPr>
          <p:cNvPr id="75780" name="Rectangle 3"/>
          <p:cNvSpPr>
            <a:spLocks noGrp="1" noChangeArrowheads="1"/>
          </p:cNvSpPr>
          <p:nvPr>
            <p:ph type="body" idx="1"/>
          </p:nvPr>
        </p:nvSpPr>
        <p:spPr/>
        <p:txBody>
          <a:bodyPr/>
          <a:lstStyle/>
          <a:p>
            <a:pPr eaLnBrk="1" hangingPunct="1"/>
            <a:r>
              <a:rPr lang="ru-RU" altLang="ru-RU" sz="2600" smtClean="0"/>
              <a:t>При использовании кортежных переменных в формулах можно ссылаться на значение атрибута переменной </a:t>
            </a:r>
          </a:p>
          <a:p>
            <a:pPr lvl="1" eaLnBrk="1" hangingPunct="1">
              <a:buFont typeface="Wingdings" panose="05000000000000000000" pitchFamily="2" charset="2"/>
              <a:buChar char="Ø"/>
            </a:pPr>
            <a:r>
              <a:rPr lang="ru-RU" altLang="ru-RU" sz="2200" smtClean="0"/>
              <a:t>аналогично тому, как, например, при программировании на языке C можно сослаться на значение поля структурной переменной</a:t>
            </a:r>
          </a:p>
          <a:p>
            <a:pPr eaLnBrk="1" hangingPunct="1"/>
            <a:r>
              <a:rPr lang="ru-RU" altLang="ru-RU" sz="2600" smtClean="0"/>
              <a:t>Например, для того, чтобы сослаться на значение атрибута СЛУ_ИМЯ переменной СЛУЖАЩИЙ, нужно употребить конструкцию СЛУЖАЩИЙ.СЛУ_ИМЯ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72</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BB670787-7205-49BF-8C61-0FBCC997E9B6}" type="datetime1">
              <a:rPr lang="ru-RU" altLang="en-US" smtClean="0"/>
              <a:t>20.11.2019</a:t>
            </a:fld>
            <a:endParaRPr lang="ru-RU" altLang="en-US"/>
          </a:p>
        </p:txBody>
      </p:sp>
      <p:sp>
        <p:nvSpPr>
          <p:cNvPr id="76803" name="Rectangle 2"/>
          <p:cNvSpPr>
            <a:spLocks noGrp="1" noChangeArrowheads="1"/>
          </p:cNvSpPr>
          <p:nvPr>
            <p:ph type="title"/>
          </p:nvPr>
        </p:nvSpPr>
        <p:spPr/>
        <p:txBody>
          <a:bodyPr/>
          <a:lstStyle/>
          <a:p>
            <a:pPr eaLnBrk="1" hangingPunct="1"/>
            <a:r>
              <a:rPr lang="ru-RU" altLang="ru-RU" sz="3800" smtClean="0"/>
              <a:t>Реляционное исчисление кортежей (3)</a:t>
            </a:r>
            <a:br>
              <a:rPr lang="ru-RU" altLang="ru-RU" sz="3800" smtClean="0"/>
            </a:br>
            <a:r>
              <a:rPr lang="ru-RU" altLang="ru-RU" sz="2400" smtClean="0"/>
              <a:t>Правильно построенные формулы</a:t>
            </a:r>
            <a:r>
              <a:rPr lang="ru-RU" altLang="ru-RU" sz="3800" smtClean="0"/>
              <a:t> </a:t>
            </a:r>
            <a:r>
              <a:rPr lang="ru-RU" altLang="ru-RU" sz="2400" smtClean="0"/>
              <a:t>(1)</a:t>
            </a:r>
          </a:p>
        </p:txBody>
      </p:sp>
      <p:sp>
        <p:nvSpPr>
          <p:cNvPr id="76804" name="Rectangle 3"/>
          <p:cNvSpPr>
            <a:spLocks noGrp="1" noChangeArrowheads="1"/>
          </p:cNvSpPr>
          <p:nvPr>
            <p:ph type="body" idx="1"/>
          </p:nvPr>
        </p:nvSpPr>
        <p:spPr/>
        <p:txBody>
          <a:bodyPr/>
          <a:lstStyle/>
          <a:p>
            <a:pPr eaLnBrk="1" hangingPunct="1">
              <a:lnSpc>
                <a:spcPct val="80000"/>
              </a:lnSpc>
            </a:pPr>
            <a:r>
              <a:rPr lang="ru-RU" altLang="ru-RU" sz="2600" smtClean="0"/>
              <a:t>Правильно построенная формула (Well-Formed Formula, WFF) служит для выражения условий, накладываемых на кортежные переменные</a:t>
            </a:r>
            <a:endParaRPr lang="ru-RU" altLang="ru-RU" sz="2600" i="1" smtClean="0"/>
          </a:p>
          <a:p>
            <a:pPr eaLnBrk="1" hangingPunct="1">
              <a:lnSpc>
                <a:spcPct val="80000"/>
              </a:lnSpc>
            </a:pPr>
            <a:r>
              <a:rPr lang="ru-RU" altLang="ru-RU" sz="2600" smtClean="0"/>
              <a:t>Основой WFF являются простые условия, представляющие собой операции сравнения скалярных значений </a:t>
            </a:r>
          </a:p>
          <a:p>
            <a:pPr lvl="1" eaLnBrk="1" hangingPunct="1">
              <a:lnSpc>
                <a:spcPct val="80000"/>
              </a:lnSpc>
              <a:buFont typeface="Wingdings" panose="05000000000000000000" pitchFamily="2" charset="2"/>
              <a:buChar char="Ø"/>
            </a:pPr>
            <a:r>
              <a:rPr lang="ru-RU" altLang="ru-RU" sz="2200" smtClean="0"/>
              <a:t>значений атрибутов переменных или литерально заданных констант</a:t>
            </a:r>
          </a:p>
          <a:p>
            <a:pPr eaLnBrk="1" hangingPunct="1">
              <a:lnSpc>
                <a:spcPct val="80000"/>
              </a:lnSpc>
            </a:pPr>
            <a:r>
              <a:rPr lang="ru-RU" altLang="ru-RU" sz="2600" smtClean="0"/>
              <a:t>Например, конструкции</a:t>
            </a:r>
            <a:br>
              <a:rPr lang="ru-RU" altLang="ru-RU" sz="2600" smtClean="0"/>
            </a:br>
            <a:r>
              <a:rPr lang="ru-RU" altLang="ru-RU" sz="2600" smtClean="0"/>
              <a:t> </a:t>
            </a:r>
            <a:br>
              <a:rPr lang="ru-RU" altLang="ru-RU" sz="2600" smtClean="0"/>
            </a:br>
            <a:r>
              <a:rPr lang="ru-RU" altLang="ru-RU" sz="2600" smtClean="0">
                <a:latin typeface="Courier New" panose="02070309020205020404" pitchFamily="49" charset="0"/>
              </a:rPr>
              <a:t>СЛУЖАЩИЙ.СЛУ_НОМ = 4434</a:t>
            </a:r>
            <a:r>
              <a:rPr lang="ru-RU" altLang="ru-RU" sz="2600" smtClean="0"/>
              <a:t> и </a:t>
            </a:r>
            <a:br>
              <a:rPr lang="ru-RU" altLang="ru-RU" sz="2600" smtClean="0"/>
            </a:br>
            <a:r>
              <a:rPr lang="ru-RU" altLang="ru-RU" sz="2600" smtClean="0">
                <a:latin typeface="Courier New" panose="02070309020205020404" pitchFamily="49" charset="0"/>
              </a:rPr>
              <a:t>СЛУЖАЩИЙ.СЛУ_НОМ = ПРОЕКТ.ПРОЕКТ_РУК</a:t>
            </a:r>
          </a:p>
          <a:p>
            <a:pPr eaLnBrk="1" hangingPunct="1">
              <a:lnSpc>
                <a:spcPct val="80000"/>
              </a:lnSpc>
              <a:buFont typeface="Wingdings" panose="05000000000000000000" pitchFamily="2" charset="2"/>
              <a:buNone/>
            </a:pPr>
            <a:r>
              <a:rPr lang="ru-RU" altLang="ru-RU" sz="2600" smtClean="0"/>
              <a:t>	являются простыми условиями.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73</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6F9DCA54-4C14-4CB8-B6D0-5CD691696C6B}" type="datetime1">
              <a:rPr lang="ru-RU" altLang="en-US" smtClean="0"/>
              <a:t>20.11.2019</a:t>
            </a:fld>
            <a:endParaRPr lang="ru-RU" altLang="en-US"/>
          </a:p>
        </p:txBody>
      </p:sp>
      <p:sp>
        <p:nvSpPr>
          <p:cNvPr id="77827" name="Rectangle 2"/>
          <p:cNvSpPr>
            <a:spLocks noGrp="1" noChangeArrowheads="1"/>
          </p:cNvSpPr>
          <p:nvPr>
            <p:ph type="title"/>
          </p:nvPr>
        </p:nvSpPr>
        <p:spPr/>
        <p:txBody>
          <a:bodyPr/>
          <a:lstStyle/>
          <a:p>
            <a:pPr eaLnBrk="1" hangingPunct="1"/>
            <a:r>
              <a:rPr lang="ru-RU" altLang="ru-RU" sz="3800" smtClean="0"/>
              <a:t>Реляционное исчисление кортежей (4)</a:t>
            </a:r>
            <a:br>
              <a:rPr lang="ru-RU" altLang="ru-RU" sz="3800" smtClean="0"/>
            </a:br>
            <a:r>
              <a:rPr lang="ru-RU" altLang="ru-RU" sz="2400" smtClean="0"/>
              <a:t>Правильно построенные формулы</a:t>
            </a:r>
            <a:r>
              <a:rPr lang="ru-RU" altLang="ru-RU" sz="3800" smtClean="0"/>
              <a:t> </a:t>
            </a:r>
            <a:r>
              <a:rPr lang="ru-RU" altLang="ru-RU" sz="2400" smtClean="0"/>
              <a:t>(2)</a:t>
            </a:r>
          </a:p>
        </p:txBody>
      </p:sp>
      <p:sp>
        <p:nvSpPr>
          <p:cNvPr id="77828" name="Rectangle 3"/>
          <p:cNvSpPr>
            <a:spLocks noGrp="1" noChangeArrowheads="1"/>
          </p:cNvSpPr>
          <p:nvPr>
            <p:ph type="body" idx="1"/>
          </p:nvPr>
        </p:nvSpPr>
        <p:spPr/>
        <p:txBody>
          <a:bodyPr/>
          <a:lstStyle/>
          <a:p>
            <a:pPr eaLnBrk="1" hangingPunct="1">
              <a:lnSpc>
                <a:spcPct val="90000"/>
              </a:lnSpc>
            </a:pPr>
            <a:r>
              <a:rPr lang="ru-RU" altLang="ru-RU" sz="2600" smtClean="0"/>
              <a:t>Первое условие принимает значение </a:t>
            </a:r>
            <a:r>
              <a:rPr lang="ru-RU" altLang="ru-RU" sz="2600" i="1" smtClean="0"/>
              <a:t>true</a:t>
            </a:r>
            <a:r>
              <a:rPr lang="ru-RU" altLang="ru-RU" sz="2600" smtClean="0"/>
              <a:t> в том и только в том случае, когда значение атрибута СЛУ_НОМ кортежной переменной СЛУЖАЩИЙ равно 4434</a:t>
            </a:r>
          </a:p>
          <a:p>
            <a:pPr eaLnBrk="1" hangingPunct="1">
              <a:lnSpc>
                <a:spcPct val="90000"/>
              </a:lnSpc>
            </a:pPr>
            <a:r>
              <a:rPr lang="ru-RU" altLang="ru-RU" sz="2600" smtClean="0"/>
              <a:t>Второе условие принимает значение </a:t>
            </a:r>
            <a:r>
              <a:rPr lang="ru-RU" altLang="ru-RU" sz="2600" i="1" smtClean="0"/>
              <a:t>true </a:t>
            </a:r>
            <a:r>
              <a:rPr lang="ru-RU" altLang="ru-RU" sz="2600" smtClean="0"/>
              <a:t>в том и только в том случае, когда значения атрибутов СЛУ_НОМ и ПРОЕКТ_РУК переменных СЛУЖАЩИЙ и ПРОЕКТ совпадают. </a:t>
            </a:r>
          </a:p>
          <a:p>
            <a:pPr eaLnBrk="1" hangingPunct="1">
              <a:lnSpc>
                <a:spcPct val="90000"/>
              </a:lnSpc>
            </a:pPr>
            <a:r>
              <a:rPr lang="ru-RU" altLang="ru-RU" sz="2600" smtClean="0"/>
              <a:t>По определению, простое сравнение является WFF, а WFF, заключенная в круглые скобки, представляет собой простое сравнение.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74</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4CAE3CAC-9D90-41C2-BF68-09F876A9A402}" type="datetime1">
              <a:rPr lang="ru-RU" altLang="en-US" smtClean="0"/>
              <a:t>20.11.2019</a:t>
            </a:fld>
            <a:endParaRPr lang="ru-RU" altLang="en-US"/>
          </a:p>
        </p:txBody>
      </p:sp>
      <p:sp>
        <p:nvSpPr>
          <p:cNvPr id="78851" name="Rectangle 2"/>
          <p:cNvSpPr>
            <a:spLocks noGrp="1" noChangeArrowheads="1"/>
          </p:cNvSpPr>
          <p:nvPr>
            <p:ph type="title"/>
          </p:nvPr>
        </p:nvSpPr>
        <p:spPr/>
        <p:txBody>
          <a:bodyPr/>
          <a:lstStyle/>
          <a:p>
            <a:pPr eaLnBrk="1" hangingPunct="1"/>
            <a:r>
              <a:rPr lang="ru-RU" altLang="ru-RU" sz="3800" smtClean="0"/>
              <a:t>Реляционное исчисление кортежей (5)</a:t>
            </a:r>
            <a:br>
              <a:rPr lang="ru-RU" altLang="ru-RU" sz="3800" smtClean="0"/>
            </a:br>
            <a:r>
              <a:rPr lang="ru-RU" altLang="ru-RU" sz="2400" smtClean="0"/>
              <a:t>Правильно построенные формулы</a:t>
            </a:r>
            <a:r>
              <a:rPr lang="ru-RU" altLang="ru-RU" sz="3800" smtClean="0"/>
              <a:t> </a:t>
            </a:r>
            <a:r>
              <a:rPr lang="ru-RU" altLang="ru-RU" sz="2400" smtClean="0"/>
              <a:t>(3)</a:t>
            </a:r>
          </a:p>
        </p:txBody>
      </p:sp>
      <p:sp>
        <p:nvSpPr>
          <p:cNvPr id="78852" name="Rectangle 3"/>
          <p:cNvSpPr>
            <a:spLocks noGrp="1" noChangeArrowheads="1"/>
          </p:cNvSpPr>
          <p:nvPr>
            <p:ph type="body" idx="1"/>
          </p:nvPr>
        </p:nvSpPr>
        <p:spPr/>
        <p:txBody>
          <a:bodyPr/>
          <a:lstStyle/>
          <a:p>
            <a:pPr eaLnBrk="1" hangingPunct="1">
              <a:lnSpc>
                <a:spcPct val="80000"/>
              </a:lnSpc>
            </a:pPr>
            <a:r>
              <a:rPr lang="ru-RU" altLang="ru-RU" sz="2100" smtClean="0"/>
              <a:t>Более сложные варианты WFF строятся из </a:t>
            </a:r>
            <a:r>
              <a:rPr lang="en-US" altLang="ru-RU" sz="2100" smtClean="0"/>
              <a:t>WFF</a:t>
            </a:r>
            <a:r>
              <a:rPr lang="ru-RU" altLang="ru-RU" sz="2100" smtClean="0"/>
              <a:t> и простых сравнений с помощью логических связок NOT, AND, OR и IF ... THEN </a:t>
            </a:r>
          </a:p>
          <a:p>
            <a:pPr lvl="1" eaLnBrk="1" hangingPunct="1">
              <a:lnSpc>
                <a:spcPct val="80000"/>
              </a:lnSpc>
              <a:buFont typeface="Wingdings" panose="05000000000000000000" pitchFamily="2" charset="2"/>
              <a:buChar char="Ø"/>
            </a:pPr>
            <a:r>
              <a:rPr lang="ru-RU" altLang="ru-RU" sz="2000" smtClean="0"/>
              <a:t>IF </a:t>
            </a:r>
            <a:r>
              <a:rPr lang="ru-RU" altLang="ru-RU" sz="2000" i="1" smtClean="0"/>
              <a:t>a </a:t>
            </a:r>
            <a:r>
              <a:rPr lang="ru-RU" altLang="ru-RU" sz="2000" smtClean="0"/>
              <a:t>THEN </a:t>
            </a:r>
            <a:r>
              <a:rPr lang="ru-RU" altLang="ru-RU" sz="2000" i="1" smtClean="0"/>
              <a:t>b </a:t>
            </a:r>
            <a:r>
              <a:rPr lang="ru-RU" altLang="ru-RU" sz="2000" smtClean="0">
                <a:sym typeface="Symbol" panose="05050102010706020507" pitchFamily="18" charset="2"/>
              </a:rPr>
              <a:t></a:t>
            </a:r>
            <a:r>
              <a:rPr lang="ru-RU" altLang="ru-RU" sz="2000" smtClean="0"/>
              <a:t> NOT </a:t>
            </a:r>
            <a:r>
              <a:rPr lang="en-US" altLang="ru-RU" sz="2000" i="1" smtClean="0"/>
              <a:t>a</a:t>
            </a:r>
            <a:r>
              <a:rPr lang="en-US" altLang="ru-RU" sz="2000" smtClean="0"/>
              <a:t> OR </a:t>
            </a:r>
            <a:r>
              <a:rPr lang="en-US" altLang="ru-RU" sz="2000" i="1" smtClean="0"/>
              <a:t>b</a:t>
            </a:r>
            <a:endParaRPr lang="ru-RU" altLang="ru-RU" sz="2000" i="1" smtClean="0"/>
          </a:p>
          <a:p>
            <a:pPr eaLnBrk="1" hangingPunct="1">
              <a:lnSpc>
                <a:spcPct val="80000"/>
              </a:lnSpc>
              <a:buFont typeface="Wingdings" panose="05000000000000000000" pitchFamily="2" charset="2"/>
              <a:buNone/>
            </a:pPr>
            <a:r>
              <a:rPr lang="ru-RU" altLang="ru-RU" sz="2100" smtClean="0"/>
              <a:t>	с учетом обычных приоритетов операций </a:t>
            </a:r>
          </a:p>
          <a:p>
            <a:pPr lvl="1" eaLnBrk="1" hangingPunct="1">
              <a:lnSpc>
                <a:spcPct val="80000"/>
              </a:lnSpc>
              <a:buFont typeface="Wingdings" panose="05000000000000000000" pitchFamily="2" charset="2"/>
              <a:buChar char="Ø"/>
            </a:pPr>
            <a:r>
              <a:rPr lang="ru-RU" altLang="ru-RU" sz="2000" smtClean="0"/>
              <a:t>(NOT &gt; AND &gt; OR) </a:t>
            </a:r>
          </a:p>
          <a:p>
            <a:pPr lvl="1" eaLnBrk="1" hangingPunct="1">
              <a:lnSpc>
                <a:spcPct val="80000"/>
              </a:lnSpc>
              <a:buFont typeface="Wingdings" panose="05000000000000000000" pitchFamily="2" charset="2"/>
              <a:buNone/>
            </a:pPr>
            <a:r>
              <a:rPr lang="ru-RU" altLang="ru-RU" sz="2000" smtClean="0"/>
              <a:t>и возможности расстановки скобок</a:t>
            </a:r>
          </a:p>
          <a:p>
            <a:pPr eaLnBrk="1" hangingPunct="1">
              <a:lnSpc>
                <a:spcPct val="80000"/>
              </a:lnSpc>
            </a:pPr>
            <a:r>
              <a:rPr lang="ru-RU" altLang="ru-RU" sz="2100" smtClean="0"/>
              <a:t>Так</a:t>
            </a:r>
            <a:r>
              <a:rPr lang="en-US" altLang="ru-RU" sz="2100" smtClean="0"/>
              <a:t>, </a:t>
            </a:r>
            <a:r>
              <a:rPr lang="ru-RU" altLang="ru-RU" sz="2100" smtClean="0"/>
              <a:t>если</a:t>
            </a:r>
            <a:r>
              <a:rPr lang="en-US" altLang="ru-RU" sz="2100" smtClean="0"/>
              <a:t> </a:t>
            </a:r>
            <a:r>
              <a:rPr lang="en-US" altLang="ru-RU" sz="2100" i="1" smtClean="0"/>
              <a:t>form </a:t>
            </a:r>
            <a:r>
              <a:rPr lang="en-US" altLang="ru-RU" sz="2100" smtClean="0"/>
              <a:t>– WFF, </a:t>
            </a:r>
            <a:r>
              <a:rPr lang="ru-RU" altLang="ru-RU" sz="2100" smtClean="0"/>
              <a:t>а</a:t>
            </a:r>
            <a:r>
              <a:rPr lang="en-US" altLang="ru-RU" sz="2100" smtClean="0"/>
              <a:t> </a:t>
            </a:r>
            <a:r>
              <a:rPr lang="en-US" altLang="ru-RU" sz="2100" i="1" smtClean="0"/>
              <a:t>comp </a:t>
            </a:r>
            <a:r>
              <a:rPr lang="en-US" altLang="ru-RU" sz="2100" smtClean="0"/>
              <a:t>– </a:t>
            </a:r>
            <a:r>
              <a:rPr lang="ru-RU" altLang="ru-RU" sz="2100" smtClean="0"/>
              <a:t>простое</a:t>
            </a:r>
            <a:r>
              <a:rPr lang="en-US" altLang="ru-RU" sz="2100" smtClean="0"/>
              <a:t> </a:t>
            </a:r>
            <a:r>
              <a:rPr lang="ru-RU" altLang="ru-RU" sz="2100" smtClean="0"/>
              <a:t>сравнение</a:t>
            </a:r>
            <a:r>
              <a:rPr lang="en-US" altLang="ru-RU" sz="2100" smtClean="0"/>
              <a:t>, </a:t>
            </a:r>
            <a:r>
              <a:rPr lang="ru-RU" altLang="ru-RU" sz="2100" smtClean="0"/>
              <a:t>то</a:t>
            </a:r>
            <a:r>
              <a:rPr lang="en-US" altLang="ru-RU" sz="2100" smtClean="0"/>
              <a:t> </a:t>
            </a:r>
            <a:endParaRPr lang="ru-RU" altLang="ru-RU" sz="2100" smtClean="0"/>
          </a:p>
          <a:p>
            <a:pPr lvl="1" eaLnBrk="1" hangingPunct="1">
              <a:lnSpc>
                <a:spcPct val="80000"/>
              </a:lnSpc>
              <a:buFont typeface="Wingdings" panose="05000000000000000000" pitchFamily="2" charset="2"/>
              <a:buChar char="Ø"/>
            </a:pPr>
            <a:r>
              <a:rPr lang="en-US" altLang="ru-RU" sz="2000" smtClean="0"/>
              <a:t>NOT </a:t>
            </a:r>
            <a:r>
              <a:rPr lang="en-US" altLang="ru-RU" sz="2000" i="1" smtClean="0"/>
              <a:t>form</a:t>
            </a:r>
            <a:r>
              <a:rPr lang="en-US" altLang="ru-RU" sz="2000" smtClean="0"/>
              <a:t>, </a:t>
            </a:r>
            <a:endParaRPr lang="ru-RU" altLang="ru-RU" sz="2000" smtClean="0"/>
          </a:p>
          <a:p>
            <a:pPr lvl="1" eaLnBrk="1" hangingPunct="1">
              <a:lnSpc>
                <a:spcPct val="80000"/>
              </a:lnSpc>
              <a:buFont typeface="Wingdings" panose="05000000000000000000" pitchFamily="2" charset="2"/>
              <a:buChar char="Ø"/>
            </a:pPr>
            <a:r>
              <a:rPr lang="en-US" altLang="ru-RU" sz="2000" i="1" smtClean="0"/>
              <a:t>comp </a:t>
            </a:r>
            <a:r>
              <a:rPr lang="en-US" altLang="ru-RU" sz="2000" smtClean="0"/>
              <a:t>AND </a:t>
            </a:r>
            <a:r>
              <a:rPr lang="en-US" altLang="ru-RU" sz="2000" i="1" smtClean="0"/>
              <a:t>form</a:t>
            </a:r>
            <a:r>
              <a:rPr lang="en-US" altLang="ru-RU" sz="2000" smtClean="0"/>
              <a:t>, </a:t>
            </a:r>
            <a:endParaRPr lang="ru-RU" altLang="ru-RU" sz="2000" smtClean="0"/>
          </a:p>
          <a:p>
            <a:pPr lvl="1" eaLnBrk="1" hangingPunct="1">
              <a:lnSpc>
                <a:spcPct val="80000"/>
              </a:lnSpc>
              <a:buFont typeface="Wingdings" panose="05000000000000000000" pitchFamily="2" charset="2"/>
              <a:buChar char="Ø"/>
            </a:pPr>
            <a:r>
              <a:rPr lang="en-US" altLang="ru-RU" sz="2000" i="1" smtClean="0"/>
              <a:t>comp </a:t>
            </a:r>
            <a:r>
              <a:rPr lang="en-US" altLang="ru-RU" sz="2000" smtClean="0"/>
              <a:t>OR </a:t>
            </a:r>
            <a:r>
              <a:rPr lang="en-US" altLang="ru-RU" sz="2000" i="1" smtClean="0"/>
              <a:t>form </a:t>
            </a:r>
            <a:r>
              <a:rPr lang="ru-RU" altLang="ru-RU" sz="2000" smtClean="0"/>
              <a:t>и</a:t>
            </a:r>
            <a:r>
              <a:rPr lang="en-US" altLang="ru-RU" sz="2000" smtClean="0"/>
              <a:t> </a:t>
            </a:r>
            <a:endParaRPr lang="ru-RU" altLang="ru-RU" sz="2000" smtClean="0"/>
          </a:p>
          <a:p>
            <a:pPr lvl="1" eaLnBrk="1" hangingPunct="1">
              <a:lnSpc>
                <a:spcPct val="80000"/>
              </a:lnSpc>
              <a:buFont typeface="Wingdings" panose="05000000000000000000" pitchFamily="2" charset="2"/>
              <a:buChar char="Ø"/>
            </a:pPr>
            <a:r>
              <a:rPr lang="en-US" altLang="ru-RU" sz="2000" smtClean="0"/>
              <a:t>IF </a:t>
            </a:r>
            <a:r>
              <a:rPr lang="en-US" altLang="ru-RU" sz="2000" i="1" smtClean="0"/>
              <a:t>comp </a:t>
            </a:r>
            <a:r>
              <a:rPr lang="en-US" altLang="ru-RU" sz="2000" smtClean="0"/>
              <a:t>THEN </a:t>
            </a:r>
            <a:r>
              <a:rPr lang="en-US" altLang="ru-RU" sz="2000" i="1" smtClean="0"/>
              <a:t>form </a:t>
            </a:r>
            <a:endParaRPr lang="ru-RU" altLang="ru-RU" sz="2000" i="1" smtClean="0"/>
          </a:p>
          <a:p>
            <a:pPr eaLnBrk="1" hangingPunct="1">
              <a:lnSpc>
                <a:spcPct val="80000"/>
              </a:lnSpc>
              <a:buFont typeface="Wingdings" panose="05000000000000000000" pitchFamily="2" charset="2"/>
              <a:buNone/>
            </a:pPr>
            <a:r>
              <a:rPr lang="ru-RU" altLang="ru-RU" sz="2100" smtClean="0"/>
              <a:t>	являются</a:t>
            </a:r>
            <a:r>
              <a:rPr lang="en-US" altLang="ru-RU" sz="2100" smtClean="0"/>
              <a:t> WFF</a:t>
            </a:r>
            <a:r>
              <a:rPr lang="ru-RU" altLang="ru-RU" sz="2100" smtClean="0"/>
              <a:t> </a:t>
            </a:r>
            <a:br>
              <a:rPr lang="ru-RU" altLang="ru-RU" sz="2100" smtClean="0"/>
            </a:br>
            <a:endParaRPr lang="ru-RU" altLang="ru-RU" sz="2100" smtClean="0"/>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75</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Дата 3"/>
          <p:cNvSpPr>
            <a:spLocks noGrp="1"/>
          </p:cNvSpPr>
          <p:nvPr>
            <p:ph type="dt" sz="quarter" idx="10"/>
          </p:nvPr>
        </p:nvSpPr>
        <p:spPr/>
        <p:txBody>
          <a:bodyPr/>
          <a:lstStyle/>
          <a:p>
            <a:pPr>
              <a:defRPr/>
            </a:pPr>
            <a:fld id="{05A57DCD-801E-42B3-AC47-93AA0238871C}" type="datetime1">
              <a:rPr lang="ru-RU" altLang="en-US" smtClean="0"/>
              <a:t>20.11.2019</a:t>
            </a:fld>
            <a:endParaRPr lang="ru-RU" altLang="en-US"/>
          </a:p>
        </p:txBody>
      </p:sp>
      <p:sp>
        <p:nvSpPr>
          <p:cNvPr id="79875" name="Rectangle 2"/>
          <p:cNvSpPr>
            <a:spLocks noGrp="1" noChangeArrowheads="1"/>
          </p:cNvSpPr>
          <p:nvPr>
            <p:ph type="title"/>
          </p:nvPr>
        </p:nvSpPr>
        <p:spPr/>
        <p:txBody>
          <a:bodyPr/>
          <a:lstStyle/>
          <a:p>
            <a:pPr eaLnBrk="1" hangingPunct="1"/>
            <a:r>
              <a:rPr lang="ru-RU" altLang="ru-RU" sz="3800" smtClean="0"/>
              <a:t>Реляционное исчисление кортежей (6)</a:t>
            </a:r>
            <a:br>
              <a:rPr lang="ru-RU" altLang="ru-RU" sz="3800" smtClean="0"/>
            </a:br>
            <a:r>
              <a:rPr lang="ru-RU" altLang="ru-RU" sz="2400" smtClean="0"/>
              <a:t>Правильно построенные формулы</a:t>
            </a:r>
            <a:r>
              <a:rPr lang="ru-RU" altLang="ru-RU" sz="3800" smtClean="0"/>
              <a:t> </a:t>
            </a:r>
            <a:r>
              <a:rPr lang="ru-RU" altLang="ru-RU" sz="2400" smtClean="0"/>
              <a:t>(4)</a:t>
            </a:r>
          </a:p>
        </p:txBody>
      </p:sp>
      <p:sp>
        <p:nvSpPr>
          <p:cNvPr id="79876" name="Rectangle 3"/>
          <p:cNvSpPr>
            <a:spLocks noGrp="1" noChangeArrowheads="1"/>
          </p:cNvSpPr>
          <p:nvPr>
            <p:ph type="body" idx="1"/>
          </p:nvPr>
        </p:nvSpPr>
        <p:spPr/>
        <p:txBody>
          <a:bodyPr/>
          <a:lstStyle/>
          <a:p>
            <a:pPr eaLnBrk="1" hangingPunct="1"/>
            <a:r>
              <a:rPr lang="ru-RU" altLang="ru-RU" sz="2000" smtClean="0"/>
              <a:t>Для примеров воспользуемся возможными значениями отношений СЛУЖАЩИЕ, ПРОЕКТЫ и НОМЕРА_ПРОЕКТОВ</a:t>
            </a:r>
          </a:p>
          <a:p>
            <a:pPr eaLnBrk="1" hangingPunct="1">
              <a:buFont typeface="Wingdings" panose="05000000000000000000" pitchFamily="2" charset="2"/>
              <a:buNone/>
            </a:pPr>
            <a:r>
              <a:rPr lang="ru-RU" altLang="ru-RU" smtClean="0"/>
              <a:t> </a:t>
            </a:r>
          </a:p>
        </p:txBody>
      </p:sp>
      <p:pic>
        <p:nvPicPr>
          <p:cNvPr id="79877" name="Picture 5" descr="РИ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088" y="2492375"/>
            <a:ext cx="3924300" cy="287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878" name="Picture 7" descr="РИ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3800" y="2565400"/>
            <a:ext cx="2879725" cy="1081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879" name="Picture 8" descr="РИ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76825" y="3933825"/>
            <a:ext cx="1584325"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Номер слайда 1"/>
          <p:cNvSpPr>
            <a:spLocks noGrp="1"/>
          </p:cNvSpPr>
          <p:nvPr>
            <p:ph type="sldNum" sz="quarter" idx="12"/>
          </p:nvPr>
        </p:nvSpPr>
        <p:spPr/>
        <p:txBody>
          <a:bodyPr/>
          <a:lstStyle/>
          <a:p>
            <a:fld id="{BC26A8E8-6D64-4591-8697-E6771CC41FE5}" type="slidenum">
              <a:rPr lang="ru-RU" altLang="en-US" smtClean="0"/>
              <a:pPr/>
              <a:t>76</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Дата 3"/>
          <p:cNvSpPr>
            <a:spLocks noGrp="1"/>
          </p:cNvSpPr>
          <p:nvPr>
            <p:ph type="dt" sz="quarter" idx="10"/>
          </p:nvPr>
        </p:nvSpPr>
        <p:spPr/>
        <p:txBody>
          <a:bodyPr/>
          <a:lstStyle/>
          <a:p>
            <a:pPr>
              <a:defRPr/>
            </a:pPr>
            <a:fld id="{5A2C61B7-1D35-42AD-B18C-5F72BF855DFD}" type="datetime1">
              <a:rPr lang="ru-RU" altLang="en-US" smtClean="0"/>
              <a:t>20.11.2019</a:t>
            </a:fld>
            <a:endParaRPr lang="ru-RU" altLang="en-US"/>
          </a:p>
        </p:txBody>
      </p:sp>
      <p:sp>
        <p:nvSpPr>
          <p:cNvPr id="80899" name="Rectangle 2"/>
          <p:cNvSpPr>
            <a:spLocks noGrp="1" noChangeArrowheads="1"/>
          </p:cNvSpPr>
          <p:nvPr>
            <p:ph type="title"/>
          </p:nvPr>
        </p:nvSpPr>
        <p:spPr/>
        <p:txBody>
          <a:bodyPr/>
          <a:lstStyle/>
          <a:p>
            <a:pPr eaLnBrk="1" hangingPunct="1"/>
            <a:r>
              <a:rPr lang="ru-RU" altLang="ru-RU" sz="3800" smtClean="0"/>
              <a:t>Реляционное исчисление кортежей (7)</a:t>
            </a:r>
            <a:br>
              <a:rPr lang="ru-RU" altLang="ru-RU" sz="3800" smtClean="0"/>
            </a:br>
            <a:r>
              <a:rPr lang="ru-RU" altLang="ru-RU" sz="2400" smtClean="0"/>
              <a:t>Правильно построенные формулы</a:t>
            </a:r>
            <a:r>
              <a:rPr lang="ru-RU" altLang="ru-RU" sz="3800" smtClean="0"/>
              <a:t> </a:t>
            </a:r>
            <a:r>
              <a:rPr lang="ru-RU" altLang="ru-RU" sz="2400" smtClean="0"/>
              <a:t>(5)</a:t>
            </a:r>
          </a:p>
        </p:txBody>
      </p:sp>
      <p:sp>
        <p:nvSpPr>
          <p:cNvPr id="80900" name="Rectangle 3"/>
          <p:cNvSpPr>
            <a:spLocks noGrp="1" noChangeArrowheads="1"/>
          </p:cNvSpPr>
          <p:nvPr>
            <p:ph type="body" idx="1"/>
          </p:nvPr>
        </p:nvSpPr>
        <p:spPr/>
        <p:txBody>
          <a:bodyPr/>
          <a:lstStyle/>
          <a:p>
            <a:pPr eaLnBrk="1" hangingPunct="1"/>
            <a:r>
              <a:rPr lang="ru-RU" altLang="ru-RU" sz="2000" smtClean="0"/>
              <a:t>Формула</a:t>
            </a:r>
            <a:br>
              <a:rPr lang="ru-RU" altLang="ru-RU" sz="2000" smtClean="0"/>
            </a:br>
            <a:r>
              <a:rPr lang="ru-RU" altLang="ru-RU" sz="2000" smtClean="0"/>
              <a:t>IF СЛУЖАЩИЙ.СЛУ_ИМЯ = ‘Иванов’ </a:t>
            </a:r>
            <a:br>
              <a:rPr lang="ru-RU" altLang="ru-RU" sz="2000" smtClean="0"/>
            </a:br>
            <a:r>
              <a:rPr lang="ru-RU" altLang="ru-RU" sz="2000" smtClean="0"/>
              <a:t>THEN (СЛУЖАЩИЙ.СЛУ_ЗАРП &gt;= 22400.00 AND 	     СЛУЖАЩИЙ.ПРО_НОМ = 1)</a:t>
            </a:r>
          </a:p>
          <a:p>
            <a:pPr eaLnBrk="1" hangingPunct="1"/>
            <a:r>
              <a:rPr lang="ru-RU" altLang="ru-RU" sz="2000" smtClean="0"/>
              <a:t>будет принимать значение </a:t>
            </a:r>
            <a:r>
              <a:rPr lang="ru-RU" altLang="ru-RU" sz="2000" i="1" smtClean="0"/>
              <a:t>true</a:t>
            </a:r>
            <a:r>
              <a:rPr lang="ru-RU" altLang="ru-RU" sz="2000" smtClean="0"/>
              <a:t> для следующего множества значений кортежной переменной СЛУЖАЩИЙ</a:t>
            </a:r>
            <a:r>
              <a:rPr lang="ru-RU" altLang="ru-RU" smtClean="0"/>
              <a:t> </a:t>
            </a:r>
          </a:p>
        </p:txBody>
      </p:sp>
      <p:pic>
        <p:nvPicPr>
          <p:cNvPr id="80901" name="Picture 4" descr="РИ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550" y="3789363"/>
            <a:ext cx="4273550" cy="227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Номер слайда 1"/>
          <p:cNvSpPr>
            <a:spLocks noGrp="1"/>
          </p:cNvSpPr>
          <p:nvPr>
            <p:ph type="sldNum" sz="quarter" idx="12"/>
          </p:nvPr>
        </p:nvSpPr>
        <p:spPr/>
        <p:txBody>
          <a:bodyPr/>
          <a:lstStyle/>
          <a:p>
            <a:fld id="{BC26A8E8-6D64-4591-8697-E6771CC41FE5}" type="slidenum">
              <a:rPr lang="ru-RU" altLang="en-US" smtClean="0"/>
              <a:pPr/>
              <a:t>77</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F328CFE8-1B4D-4076-B05F-30E59488B71A}" type="datetime1">
              <a:rPr lang="ru-RU" altLang="en-US" smtClean="0"/>
              <a:t>20.11.2019</a:t>
            </a:fld>
            <a:endParaRPr lang="ru-RU" altLang="en-US"/>
          </a:p>
        </p:txBody>
      </p:sp>
      <p:sp>
        <p:nvSpPr>
          <p:cNvPr id="81923" name="Rectangle 2"/>
          <p:cNvSpPr>
            <a:spLocks noGrp="1" noChangeArrowheads="1"/>
          </p:cNvSpPr>
          <p:nvPr>
            <p:ph type="title"/>
          </p:nvPr>
        </p:nvSpPr>
        <p:spPr/>
        <p:txBody>
          <a:bodyPr/>
          <a:lstStyle/>
          <a:p>
            <a:pPr eaLnBrk="1" hangingPunct="1"/>
            <a:r>
              <a:rPr lang="ru-RU" altLang="ru-RU" sz="3800" smtClean="0"/>
              <a:t>Реляционное исчисление кортежей (8)</a:t>
            </a:r>
            <a:br>
              <a:rPr lang="ru-RU" altLang="ru-RU" sz="3800" smtClean="0"/>
            </a:br>
            <a:r>
              <a:rPr lang="ru-RU" altLang="ru-RU" sz="2400" smtClean="0"/>
              <a:t>Правильно построенные формулы</a:t>
            </a:r>
            <a:r>
              <a:rPr lang="ru-RU" altLang="ru-RU" sz="3800" smtClean="0"/>
              <a:t> </a:t>
            </a:r>
            <a:r>
              <a:rPr lang="ru-RU" altLang="ru-RU" sz="2400" smtClean="0"/>
              <a:t>(6)</a:t>
            </a:r>
          </a:p>
        </p:txBody>
      </p:sp>
      <p:sp>
        <p:nvSpPr>
          <p:cNvPr id="81924" name="Rectangle 3"/>
          <p:cNvSpPr>
            <a:spLocks noGrp="1" noChangeArrowheads="1"/>
          </p:cNvSpPr>
          <p:nvPr>
            <p:ph type="body" idx="1"/>
          </p:nvPr>
        </p:nvSpPr>
        <p:spPr/>
        <p:txBody>
          <a:bodyPr/>
          <a:lstStyle/>
          <a:p>
            <a:pPr eaLnBrk="1" hangingPunct="1">
              <a:lnSpc>
                <a:spcPct val="80000"/>
              </a:lnSpc>
            </a:pPr>
            <a:r>
              <a:rPr lang="ru-RU" altLang="ru-RU" sz="1900" smtClean="0"/>
              <a:t>Нужно представлять себе какой-нибудь способ реализации системы, которая сможет по заданной WFF при существующем состоянии базы данных произвести такой результат</a:t>
            </a:r>
          </a:p>
          <a:p>
            <a:pPr eaLnBrk="1" hangingPunct="1">
              <a:lnSpc>
                <a:spcPct val="80000"/>
              </a:lnSpc>
            </a:pPr>
            <a:r>
              <a:rPr lang="ru-RU" altLang="ru-RU" sz="1900" smtClean="0"/>
              <a:t>Очевидным способом является следующий: </a:t>
            </a:r>
          </a:p>
          <a:p>
            <a:pPr lvl="1" eaLnBrk="1" hangingPunct="1">
              <a:lnSpc>
                <a:spcPct val="80000"/>
              </a:lnSpc>
              <a:buFont typeface="Wingdings" panose="05000000000000000000" pitchFamily="2" charset="2"/>
              <a:buChar char="Ø"/>
            </a:pPr>
            <a:r>
              <a:rPr lang="ru-RU" altLang="ru-RU" sz="1700" smtClean="0"/>
              <a:t>В некотором порядке просмотреть область определения переменной и к каждому очередному кортежу применить условие</a:t>
            </a:r>
          </a:p>
          <a:p>
            <a:pPr eaLnBrk="1" hangingPunct="1">
              <a:lnSpc>
                <a:spcPct val="80000"/>
              </a:lnSpc>
            </a:pPr>
            <a:r>
              <a:rPr lang="ru-RU" altLang="ru-RU" sz="1900" smtClean="0"/>
              <a:t>Результатом будет то множество кортежей, для которых при вычислении условия производится значение </a:t>
            </a:r>
            <a:r>
              <a:rPr lang="ru-RU" altLang="ru-RU" sz="1900" i="1" smtClean="0"/>
              <a:t>true</a:t>
            </a:r>
          </a:p>
          <a:p>
            <a:pPr eaLnBrk="1" hangingPunct="1">
              <a:lnSpc>
                <a:spcPct val="80000"/>
              </a:lnSpc>
            </a:pPr>
            <a:r>
              <a:rPr lang="ru-RU" altLang="ru-RU" sz="1900" smtClean="0"/>
              <a:t>Результат подобной </a:t>
            </a:r>
            <a:r>
              <a:rPr lang="ru-RU" altLang="ru-RU" sz="1900" i="1" smtClean="0"/>
              <a:t>интерпретации </a:t>
            </a:r>
            <a:r>
              <a:rPr lang="ru-RU" altLang="ru-RU" sz="1900" smtClean="0"/>
              <a:t>формулы эквивалентен результату выполнению алгебраической операции </a:t>
            </a:r>
          </a:p>
          <a:p>
            <a:pPr eaLnBrk="1" hangingPunct="1">
              <a:lnSpc>
                <a:spcPct val="80000"/>
              </a:lnSpc>
            </a:pPr>
            <a:r>
              <a:rPr lang="ru-RU" altLang="ru-RU" sz="1900" smtClean="0">
                <a:latin typeface="Courier New" panose="02070309020205020404" pitchFamily="49" charset="0"/>
              </a:rPr>
              <a:t>СЛУЖАЩИЕ WHERE (NOT (СЛУЖАЩИЙ.СЛУ_ИМЯ = ‘Иванов’) OR (СЛУЖАЩИЙ.СЛУ_ЗАРП &gt;= 22400.00 AND </a:t>
            </a:r>
            <a:br>
              <a:rPr lang="ru-RU" altLang="ru-RU" sz="1900" smtClean="0">
                <a:latin typeface="Courier New" panose="02070309020205020404" pitchFamily="49" charset="0"/>
              </a:rPr>
            </a:br>
            <a:r>
              <a:rPr lang="ru-RU" altLang="ru-RU" sz="1900" smtClean="0">
                <a:latin typeface="Courier New" panose="02070309020205020404" pitchFamily="49" charset="0"/>
              </a:rPr>
              <a:t> СЛУЖАЩИЙ.ПРО_НОМ = 1) </a:t>
            </a:r>
          </a:p>
          <a:p>
            <a:pPr eaLnBrk="1" hangingPunct="1">
              <a:lnSpc>
                <a:spcPct val="80000"/>
              </a:lnSpc>
              <a:buFont typeface="Wingdings" panose="05000000000000000000" pitchFamily="2" charset="2"/>
              <a:buNone/>
            </a:pPr>
            <a:r>
              <a:rPr lang="ru-RU" altLang="ru-RU" sz="1900" smtClean="0"/>
              <a:t>	над отношением, тело которого представляет собой область определения кортежной переменной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78</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Дата 3"/>
          <p:cNvSpPr>
            <a:spLocks noGrp="1"/>
          </p:cNvSpPr>
          <p:nvPr>
            <p:ph type="dt" sz="quarter" idx="10"/>
          </p:nvPr>
        </p:nvSpPr>
        <p:spPr/>
        <p:txBody>
          <a:bodyPr/>
          <a:lstStyle/>
          <a:p>
            <a:pPr>
              <a:defRPr/>
            </a:pPr>
            <a:fld id="{9DC6EEE9-4301-4458-AD8C-80DE12E459E4}" type="datetime1">
              <a:rPr lang="ru-RU" altLang="en-US" smtClean="0"/>
              <a:t>20.11.2019</a:t>
            </a:fld>
            <a:endParaRPr lang="ru-RU" altLang="en-US"/>
          </a:p>
        </p:txBody>
      </p:sp>
      <p:sp>
        <p:nvSpPr>
          <p:cNvPr id="82947" name="Rectangle 2"/>
          <p:cNvSpPr>
            <a:spLocks noGrp="1" noChangeArrowheads="1"/>
          </p:cNvSpPr>
          <p:nvPr>
            <p:ph type="title"/>
          </p:nvPr>
        </p:nvSpPr>
        <p:spPr/>
        <p:txBody>
          <a:bodyPr/>
          <a:lstStyle/>
          <a:p>
            <a:pPr eaLnBrk="1" hangingPunct="1"/>
            <a:r>
              <a:rPr lang="ru-RU" altLang="ru-RU" sz="3800" smtClean="0"/>
              <a:t>Реляционное исчисление кортежей (9)</a:t>
            </a:r>
            <a:br>
              <a:rPr lang="ru-RU" altLang="ru-RU" sz="3800" smtClean="0"/>
            </a:br>
            <a:r>
              <a:rPr lang="ru-RU" altLang="ru-RU" sz="2400" smtClean="0"/>
              <a:t>Правильно построенные формулы</a:t>
            </a:r>
            <a:r>
              <a:rPr lang="ru-RU" altLang="ru-RU" sz="3800" smtClean="0"/>
              <a:t> </a:t>
            </a:r>
            <a:r>
              <a:rPr lang="ru-RU" altLang="ru-RU" sz="2400" smtClean="0"/>
              <a:t>(7)</a:t>
            </a:r>
          </a:p>
        </p:txBody>
      </p:sp>
      <p:sp>
        <p:nvSpPr>
          <p:cNvPr id="82948" name="Rectangle 3"/>
          <p:cNvSpPr>
            <a:spLocks noGrp="1" noChangeArrowheads="1"/>
          </p:cNvSpPr>
          <p:nvPr>
            <p:ph type="body" idx="1"/>
          </p:nvPr>
        </p:nvSpPr>
        <p:spPr/>
        <p:txBody>
          <a:bodyPr/>
          <a:lstStyle/>
          <a:p>
            <a:pPr eaLnBrk="1" hangingPunct="1">
              <a:lnSpc>
                <a:spcPct val="90000"/>
              </a:lnSpc>
            </a:pPr>
            <a:r>
              <a:rPr lang="ru-RU" altLang="ru-RU" sz="2000" smtClean="0"/>
              <a:t>Пусть имеется следующее определение кортежной переменной ПРОЕКТ: </a:t>
            </a:r>
            <a:br>
              <a:rPr lang="ru-RU" altLang="ru-RU" sz="2000" smtClean="0"/>
            </a:br>
            <a:r>
              <a:rPr lang="ru-RU" altLang="ru-RU" sz="2000" smtClean="0">
                <a:latin typeface="Courier New" panose="02070309020205020404" pitchFamily="49" charset="0"/>
              </a:rPr>
              <a:t>RANGE ПРОЕКТ IS ПРОЕКТЫ </a:t>
            </a:r>
          </a:p>
          <a:p>
            <a:pPr eaLnBrk="1" hangingPunct="1">
              <a:lnSpc>
                <a:spcPct val="90000"/>
              </a:lnSpc>
            </a:pPr>
            <a:r>
              <a:rPr lang="ru-RU" altLang="ru-RU" sz="2000" smtClean="0"/>
              <a:t>Формула</a:t>
            </a:r>
            <a:br>
              <a:rPr lang="ru-RU" altLang="ru-RU" sz="2000" smtClean="0"/>
            </a:br>
            <a:r>
              <a:rPr lang="ru-RU" altLang="ru-RU" sz="2000" smtClean="0">
                <a:latin typeface="Courier New" panose="02070309020205020404" pitchFamily="49" charset="0"/>
              </a:rPr>
              <a:t>СЛУЖАЩИЙ.СЛУ_ИМЯ = ПРОЕКТ.ПРОЕКТ_РУК</a:t>
            </a:r>
            <a:r>
              <a:rPr lang="ru-RU" altLang="ru-RU" sz="2000" smtClean="0"/>
              <a:t> </a:t>
            </a:r>
          </a:p>
          <a:p>
            <a:pPr eaLnBrk="1" hangingPunct="1">
              <a:lnSpc>
                <a:spcPct val="90000"/>
              </a:lnSpc>
              <a:buFont typeface="Wingdings" panose="05000000000000000000" pitchFamily="2" charset="2"/>
              <a:buNone/>
            </a:pPr>
            <a:r>
              <a:rPr lang="ru-RU" altLang="ru-RU" sz="2000" smtClean="0"/>
              <a:t>	будет принимать значение </a:t>
            </a:r>
            <a:r>
              <a:rPr lang="ru-RU" altLang="ru-RU" sz="2000" i="1" smtClean="0"/>
              <a:t>true</a:t>
            </a:r>
            <a:r>
              <a:rPr lang="ru-RU" altLang="ru-RU" sz="2000" smtClean="0"/>
              <a:t> для следующего множества пар значений кортежных переменных СЛУЖАЩИЙ и ПРОЕКТ</a:t>
            </a:r>
          </a:p>
        </p:txBody>
      </p:sp>
      <p:pic>
        <p:nvPicPr>
          <p:cNvPr id="82949" name="Picture 4" descr="РИ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13" y="3933825"/>
            <a:ext cx="5184775" cy="151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Номер слайда 1"/>
          <p:cNvSpPr>
            <a:spLocks noGrp="1"/>
          </p:cNvSpPr>
          <p:nvPr>
            <p:ph type="sldNum" sz="quarter" idx="12"/>
          </p:nvPr>
        </p:nvSpPr>
        <p:spPr/>
        <p:txBody>
          <a:bodyPr/>
          <a:lstStyle/>
          <a:p>
            <a:fld id="{BC26A8E8-6D64-4591-8697-E6771CC41FE5}" type="slidenum">
              <a:rPr lang="ru-RU" altLang="en-US" smtClean="0"/>
              <a:pPr/>
              <a:t>79</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743BE0BC-224C-4AF7-8AD1-272A4B8DBB69}" type="datetime1">
              <a:rPr lang="ru-RU" altLang="en-US" smtClean="0"/>
              <a:t>20.11.2019</a:t>
            </a:fld>
            <a:endParaRPr lang="ru-RU" altLang="en-US"/>
          </a:p>
        </p:txBody>
      </p:sp>
      <p:sp>
        <p:nvSpPr>
          <p:cNvPr id="10243" name="Rectangle 2"/>
          <p:cNvSpPr>
            <a:spLocks noGrp="1" noChangeArrowheads="1"/>
          </p:cNvSpPr>
          <p:nvPr>
            <p:ph type="title"/>
          </p:nvPr>
        </p:nvSpPr>
        <p:spPr/>
        <p:txBody>
          <a:bodyPr/>
          <a:lstStyle/>
          <a:p>
            <a:pPr eaLnBrk="1" hangingPunct="1"/>
            <a:r>
              <a:rPr lang="ru-RU" altLang="ru-RU" sz="2900" smtClean="0"/>
              <a:t>Алгебра Кодда (2)</a:t>
            </a:r>
            <a:br>
              <a:rPr lang="ru-RU" altLang="ru-RU" sz="2900" smtClean="0"/>
            </a:br>
            <a:r>
              <a:rPr lang="ru-RU" altLang="ru-RU" sz="2900" smtClean="0"/>
              <a:t>Общая характеристика (2)</a:t>
            </a:r>
          </a:p>
        </p:txBody>
      </p:sp>
      <p:sp>
        <p:nvSpPr>
          <p:cNvPr id="10244" name="Rectangle 3"/>
          <p:cNvSpPr>
            <a:spLocks noGrp="1" noChangeArrowheads="1"/>
          </p:cNvSpPr>
          <p:nvPr>
            <p:ph type="body" idx="1"/>
          </p:nvPr>
        </p:nvSpPr>
        <p:spPr>
          <a:xfrm>
            <a:off x="457200" y="1773238"/>
            <a:ext cx="8229600" cy="4357687"/>
          </a:xfrm>
        </p:spPr>
        <p:txBody>
          <a:bodyPr/>
          <a:lstStyle/>
          <a:p>
            <a:pPr lvl="1" eaLnBrk="1" hangingPunct="1">
              <a:lnSpc>
                <a:spcPct val="70000"/>
              </a:lnSpc>
              <a:spcBef>
                <a:spcPct val="40000"/>
              </a:spcBef>
              <a:buSzPct val="140000"/>
              <a:buFont typeface="Wingdings" panose="05000000000000000000" pitchFamily="2" charset="2"/>
              <a:buChar char="Ø"/>
            </a:pPr>
            <a:r>
              <a:rPr lang="ru-RU" altLang="ru-RU" sz="1800" dirty="0" smtClean="0">
                <a:cs typeface="Times New Roman" panose="02020603050405020304" pitchFamily="18" charset="0"/>
              </a:rPr>
              <a:t>Результатом </a:t>
            </a:r>
            <a:r>
              <a:rPr lang="ru-RU" altLang="ru-RU" sz="1800" i="1" dirty="0" smtClean="0">
                <a:cs typeface="Times New Roman" panose="02020603050405020304" pitchFamily="18" charset="0"/>
              </a:rPr>
              <a:t>ограничения</a:t>
            </a:r>
            <a:r>
              <a:rPr lang="ru-RU" altLang="ru-RU" sz="1800" dirty="0" smtClean="0">
                <a:cs typeface="Times New Roman" panose="02020603050405020304" pitchFamily="18" charset="0"/>
              </a:rPr>
              <a:t> (</a:t>
            </a:r>
            <a:r>
              <a:rPr lang="en-US" altLang="ru-RU" sz="1800" dirty="0" smtClean="0">
                <a:cs typeface="Arial" panose="020B0604020202020204" pitchFamily="34" charset="0"/>
              </a:rPr>
              <a:t>WHERE</a:t>
            </a:r>
            <a:r>
              <a:rPr lang="ru-RU" altLang="ru-RU" sz="1800" dirty="0" smtClean="0">
                <a:cs typeface="Times New Roman" panose="02020603050405020304" pitchFamily="18" charset="0"/>
              </a:rPr>
              <a:t>) отношения по некоторому условию является отношение, включающее кортежи отношения-операнда, удовлетворяющее этому условию</a:t>
            </a:r>
            <a:r>
              <a:rPr lang="ru-RU" altLang="ru-RU" sz="1800" dirty="0" smtClean="0"/>
              <a:t> </a:t>
            </a:r>
          </a:p>
          <a:p>
            <a:pPr lvl="1" eaLnBrk="1" hangingPunct="1">
              <a:lnSpc>
                <a:spcPct val="70000"/>
              </a:lnSpc>
              <a:spcBef>
                <a:spcPct val="40000"/>
              </a:spcBef>
              <a:buSzPct val="140000"/>
              <a:buFont typeface="Wingdings" panose="05000000000000000000" pitchFamily="2" charset="2"/>
              <a:buChar char="Ø"/>
            </a:pPr>
            <a:r>
              <a:rPr lang="ru-RU" altLang="ru-RU" sz="1800" dirty="0" smtClean="0">
                <a:cs typeface="Times New Roman" panose="02020603050405020304" pitchFamily="18" charset="0"/>
              </a:rPr>
              <a:t>При выполнении </a:t>
            </a:r>
            <a:r>
              <a:rPr lang="ru-RU" altLang="ru-RU" sz="1800" i="1" dirty="0" smtClean="0">
                <a:cs typeface="Times New Roman" panose="02020603050405020304" pitchFamily="18" charset="0"/>
              </a:rPr>
              <a:t>проекции</a:t>
            </a:r>
            <a:r>
              <a:rPr lang="ru-RU" altLang="ru-RU" sz="1800" dirty="0" smtClean="0">
                <a:cs typeface="Times New Roman" panose="02020603050405020304" pitchFamily="18" charset="0"/>
              </a:rPr>
              <a:t> (</a:t>
            </a:r>
            <a:r>
              <a:rPr lang="en-US" altLang="ru-RU" sz="1800" dirty="0" smtClean="0">
                <a:cs typeface="Arial" panose="020B0604020202020204" pitchFamily="34" charset="0"/>
              </a:rPr>
              <a:t>PROJECT</a:t>
            </a:r>
            <a:r>
              <a:rPr lang="ru-RU" altLang="ru-RU" sz="1800" dirty="0" smtClean="0">
                <a:cs typeface="Times New Roman" panose="02020603050405020304" pitchFamily="18" charset="0"/>
              </a:rPr>
              <a:t>) отношения на заданное подмножество множества его атрибутов производится отношение, кортежи которого производятся путем взятия соответствующих значений из кортежей отношения-операнда</a:t>
            </a:r>
            <a:r>
              <a:rPr lang="ru-RU" altLang="ru-RU" sz="1800" dirty="0" smtClean="0"/>
              <a:t> </a:t>
            </a:r>
          </a:p>
          <a:p>
            <a:pPr lvl="1" eaLnBrk="1" hangingPunct="1">
              <a:lnSpc>
                <a:spcPct val="70000"/>
              </a:lnSpc>
              <a:spcBef>
                <a:spcPct val="40000"/>
              </a:spcBef>
              <a:buSzPct val="140000"/>
              <a:buFont typeface="Wingdings" panose="05000000000000000000" pitchFamily="2" charset="2"/>
              <a:buChar char="Ø"/>
            </a:pPr>
            <a:r>
              <a:rPr lang="ru-RU" altLang="ru-RU" sz="1800" dirty="0" smtClean="0">
                <a:cs typeface="Times New Roman" panose="02020603050405020304" pitchFamily="18" charset="0"/>
              </a:rPr>
              <a:t>При </a:t>
            </a:r>
            <a:r>
              <a:rPr lang="ru-RU" altLang="ru-RU" sz="1800" i="1" dirty="0" smtClean="0">
                <a:cs typeface="Times New Roman" panose="02020603050405020304" pitchFamily="18" charset="0"/>
              </a:rPr>
              <a:t>соединении</a:t>
            </a:r>
            <a:r>
              <a:rPr lang="ru-RU" altLang="ru-RU" sz="1800" dirty="0" smtClean="0">
                <a:cs typeface="Times New Roman" panose="02020603050405020304" pitchFamily="18" charset="0"/>
              </a:rPr>
              <a:t> (</a:t>
            </a:r>
            <a:r>
              <a:rPr lang="en-US" altLang="ru-RU" sz="1800" dirty="0" smtClean="0">
                <a:cs typeface="Arial" panose="020B0604020202020204" pitchFamily="34" charset="0"/>
              </a:rPr>
              <a:t>JOIN</a:t>
            </a:r>
            <a:r>
              <a:rPr lang="ru-RU" altLang="ru-RU" sz="1800" dirty="0" smtClean="0">
                <a:cs typeface="Times New Roman" panose="02020603050405020304" pitchFamily="18" charset="0"/>
              </a:rPr>
              <a:t>) двух отношений по некоторому условию образуется результирующее отношение, кортежи которого являются конкатенацией кортежей первого и второго отношений и удовлетворяют этому условию</a:t>
            </a:r>
            <a:r>
              <a:rPr lang="ru-RU" altLang="ru-RU" sz="1800" dirty="0" smtClean="0"/>
              <a:t> </a:t>
            </a:r>
          </a:p>
          <a:p>
            <a:pPr lvl="1" eaLnBrk="1" hangingPunct="1">
              <a:lnSpc>
                <a:spcPct val="70000"/>
              </a:lnSpc>
              <a:spcBef>
                <a:spcPct val="40000"/>
              </a:spcBef>
              <a:buSzPct val="140000"/>
              <a:buFont typeface="Wingdings" panose="05000000000000000000" pitchFamily="2" charset="2"/>
              <a:buChar char="Ø"/>
            </a:pPr>
            <a:r>
              <a:rPr lang="ru-RU" altLang="ru-RU" sz="1800" dirty="0" smtClean="0">
                <a:cs typeface="Times New Roman" panose="02020603050405020304" pitchFamily="18" charset="0"/>
              </a:rPr>
              <a:t>У операции </a:t>
            </a:r>
            <a:r>
              <a:rPr lang="ru-RU" altLang="ru-RU" sz="1800" i="1" dirty="0" smtClean="0">
                <a:cs typeface="Times New Roman" panose="02020603050405020304" pitchFamily="18" charset="0"/>
              </a:rPr>
              <a:t>реляционного деления</a:t>
            </a:r>
            <a:r>
              <a:rPr lang="ru-RU" altLang="ru-RU" sz="1800" dirty="0" smtClean="0">
                <a:cs typeface="Times New Roman" panose="02020603050405020304" pitchFamily="18" charset="0"/>
              </a:rPr>
              <a:t> (</a:t>
            </a:r>
            <a:r>
              <a:rPr lang="en-US" altLang="ru-RU" sz="1800" dirty="0" smtClean="0">
                <a:cs typeface="Arial" panose="020B0604020202020204" pitchFamily="34" charset="0"/>
              </a:rPr>
              <a:t>DIVIDE BY</a:t>
            </a:r>
            <a:r>
              <a:rPr lang="ru-RU" altLang="ru-RU" sz="1800" dirty="0" smtClean="0">
                <a:cs typeface="Times New Roman" panose="02020603050405020304" pitchFamily="18" charset="0"/>
              </a:rPr>
              <a:t>) два операнда – бинарное и унарное отношения. Результирующее отношение состоит из унарных кортежей, включающих значения первого атрибута кортежей первого операнда таких, что множество значений второго атрибута (при фиксированном значении первого атрибута) включает множество значений второго операнда</a:t>
            </a:r>
            <a:r>
              <a:rPr lang="ru-RU" altLang="ru-RU" sz="1800" dirty="0" smtClean="0"/>
              <a:t> </a:t>
            </a:r>
          </a:p>
          <a:p>
            <a:pPr eaLnBrk="1" hangingPunct="1">
              <a:lnSpc>
                <a:spcPct val="70000"/>
              </a:lnSpc>
              <a:spcBef>
                <a:spcPct val="40000"/>
              </a:spcBef>
              <a:buClr>
                <a:schemeClr val="tx1"/>
              </a:buClr>
              <a:buSzPct val="140000"/>
            </a:pPr>
            <a:endParaRPr lang="ru-RU" altLang="ru-RU" sz="2000" dirty="0" smtClean="0"/>
          </a:p>
          <a:p>
            <a:pPr eaLnBrk="1" hangingPunct="1">
              <a:lnSpc>
                <a:spcPct val="70000"/>
              </a:lnSpc>
              <a:spcBef>
                <a:spcPct val="40000"/>
              </a:spcBef>
              <a:buClr>
                <a:schemeClr val="tx1"/>
              </a:buClr>
              <a:buSzPct val="140000"/>
            </a:pPr>
            <a:endParaRPr lang="ru-RU" altLang="ru-RU" sz="1700" dirty="0" smtClean="0"/>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8</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EF8C161D-9032-4EB7-A5E6-574AFEB4725E}" type="datetime1">
              <a:rPr lang="ru-RU" altLang="en-US" smtClean="0"/>
              <a:t>20.11.2019</a:t>
            </a:fld>
            <a:endParaRPr lang="ru-RU" altLang="en-US"/>
          </a:p>
        </p:txBody>
      </p:sp>
      <p:sp>
        <p:nvSpPr>
          <p:cNvPr id="83971" name="Rectangle 2"/>
          <p:cNvSpPr>
            <a:spLocks noGrp="1" noChangeArrowheads="1"/>
          </p:cNvSpPr>
          <p:nvPr>
            <p:ph type="title"/>
          </p:nvPr>
        </p:nvSpPr>
        <p:spPr/>
        <p:txBody>
          <a:bodyPr/>
          <a:lstStyle/>
          <a:p>
            <a:pPr eaLnBrk="1" hangingPunct="1"/>
            <a:r>
              <a:rPr lang="ru-RU" altLang="ru-RU" sz="3800" smtClean="0"/>
              <a:t>Реляционное исчисление кортежей (10)</a:t>
            </a:r>
            <a:br>
              <a:rPr lang="ru-RU" altLang="ru-RU" sz="3800" smtClean="0"/>
            </a:br>
            <a:r>
              <a:rPr lang="ru-RU" altLang="ru-RU" sz="2400" smtClean="0"/>
              <a:t>Правильно построенные формулы</a:t>
            </a:r>
            <a:r>
              <a:rPr lang="ru-RU" altLang="ru-RU" sz="3800" smtClean="0"/>
              <a:t> </a:t>
            </a:r>
            <a:r>
              <a:rPr lang="ru-RU" altLang="ru-RU" sz="2400" smtClean="0"/>
              <a:t>(8)</a:t>
            </a:r>
          </a:p>
        </p:txBody>
      </p:sp>
      <p:sp>
        <p:nvSpPr>
          <p:cNvPr id="83972" name="Rectangle 3"/>
          <p:cNvSpPr>
            <a:spLocks noGrp="1" noChangeArrowheads="1"/>
          </p:cNvSpPr>
          <p:nvPr>
            <p:ph type="body" idx="1"/>
          </p:nvPr>
        </p:nvSpPr>
        <p:spPr/>
        <p:txBody>
          <a:bodyPr/>
          <a:lstStyle/>
          <a:p>
            <a:pPr eaLnBrk="1" hangingPunct="1">
              <a:lnSpc>
                <a:spcPct val="90000"/>
              </a:lnSpc>
            </a:pPr>
            <a:r>
              <a:rPr lang="ru-RU" altLang="ru-RU" sz="2100" smtClean="0"/>
              <a:t>Очевидный способ реализации системы, которая по заданной WFF при существующем состоянии базы данных производит такой результат, заключается в следующем:</a:t>
            </a:r>
          </a:p>
          <a:p>
            <a:pPr lvl="1" eaLnBrk="1" hangingPunct="1">
              <a:lnSpc>
                <a:spcPct val="90000"/>
              </a:lnSpc>
              <a:buFont typeface="Wingdings" panose="05000000000000000000" pitchFamily="2" charset="2"/>
              <a:buChar char="Ø"/>
            </a:pPr>
            <a:r>
              <a:rPr lang="ru-RU" altLang="ru-RU" sz="2000" smtClean="0"/>
              <a:t>в некотором порядке просматривать область определения (например) переменной СЛУЖАЩИЙ;</a:t>
            </a:r>
          </a:p>
          <a:p>
            <a:pPr lvl="1" eaLnBrk="1" hangingPunct="1">
              <a:lnSpc>
                <a:spcPct val="90000"/>
              </a:lnSpc>
              <a:buFont typeface="Wingdings" panose="05000000000000000000" pitchFamily="2" charset="2"/>
              <a:buChar char="Ø"/>
            </a:pPr>
            <a:r>
              <a:rPr lang="ru-RU" altLang="ru-RU" sz="2000" smtClean="0"/>
              <a:t>для каждого текущего кортежа из области определения переменной СЛУЖАЩИЙ просматривать область определения переменной ПРОЕКТ;</a:t>
            </a:r>
          </a:p>
          <a:p>
            <a:pPr lvl="1" eaLnBrk="1" hangingPunct="1">
              <a:lnSpc>
                <a:spcPct val="90000"/>
              </a:lnSpc>
              <a:buFont typeface="Wingdings" panose="05000000000000000000" pitchFamily="2" charset="2"/>
              <a:buChar char="Ø"/>
            </a:pPr>
            <a:r>
              <a:rPr lang="ru-RU" altLang="ru-RU" sz="2000" smtClean="0"/>
              <a:t>оставлять в области истинности те пары кортежей, для которых формула принимает значение </a:t>
            </a:r>
            <a:r>
              <a:rPr lang="ru-RU" altLang="ru-RU" sz="2000" i="1" smtClean="0"/>
              <a:t>true</a:t>
            </a:r>
            <a:r>
              <a:rPr lang="ru-RU" altLang="ru-RU" sz="2000" smtClean="0"/>
              <a:t> </a:t>
            </a:r>
          </a:p>
          <a:p>
            <a:pPr eaLnBrk="1" hangingPunct="1">
              <a:lnSpc>
                <a:spcPct val="90000"/>
              </a:lnSpc>
            </a:pPr>
            <a:r>
              <a:rPr lang="ru-RU" altLang="ru-RU" sz="2100" smtClean="0"/>
              <a:t>Возможен и альтернативный подход: начать просмотр с области определения переменной ПРОЕКТ, и для каждого кортежа ПРОЕКТ просматривать область определения СЛУЖАЩИЙ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80</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45B8EA99-8963-4E05-BB5F-F81A3D4B376E}" type="datetime1">
              <a:rPr lang="ru-RU" altLang="en-US" smtClean="0"/>
              <a:t>20.11.2019</a:t>
            </a:fld>
            <a:endParaRPr lang="ru-RU" altLang="en-US"/>
          </a:p>
        </p:txBody>
      </p:sp>
      <p:sp>
        <p:nvSpPr>
          <p:cNvPr id="84995" name="Rectangle 2"/>
          <p:cNvSpPr>
            <a:spLocks noGrp="1" noChangeArrowheads="1"/>
          </p:cNvSpPr>
          <p:nvPr>
            <p:ph type="title"/>
          </p:nvPr>
        </p:nvSpPr>
        <p:spPr/>
        <p:txBody>
          <a:bodyPr/>
          <a:lstStyle/>
          <a:p>
            <a:pPr eaLnBrk="1" hangingPunct="1"/>
            <a:r>
              <a:rPr lang="ru-RU" altLang="ru-RU" sz="3800" smtClean="0"/>
              <a:t>Реляционное исчисление кортежей (11)</a:t>
            </a:r>
            <a:br>
              <a:rPr lang="ru-RU" altLang="ru-RU" sz="3800" smtClean="0"/>
            </a:br>
            <a:r>
              <a:rPr lang="ru-RU" altLang="ru-RU" sz="2400" smtClean="0"/>
              <a:t>Правильно построенные формулы</a:t>
            </a:r>
            <a:r>
              <a:rPr lang="ru-RU" altLang="ru-RU" sz="3800" smtClean="0"/>
              <a:t> </a:t>
            </a:r>
            <a:r>
              <a:rPr lang="ru-RU" altLang="ru-RU" sz="2400" smtClean="0"/>
              <a:t>(9)</a:t>
            </a:r>
          </a:p>
        </p:txBody>
      </p:sp>
      <p:sp>
        <p:nvSpPr>
          <p:cNvPr id="84996" name="Rectangle 3"/>
          <p:cNvSpPr>
            <a:spLocks noGrp="1" noChangeArrowheads="1"/>
          </p:cNvSpPr>
          <p:nvPr>
            <p:ph type="body" idx="1"/>
          </p:nvPr>
        </p:nvSpPr>
        <p:spPr/>
        <p:txBody>
          <a:bodyPr/>
          <a:lstStyle/>
          <a:p>
            <a:pPr eaLnBrk="1" hangingPunct="1">
              <a:lnSpc>
                <a:spcPct val="90000"/>
              </a:lnSpc>
            </a:pPr>
            <a:r>
              <a:rPr lang="ru-RU" altLang="ru-RU" sz="2100" smtClean="0"/>
              <a:t>Здесь нужно сделать три замечания </a:t>
            </a:r>
          </a:p>
          <a:p>
            <a:pPr eaLnBrk="1" hangingPunct="1">
              <a:lnSpc>
                <a:spcPct val="90000"/>
              </a:lnSpc>
            </a:pPr>
            <a:r>
              <a:rPr lang="ru-RU" altLang="ru-RU" sz="2100" smtClean="0"/>
              <a:t>Во-первых, если бы в данном случае формула была тождественно истинной, например, имела вид </a:t>
            </a:r>
          </a:p>
          <a:p>
            <a:pPr eaLnBrk="1" hangingPunct="1">
              <a:lnSpc>
                <a:spcPct val="90000"/>
              </a:lnSpc>
            </a:pPr>
            <a:r>
              <a:rPr lang="ru-RU" altLang="ru-RU" sz="2100" smtClean="0">
                <a:latin typeface="Courier New" panose="02070309020205020404" pitchFamily="49" charset="0"/>
              </a:rPr>
              <a:t>(СЛУЖАЩИЙ.СЛУ_ИМЯ = СЛУЖАЩИЙ.СЛУ_ИМЯ) AND</a:t>
            </a:r>
            <a:br>
              <a:rPr lang="ru-RU" altLang="ru-RU" sz="2100" smtClean="0">
                <a:latin typeface="Courier New" panose="02070309020205020404" pitchFamily="49" charset="0"/>
              </a:rPr>
            </a:br>
            <a:r>
              <a:rPr lang="ru-RU" altLang="ru-RU" sz="2100" smtClean="0">
                <a:latin typeface="Courier New" panose="02070309020205020404" pitchFamily="49" charset="0"/>
              </a:rPr>
              <a:t>(ПРОЕКТ.ПРОЕКТ_РУК = ПРОЕКТ.ПРОЕКТ_РУК)),</a:t>
            </a:r>
            <a:r>
              <a:rPr lang="ru-RU" altLang="ru-RU" sz="2100" smtClean="0"/>
              <a:t> </a:t>
            </a:r>
          </a:p>
          <a:p>
            <a:pPr eaLnBrk="1" hangingPunct="1">
              <a:lnSpc>
                <a:spcPct val="90000"/>
              </a:lnSpc>
              <a:buFont typeface="Wingdings" panose="05000000000000000000" pitchFamily="2" charset="2"/>
              <a:buNone/>
            </a:pPr>
            <a:r>
              <a:rPr lang="ru-RU" altLang="ru-RU" sz="2100" smtClean="0"/>
              <a:t>	то областью истинности этой формулы являлось бы декартово произведение (в строгом математическом смысле) тел отношений СЛУЖАЩИЙ и ПРОЕКТ</a:t>
            </a:r>
          </a:p>
          <a:p>
            <a:pPr eaLnBrk="1" hangingPunct="1">
              <a:lnSpc>
                <a:spcPct val="90000"/>
              </a:lnSpc>
            </a:pPr>
            <a:r>
              <a:rPr lang="ru-RU" altLang="ru-RU" sz="2100" smtClean="0"/>
              <a:t>В подобных случаях областью истинности WFF является отношение, заголовок которого представляет собой объединение заголовков отношений, на телах которых определены кортежные переменные, а кортежи получаются путем объединения соответствующих кортежей из областей определения переменных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81</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Дата 3"/>
          <p:cNvSpPr>
            <a:spLocks noGrp="1"/>
          </p:cNvSpPr>
          <p:nvPr>
            <p:ph type="dt" sz="quarter" idx="10"/>
          </p:nvPr>
        </p:nvSpPr>
        <p:spPr/>
        <p:txBody>
          <a:bodyPr/>
          <a:lstStyle/>
          <a:p>
            <a:pPr>
              <a:defRPr/>
            </a:pPr>
            <a:fld id="{F4075337-8AD6-4666-950F-5E8F98DF62F8}" type="datetime1">
              <a:rPr lang="ru-RU" altLang="en-US" smtClean="0"/>
              <a:t>20.11.2019</a:t>
            </a:fld>
            <a:endParaRPr lang="ru-RU" altLang="en-US"/>
          </a:p>
        </p:txBody>
      </p:sp>
      <p:sp>
        <p:nvSpPr>
          <p:cNvPr id="86019" name="Rectangle 2"/>
          <p:cNvSpPr>
            <a:spLocks noGrp="1" noChangeArrowheads="1"/>
          </p:cNvSpPr>
          <p:nvPr>
            <p:ph type="title"/>
          </p:nvPr>
        </p:nvSpPr>
        <p:spPr/>
        <p:txBody>
          <a:bodyPr/>
          <a:lstStyle/>
          <a:p>
            <a:pPr eaLnBrk="1" hangingPunct="1"/>
            <a:r>
              <a:rPr lang="ru-RU" altLang="ru-RU" sz="3800" smtClean="0"/>
              <a:t>Реляционное исчисление кортежей (12)</a:t>
            </a:r>
            <a:br>
              <a:rPr lang="ru-RU" altLang="ru-RU" sz="3800" smtClean="0"/>
            </a:br>
            <a:r>
              <a:rPr lang="ru-RU" altLang="ru-RU" sz="2400" smtClean="0"/>
              <a:t>Правильно построенные формулы</a:t>
            </a:r>
            <a:r>
              <a:rPr lang="ru-RU" altLang="ru-RU" sz="3800" smtClean="0"/>
              <a:t> </a:t>
            </a:r>
            <a:r>
              <a:rPr lang="ru-RU" altLang="ru-RU" sz="2400" smtClean="0"/>
              <a:t>(10)</a:t>
            </a:r>
          </a:p>
        </p:txBody>
      </p:sp>
      <p:sp>
        <p:nvSpPr>
          <p:cNvPr id="86020" name="Rectangle 3"/>
          <p:cNvSpPr>
            <a:spLocks noGrp="1" noChangeArrowheads="1"/>
          </p:cNvSpPr>
          <p:nvPr>
            <p:ph type="body" idx="1"/>
          </p:nvPr>
        </p:nvSpPr>
        <p:spPr/>
        <p:txBody>
          <a:bodyPr/>
          <a:lstStyle/>
          <a:p>
            <a:pPr eaLnBrk="1" hangingPunct="1"/>
            <a:r>
              <a:rPr lang="ru-RU" altLang="ru-RU" sz="2400" smtClean="0"/>
              <a:t>При этом имя атрибута результирующего отношения уточняется именем соответствующей переменной</a:t>
            </a:r>
          </a:p>
          <a:p>
            <a:pPr eaLnBrk="1" hangingPunct="1"/>
            <a:r>
              <a:rPr lang="ru-RU" altLang="ru-RU" sz="2400" smtClean="0"/>
              <a:t>Поэтому правильнее изображать область истинности формулы </a:t>
            </a:r>
            <a:br>
              <a:rPr lang="ru-RU" altLang="ru-RU" sz="2400" smtClean="0"/>
            </a:br>
            <a:r>
              <a:rPr lang="ru-RU" altLang="ru-RU" sz="2400" smtClean="0">
                <a:latin typeface="Courier New" panose="02070309020205020404" pitchFamily="49" charset="0"/>
              </a:rPr>
              <a:t>СЛУЖАЩИЙ.СЛУ_ИМЯ = ПРОЕКТ.ПРОЕКТ_РУК</a:t>
            </a:r>
            <a:br>
              <a:rPr lang="ru-RU" altLang="ru-RU" sz="2400" smtClean="0">
                <a:latin typeface="Courier New" panose="02070309020205020404" pitchFamily="49" charset="0"/>
              </a:rPr>
            </a:br>
            <a:r>
              <a:rPr lang="ru-RU" altLang="ru-RU" sz="2400" smtClean="0"/>
              <a:t>следующим образом:</a:t>
            </a:r>
            <a:r>
              <a:rPr lang="ru-RU" altLang="ru-RU" smtClean="0">
                <a:latin typeface="Courier New" panose="02070309020205020404" pitchFamily="49" charset="0"/>
              </a:rPr>
              <a:t> </a:t>
            </a:r>
          </a:p>
          <a:p>
            <a:pPr eaLnBrk="1" hangingPunct="1">
              <a:buFont typeface="Wingdings" panose="05000000000000000000" pitchFamily="2" charset="2"/>
              <a:buNone/>
            </a:pPr>
            <a:endParaRPr lang="ru-RU" altLang="ru-RU" smtClean="0">
              <a:latin typeface="Courier New" panose="02070309020205020404" pitchFamily="49" charset="0"/>
            </a:endParaRPr>
          </a:p>
        </p:txBody>
      </p:sp>
      <p:pic>
        <p:nvPicPr>
          <p:cNvPr id="86021" name="Picture 4" descr="РИ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13" y="4149725"/>
            <a:ext cx="554355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Номер слайда 1"/>
          <p:cNvSpPr>
            <a:spLocks noGrp="1"/>
          </p:cNvSpPr>
          <p:nvPr>
            <p:ph type="sldNum" sz="quarter" idx="12"/>
          </p:nvPr>
        </p:nvSpPr>
        <p:spPr/>
        <p:txBody>
          <a:bodyPr/>
          <a:lstStyle/>
          <a:p>
            <a:fld id="{BC26A8E8-6D64-4591-8697-E6771CC41FE5}" type="slidenum">
              <a:rPr lang="ru-RU" altLang="en-US" smtClean="0"/>
              <a:pPr/>
              <a:t>82</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8E73D1AA-0643-4714-955F-03786F94CD3D}" type="datetime1">
              <a:rPr lang="ru-RU" altLang="en-US" smtClean="0"/>
              <a:t>20.11.2019</a:t>
            </a:fld>
            <a:endParaRPr lang="ru-RU" altLang="en-US"/>
          </a:p>
        </p:txBody>
      </p:sp>
      <p:sp>
        <p:nvSpPr>
          <p:cNvPr id="87043" name="Rectangle 2"/>
          <p:cNvSpPr>
            <a:spLocks noGrp="1" noChangeArrowheads="1"/>
          </p:cNvSpPr>
          <p:nvPr>
            <p:ph type="title"/>
          </p:nvPr>
        </p:nvSpPr>
        <p:spPr/>
        <p:txBody>
          <a:bodyPr/>
          <a:lstStyle/>
          <a:p>
            <a:pPr eaLnBrk="1" hangingPunct="1"/>
            <a:r>
              <a:rPr lang="ru-RU" altLang="ru-RU" sz="3800" smtClean="0"/>
              <a:t>Реляционное исчисление кортежей (13)</a:t>
            </a:r>
            <a:br>
              <a:rPr lang="ru-RU" altLang="ru-RU" sz="3800" smtClean="0"/>
            </a:br>
            <a:r>
              <a:rPr lang="ru-RU" altLang="ru-RU" sz="2400" smtClean="0"/>
              <a:t>Правильно построенные формулы</a:t>
            </a:r>
            <a:r>
              <a:rPr lang="ru-RU" altLang="ru-RU" sz="3800" smtClean="0"/>
              <a:t> </a:t>
            </a:r>
            <a:r>
              <a:rPr lang="ru-RU" altLang="ru-RU" sz="2400" smtClean="0"/>
              <a:t>(11)</a:t>
            </a:r>
          </a:p>
        </p:txBody>
      </p:sp>
      <p:sp>
        <p:nvSpPr>
          <p:cNvPr id="87044" name="Rectangle 3"/>
          <p:cNvSpPr>
            <a:spLocks noGrp="1" noChangeArrowheads="1"/>
          </p:cNvSpPr>
          <p:nvPr>
            <p:ph type="body" idx="1"/>
          </p:nvPr>
        </p:nvSpPr>
        <p:spPr/>
        <p:txBody>
          <a:bodyPr/>
          <a:lstStyle/>
          <a:p>
            <a:pPr eaLnBrk="1" hangingPunct="1">
              <a:lnSpc>
                <a:spcPct val="90000"/>
              </a:lnSpc>
            </a:pPr>
            <a:r>
              <a:rPr lang="ru-RU" altLang="ru-RU" sz="2100" smtClean="0"/>
              <a:t>Во-вторых, как видно, показанное результирующее отношение в точности совпадает с результатом алгебраической операции </a:t>
            </a:r>
            <a:br>
              <a:rPr lang="ru-RU" altLang="ru-RU" sz="2100" smtClean="0"/>
            </a:br>
            <a:r>
              <a:rPr lang="ru-RU" altLang="ru-RU" sz="2100" smtClean="0">
                <a:latin typeface="Courier New" panose="02070309020205020404" pitchFamily="49" charset="0"/>
              </a:rPr>
              <a:t>СЛУЖАЩИЕ JOIN ПРОЕКТЫ WHERE СЛУ_ИМЯ = ПРОЕКТ_РУК</a:t>
            </a:r>
            <a:r>
              <a:rPr lang="ru-RU" altLang="ru-RU" sz="2100" smtClean="0"/>
              <a:t> </a:t>
            </a:r>
            <a:br>
              <a:rPr lang="ru-RU" altLang="ru-RU" sz="2100" smtClean="0"/>
            </a:br>
            <a:r>
              <a:rPr lang="ru-RU" altLang="ru-RU" sz="2100" smtClean="0"/>
              <a:t>с учетом особенности именования атрибутов результирующего отношения.</a:t>
            </a:r>
          </a:p>
          <a:p>
            <a:pPr eaLnBrk="1" hangingPunct="1">
              <a:lnSpc>
                <a:spcPct val="90000"/>
              </a:lnSpc>
            </a:pPr>
            <a:r>
              <a:rPr lang="ru-RU" altLang="ru-RU" sz="2100" smtClean="0"/>
              <a:t>Наконец, заметим, что описанный выше способ реализации, который приводит к получению области истинности рассмотренной формулы, в действительности является наиболее общим (и зачастую неоптимальным) способом выполнения операций соединения </a:t>
            </a:r>
          </a:p>
          <a:p>
            <a:pPr lvl="1" eaLnBrk="1" hangingPunct="1">
              <a:lnSpc>
                <a:spcPct val="90000"/>
              </a:lnSpc>
              <a:buFont typeface="Wingdings" panose="05000000000000000000" pitchFamily="2" charset="2"/>
              <a:buChar char="Ø"/>
            </a:pPr>
            <a:r>
              <a:rPr lang="ru-RU" altLang="ru-RU" sz="2000" smtClean="0"/>
              <a:t>он называется методом </a:t>
            </a:r>
            <a:r>
              <a:rPr lang="ru-RU" altLang="ru-RU" sz="2000" i="1" smtClean="0"/>
              <a:t>вложенных циклов – nested loops join</a:t>
            </a:r>
            <a:r>
              <a:rPr lang="ru-RU" altLang="ru-RU" sz="2000" smtClean="0"/>
              <a:t>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83</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00BFA53D-5BFB-4B5A-9386-08A88B780D81}" type="datetime1">
              <a:rPr lang="ru-RU" altLang="en-US" smtClean="0"/>
              <a:t>20.11.2019</a:t>
            </a:fld>
            <a:endParaRPr lang="ru-RU" altLang="en-US"/>
          </a:p>
        </p:txBody>
      </p:sp>
      <p:sp>
        <p:nvSpPr>
          <p:cNvPr id="88067" name="Rectangle 2"/>
          <p:cNvSpPr>
            <a:spLocks noGrp="1" noChangeArrowheads="1"/>
          </p:cNvSpPr>
          <p:nvPr>
            <p:ph type="title"/>
          </p:nvPr>
        </p:nvSpPr>
        <p:spPr/>
        <p:txBody>
          <a:bodyPr/>
          <a:lstStyle/>
          <a:p>
            <a:pPr eaLnBrk="1" hangingPunct="1"/>
            <a:r>
              <a:rPr lang="ru-RU" altLang="ru-RU" sz="3800" smtClean="0"/>
              <a:t>Реляционное исчисление кортежей (14)</a:t>
            </a:r>
            <a:br>
              <a:rPr lang="ru-RU" altLang="ru-RU" sz="3800" smtClean="0"/>
            </a:br>
            <a:r>
              <a:rPr lang="ru-RU" altLang="ru-RU" sz="2400" smtClean="0"/>
              <a:t>Правильно построенные формулы</a:t>
            </a:r>
            <a:r>
              <a:rPr lang="ru-RU" altLang="ru-RU" sz="3800" smtClean="0"/>
              <a:t> </a:t>
            </a:r>
            <a:r>
              <a:rPr lang="ru-RU" altLang="ru-RU" sz="2400" smtClean="0"/>
              <a:t>(11)</a:t>
            </a:r>
          </a:p>
        </p:txBody>
      </p:sp>
      <p:sp>
        <p:nvSpPr>
          <p:cNvPr id="88068" name="Rectangle 3"/>
          <p:cNvSpPr>
            <a:spLocks noGrp="1" noChangeArrowheads="1"/>
          </p:cNvSpPr>
          <p:nvPr>
            <p:ph type="body" idx="1"/>
          </p:nvPr>
        </p:nvSpPr>
        <p:spPr/>
        <p:txBody>
          <a:bodyPr/>
          <a:lstStyle/>
          <a:p>
            <a:pPr eaLnBrk="1" hangingPunct="1">
              <a:lnSpc>
                <a:spcPct val="90000"/>
              </a:lnSpc>
            </a:pPr>
            <a:r>
              <a:rPr lang="ru-RU" altLang="ru-RU" sz="2100" smtClean="0"/>
              <a:t>При построении WFF допускается использование кванторов существования (EXISTS) и всеобщности (FORALL)</a:t>
            </a:r>
          </a:p>
          <a:p>
            <a:pPr eaLnBrk="1" hangingPunct="1">
              <a:lnSpc>
                <a:spcPct val="90000"/>
              </a:lnSpc>
            </a:pPr>
            <a:r>
              <a:rPr lang="ru-RU" altLang="ru-RU" sz="2100" smtClean="0"/>
              <a:t>Если </a:t>
            </a:r>
            <a:r>
              <a:rPr lang="ru-RU" altLang="ru-RU" sz="2100" i="1" smtClean="0"/>
              <a:t>form</a:t>
            </a:r>
            <a:r>
              <a:rPr lang="ru-RU" altLang="ru-RU" sz="2100" smtClean="0"/>
              <a:t> – это WFF, в которой участвует переменная </a:t>
            </a:r>
            <a:r>
              <a:rPr lang="ru-RU" altLang="ru-RU" sz="2100" i="1" smtClean="0"/>
              <a:t>var</a:t>
            </a:r>
            <a:r>
              <a:rPr lang="ru-RU" altLang="ru-RU" sz="2100" smtClean="0"/>
              <a:t>, то конструкции EXISTS</a:t>
            </a:r>
            <a:r>
              <a:rPr lang="ru-RU" altLang="ru-RU" sz="2100" i="1" smtClean="0"/>
              <a:t> var (form)</a:t>
            </a:r>
            <a:r>
              <a:rPr lang="ru-RU" altLang="ru-RU" sz="2100" smtClean="0"/>
              <a:t> и FORALL </a:t>
            </a:r>
            <a:r>
              <a:rPr lang="ru-RU" altLang="ru-RU" sz="2100" i="1" smtClean="0"/>
              <a:t>var </a:t>
            </a:r>
            <a:r>
              <a:rPr lang="ru-RU" altLang="ru-RU" sz="2100" smtClean="0"/>
              <a:t>(</a:t>
            </a:r>
            <a:r>
              <a:rPr lang="ru-RU" altLang="ru-RU" sz="2100" i="1" smtClean="0"/>
              <a:t>form</a:t>
            </a:r>
            <a:r>
              <a:rPr lang="ru-RU" altLang="ru-RU" sz="2100" smtClean="0"/>
              <a:t>) представляют собой WFF</a:t>
            </a:r>
          </a:p>
          <a:p>
            <a:pPr eaLnBrk="1" hangingPunct="1">
              <a:lnSpc>
                <a:spcPct val="90000"/>
              </a:lnSpc>
            </a:pPr>
            <a:r>
              <a:rPr lang="ru-RU" altLang="ru-RU" sz="2100" smtClean="0"/>
              <a:t>По определению, формула EXISTS </a:t>
            </a:r>
            <a:r>
              <a:rPr lang="ru-RU" altLang="ru-RU" sz="2100" i="1" smtClean="0"/>
              <a:t>var </a:t>
            </a:r>
            <a:r>
              <a:rPr lang="ru-RU" altLang="ru-RU" sz="2100" smtClean="0"/>
              <a:t>(</a:t>
            </a:r>
            <a:r>
              <a:rPr lang="ru-RU" altLang="ru-RU" sz="2100" i="1" smtClean="0"/>
              <a:t>form</a:t>
            </a:r>
            <a:r>
              <a:rPr lang="ru-RU" altLang="ru-RU" sz="2100" smtClean="0"/>
              <a:t>) принимает значение </a:t>
            </a:r>
            <a:r>
              <a:rPr lang="ru-RU" altLang="ru-RU" sz="2100" i="1" smtClean="0"/>
              <a:t>true </a:t>
            </a:r>
            <a:r>
              <a:rPr lang="ru-RU" altLang="ru-RU" sz="2100" smtClean="0"/>
              <a:t>в том и только в том случае, если в области определения переменной </a:t>
            </a:r>
            <a:r>
              <a:rPr lang="ru-RU" altLang="ru-RU" sz="2100" i="1" smtClean="0"/>
              <a:t>var </a:t>
            </a:r>
            <a:r>
              <a:rPr lang="ru-RU" altLang="ru-RU" sz="2100" smtClean="0"/>
              <a:t>найдется </a:t>
            </a:r>
            <a:r>
              <a:rPr lang="ru-RU" altLang="ru-RU" sz="2100" i="1" smtClean="0"/>
              <a:t>хотя бы одно значение</a:t>
            </a:r>
            <a:r>
              <a:rPr lang="ru-RU" altLang="ru-RU" sz="2100" smtClean="0"/>
              <a:t> (кортеж), для которого WFF </a:t>
            </a:r>
            <a:r>
              <a:rPr lang="ru-RU" altLang="ru-RU" sz="2100" i="1" smtClean="0"/>
              <a:t>form </a:t>
            </a:r>
            <a:r>
              <a:rPr lang="ru-RU" altLang="ru-RU" sz="2100" smtClean="0"/>
              <a:t>принимает значение </a:t>
            </a:r>
            <a:r>
              <a:rPr lang="ru-RU" altLang="ru-RU" sz="2100" i="1" smtClean="0"/>
              <a:t>true</a:t>
            </a:r>
          </a:p>
          <a:p>
            <a:pPr eaLnBrk="1" hangingPunct="1">
              <a:lnSpc>
                <a:spcPct val="90000"/>
              </a:lnSpc>
            </a:pPr>
            <a:r>
              <a:rPr lang="ru-RU" altLang="ru-RU" sz="2100" smtClean="0"/>
              <a:t>Формула FORALL </a:t>
            </a:r>
            <a:r>
              <a:rPr lang="ru-RU" altLang="ru-RU" sz="2100" i="1" smtClean="0"/>
              <a:t>var </a:t>
            </a:r>
            <a:r>
              <a:rPr lang="ru-RU" altLang="ru-RU" sz="2100" smtClean="0"/>
              <a:t>(</a:t>
            </a:r>
            <a:r>
              <a:rPr lang="ru-RU" altLang="ru-RU" sz="2100" i="1" smtClean="0"/>
              <a:t>form</a:t>
            </a:r>
            <a:r>
              <a:rPr lang="ru-RU" altLang="ru-RU" sz="2100" smtClean="0"/>
              <a:t>) принимает значение </a:t>
            </a:r>
            <a:r>
              <a:rPr lang="ru-RU" altLang="ru-RU" sz="2100" i="1" smtClean="0"/>
              <a:t>true</a:t>
            </a:r>
            <a:r>
              <a:rPr lang="ru-RU" altLang="ru-RU" sz="2100" smtClean="0"/>
              <a:t>, если </a:t>
            </a:r>
            <a:r>
              <a:rPr lang="ru-RU" altLang="ru-RU" sz="2100" i="1" smtClean="0"/>
              <a:t>для всех значений</a:t>
            </a:r>
            <a:r>
              <a:rPr lang="ru-RU" altLang="ru-RU" sz="2100" smtClean="0"/>
              <a:t> переменной </a:t>
            </a:r>
            <a:r>
              <a:rPr lang="ru-RU" altLang="ru-RU" sz="2100" i="1" smtClean="0"/>
              <a:t>var </a:t>
            </a:r>
            <a:r>
              <a:rPr lang="ru-RU" altLang="ru-RU" sz="2100" smtClean="0"/>
              <a:t>из ее области определения WFF </a:t>
            </a:r>
            <a:r>
              <a:rPr lang="ru-RU" altLang="ru-RU" sz="2100" i="1" smtClean="0"/>
              <a:t>form </a:t>
            </a:r>
            <a:r>
              <a:rPr lang="ru-RU" altLang="ru-RU" sz="2100" smtClean="0"/>
              <a:t>принимает значение </a:t>
            </a:r>
            <a:r>
              <a:rPr lang="ru-RU" altLang="ru-RU" sz="2100" i="1" smtClean="0"/>
              <a:t>true</a:t>
            </a:r>
            <a:r>
              <a:rPr lang="ru-RU" altLang="ru-RU" sz="2100" smtClean="0"/>
              <a:t>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84</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BAD3F41D-25E6-4F5E-B668-244C41069C87}" type="datetime1">
              <a:rPr lang="ru-RU" altLang="en-US" smtClean="0"/>
              <a:t>20.11.2019</a:t>
            </a:fld>
            <a:endParaRPr lang="ru-RU" altLang="en-US"/>
          </a:p>
        </p:txBody>
      </p:sp>
      <p:sp>
        <p:nvSpPr>
          <p:cNvPr id="89091" name="Rectangle 2"/>
          <p:cNvSpPr>
            <a:spLocks noGrp="1" noChangeArrowheads="1"/>
          </p:cNvSpPr>
          <p:nvPr>
            <p:ph type="title"/>
          </p:nvPr>
        </p:nvSpPr>
        <p:spPr/>
        <p:txBody>
          <a:bodyPr/>
          <a:lstStyle/>
          <a:p>
            <a:pPr eaLnBrk="1" hangingPunct="1"/>
            <a:r>
              <a:rPr lang="ru-RU" altLang="ru-RU" sz="3800" smtClean="0"/>
              <a:t>Реляционное исчисление кортежей (15)</a:t>
            </a:r>
            <a:br>
              <a:rPr lang="ru-RU" altLang="ru-RU" sz="3800" smtClean="0"/>
            </a:br>
            <a:r>
              <a:rPr lang="ru-RU" altLang="ru-RU" sz="2400" smtClean="0"/>
              <a:t>Правильно построенные формулы</a:t>
            </a:r>
            <a:r>
              <a:rPr lang="ru-RU" altLang="ru-RU" sz="3800" smtClean="0"/>
              <a:t> </a:t>
            </a:r>
            <a:r>
              <a:rPr lang="ru-RU" altLang="ru-RU" sz="2400" smtClean="0"/>
              <a:t>(12)</a:t>
            </a:r>
          </a:p>
        </p:txBody>
      </p:sp>
      <p:sp>
        <p:nvSpPr>
          <p:cNvPr id="89092" name="Rectangle 3"/>
          <p:cNvSpPr>
            <a:spLocks noGrp="1" noChangeArrowheads="1"/>
          </p:cNvSpPr>
          <p:nvPr>
            <p:ph type="body" idx="1"/>
          </p:nvPr>
        </p:nvSpPr>
        <p:spPr/>
        <p:txBody>
          <a:bodyPr/>
          <a:lstStyle/>
          <a:p>
            <a:pPr eaLnBrk="1" hangingPunct="1">
              <a:lnSpc>
                <a:spcPct val="80000"/>
              </a:lnSpc>
            </a:pPr>
            <a:r>
              <a:rPr lang="ru-RU" altLang="ru-RU" sz="1900" smtClean="0"/>
              <a:t>Переменные, входящие в WFF, могут быть </a:t>
            </a:r>
            <a:r>
              <a:rPr lang="ru-RU" altLang="ru-RU" sz="1900" i="1" smtClean="0"/>
              <a:t>свободными </a:t>
            </a:r>
            <a:r>
              <a:rPr lang="ru-RU" altLang="ru-RU" sz="1900" smtClean="0"/>
              <a:t>или </a:t>
            </a:r>
            <a:r>
              <a:rPr lang="ru-RU" altLang="ru-RU" sz="1900" i="1" smtClean="0"/>
              <a:t>связанными</a:t>
            </a:r>
          </a:p>
          <a:p>
            <a:pPr eaLnBrk="1" hangingPunct="1">
              <a:lnSpc>
                <a:spcPct val="80000"/>
              </a:lnSpc>
            </a:pPr>
            <a:r>
              <a:rPr lang="ru-RU" altLang="ru-RU" sz="1900" smtClean="0"/>
              <a:t>По определению, все переменные, входящие в WFF, при построении которой не использовались кванторы, являются свободными</a:t>
            </a:r>
          </a:p>
          <a:p>
            <a:pPr eaLnBrk="1" hangingPunct="1">
              <a:lnSpc>
                <a:spcPct val="80000"/>
              </a:lnSpc>
            </a:pPr>
            <a:r>
              <a:rPr lang="ru-RU" altLang="ru-RU" sz="1900" smtClean="0"/>
              <a:t>Фактически, это означает, что если для какого-то набора значений свободных кортежных переменных при вычислении WFF получено значение </a:t>
            </a:r>
            <a:r>
              <a:rPr lang="ru-RU" altLang="ru-RU" sz="1900" i="1" smtClean="0"/>
              <a:t>true</a:t>
            </a:r>
            <a:r>
              <a:rPr lang="ru-RU" altLang="ru-RU" sz="1900" smtClean="0"/>
              <a:t>, то эти значения кортежных переменных могут входить в результирующее отношение</a:t>
            </a:r>
          </a:p>
          <a:p>
            <a:pPr eaLnBrk="1" hangingPunct="1">
              <a:lnSpc>
                <a:spcPct val="80000"/>
              </a:lnSpc>
            </a:pPr>
            <a:r>
              <a:rPr lang="ru-RU" altLang="ru-RU" sz="1900" smtClean="0"/>
              <a:t>Если же имя переменной использовано сразу после квантора при построении WFF вида EXISTS </a:t>
            </a:r>
            <a:r>
              <a:rPr lang="ru-RU" altLang="ru-RU" sz="1900" i="1" smtClean="0"/>
              <a:t>var (form) </a:t>
            </a:r>
            <a:r>
              <a:rPr lang="ru-RU" altLang="ru-RU" sz="1900" smtClean="0"/>
              <a:t>или </a:t>
            </a:r>
            <a:r>
              <a:rPr lang="ru-RU" altLang="ru-RU" sz="1900" i="1" smtClean="0"/>
              <a:t>FORALL var (form)</a:t>
            </a:r>
            <a:r>
              <a:rPr lang="ru-RU" altLang="ru-RU" sz="1900" smtClean="0"/>
              <a:t>, то в этой WFF и во всех WFF, построенных с ее участием, </a:t>
            </a:r>
            <a:r>
              <a:rPr lang="ru-RU" altLang="ru-RU" sz="1900" i="1" smtClean="0"/>
              <a:t>var </a:t>
            </a:r>
            <a:r>
              <a:rPr lang="ru-RU" altLang="ru-RU" sz="1900" smtClean="0"/>
              <a:t>является связанной переменной</a:t>
            </a:r>
          </a:p>
          <a:p>
            <a:pPr eaLnBrk="1" hangingPunct="1">
              <a:lnSpc>
                <a:spcPct val="80000"/>
              </a:lnSpc>
            </a:pPr>
            <a:r>
              <a:rPr lang="ru-RU" altLang="ru-RU" sz="1900" smtClean="0"/>
              <a:t>Это означает, что такая переменная не видна за пределами минимальной WFF, связавшей эту переменную</a:t>
            </a:r>
          </a:p>
          <a:p>
            <a:pPr eaLnBrk="1" hangingPunct="1">
              <a:lnSpc>
                <a:spcPct val="80000"/>
              </a:lnSpc>
            </a:pPr>
            <a:r>
              <a:rPr lang="ru-RU" altLang="ru-RU" sz="1900" smtClean="0"/>
              <a:t>При вычислении значения такой WFF используется не одно значение связанной переменной, а вся область ее определения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85</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141DFA21-A76E-4208-9F10-A55A75D9FE29}" type="datetime1">
              <a:rPr lang="ru-RU" altLang="en-US" smtClean="0"/>
              <a:t>20.11.2019</a:t>
            </a:fld>
            <a:endParaRPr lang="ru-RU" altLang="en-US"/>
          </a:p>
        </p:txBody>
      </p:sp>
      <p:sp>
        <p:nvSpPr>
          <p:cNvPr id="90115" name="Rectangle 2"/>
          <p:cNvSpPr>
            <a:spLocks noGrp="1" noChangeArrowheads="1"/>
          </p:cNvSpPr>
          <p:nvPr>
            <p:ph type="title"/>
          </p:nvPr>
        </p:nvSpPr>
        <p:spPr/>
        <p:txBody>
          <a:bodyPr/>
          <a:lstStyle/>
          <a:p>
            <a:pPr eaLnBrk="1" hangingPunct="1"/>
            <a:r>
              <a:rPr lang="ru-RU" altLang="ru-RU" sz="3800" smtClean="0"/>
              <a:t>Реляционное исчисление кортежей (16)</a:t>
            </a:r>
            <a:br>
              <a:rPr lang="ru-RU" altLang="ru-RU" sz="3800" smtClean="0"/>
            </a:br>
            <a:r>
              <a:rPr lang="ru-RU" altLang="ru-RU" sz="2400" smtClean="0"/>
              <a:t>Правильно построенные формулы</a:t>
            </a:r>
            <a:r>
              <a:rPr lang="ru-RU" altLang="ru-RU" sz="3800" smtClean="0"/>
              <a:t> </a:t>
            </a:r>
            <a:r>
              <a:rPr lang="ru-RU" altLang="ru-RU" sz="2400" smtClean="0"/>
              <a:t>(13)</a:t>
            </a:r>
          </a:p>
        </p:txBody>
      </p:sp>
      <p:sp>
        <p:nvSpPr>
          <p:cNvPr id="90116" name="Rectangle 3"/>
          <p:cNvSpPr>
            <a:spLocks noGrp="1" noChangeArrowheads="1"/>
          </p:cNvSpPr>
          <p:nvPr>
            <p:ph type="body" idx="1"/>
          </p:nvPr>
        </p:nvSpPr>
        <p:spPr/>
        <p:txBody>
          <a:bodyPr/>
          <a:lstStyle/>
          <a:p>
            <a:pPr eaLnBrk="1" hangingPunct="1">
              <a:lnSpc>
                <a:spcPct val="80000"/>
              </a:lnSpc>
            </a:pPr>
            <a:r>
              <a:rPr lang="ru-RU" altLang="ru-RU" sz="2100" smtClean="0"/>
              <a:t>Пусть здесь и далее СЛУ1 и СЛУ2 представляют собой две кортежные переменные, определенные на отношении СЛУЖАЩИЕ</a:t>
            </a:r>
          </a:p>
          <a:p>
            <a:pPr eaLnBrk="1" hangingPunct="1">
              <a:lnSpc>
                <a:spcPct val="80000"/>
              </a:lnSpc>
            </a:pPr>
            <a:r>
              <a:rPr lang="ru-RU" altLang="ru-RU" sz="2100" smtClean="0"/>
              <a:t>Тогда WFF</a:t>
            </a:r>
          </a:p>
          <a:p>
            <a:pPr eaLnBrk="1" hangingPunct="1">
              <a:lnSpc>
                <a:spcPct val="80000"/>
              </a:lnSpc>
            </a:pPr>
            <a:r>
              <a:rPr lang="ru-RU" altLang="ru-RU" sz="2100" smtClean="0">
                <a:latin typeface="Courier New" panose="02070309020205020404" pitchFamily="49" charset="0"/>
              </a:rPr>
              <a:t>EXISTS СЛУ2 (СЛУ1.СЛУ_ЗАРП &gt; СЛУ2.СЛУ_ЗАРП)</a:t>
            </a:r>
            <a:r>
              <a:rPr lang="ru-RU" altLang="ru-RU" sz="2100" smtClean="0"/>
              <a:t> </a:t>
            </a:r>
          </a:p>
          <a:p>
            <a:pPr eaLnBrk="1" hangingPunct="1">
              <a:lnSpc>
                <a:spcPct val="80000"/>
              </a:lnSpc>
              <a:buFont typeface="Wingdings" panose="05000000000000000000" pitchFamily="2" charset="2"/>
              <a:buNone/>
            </a:pPr>
            <a:r>
              <a:rPr lang="ru-RU" altLang="ru-RU" sz="2100" smtClean="0"/>
              <a:t>	для текущего кортежа переменной СЛУ1 принимает значение </a:t>
            </a:r>
            <a:r>
              <a:rPr lang="ru-RU" altLang="ru-RU" sz="2100" i="1" smtClean="0"/>
              <a:t>true </a:t>
            </a:r>
            <a:r>
              <a:rPr lang="ru-RU" altLang="ru-RU" sz="2100" smtClean="0"/>
              <a:t>в том и только в том случае, если во всем отношении СЛУЖАЩИЕ найдется такой кортеж (ассоциированный с переменной СЛУ2), чтобы значение его атрибута СЛУ_ЗАРП удовлетворяло внутреннему условию сравнения</a:t>
            </a:r>
          </a:p>
          <a:p>
            <a:pPr eaLnBrk="1" hangingPunct="1">
              <a:lnSpc>
                <a:spcPct val="80000"/>
              </a:lnSpc>
            </a:pPr>
            <a:r>
              <a:rPr lang="ru-RU" altLang="ru-RU" sz="2100" smtClean="0"/>
              <a:t>Легко видеть, что эта формула принимает значение </a:t>
            </a:r>
            <a:r>
              <a:rPr lang="ru-RU" altLang="ru-RU" sz="2100" i="1" smtClean="0"/>
              <a:t>true </a:t>
            </a:r>
            <a:r>
              <a:rPr lang="ru-RU" altLang="ru-RU" sz="2100" smtClean="0"/>
              <a:t>для тех и только тех значений кортежной переменной СЛУ1, которые соответствуют служащим, не получающим минимальную зарплату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86</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Дата 3"/>
          <p:cNvSpPr>
            <a:spLocks noGrp="1"/>
          </p:cNvSpPr>
          <p:nvPr>
            <p:ph type="dt" sz="quarter" idx="10"/>
          </p:nvPr>
        </p:nvSpPr>
        <p:spPr/>
        <p:txBody>
          <a:bodyPr/>
          <a:lstStyle/>
          <a:p>
            <a:pPr>
              <a:defRPr/>
            </a:pPr>
            <a:fld id="{A4DB0A04-C049-418A-BA9B-7520B5D2495B}" type="datetime1">
              <a:rPr lang="ru-RU" altLang="en-US" smtClean="0"/>
              <a:t>20.11.2019</a:t>
            </a:fld>
            <a:endParaRPr lang="ru-RU" altLang="en-US"/>
          </a:p>
        </p:txBody>
      </p:sp>
      <p:sp>
        <p:nvSpPr>
          <p:cNvPr id="91139" name="Rectangle 2"/>
          <p:cNvSpPr>
            <a:spLocks noGrp="1" noChangeArrowheads="1"/>
          </p:cNvSpPr>
          <p:nvPr>
            <p:ph type="title"/>
          </p:nvPr>
        </p:nvSpPr>
        <p:spPr/>
        <p:txBody>
          <a:bodyPr/>
          <a:lstStyle/>
          <a:p>
            <a:pPr eaLnBrk="1" hangingPunct="1"/>
            <a:r>
              <a:rPr lang="ru-RU" altLang="ru-RU" sz="3800" smtClean="0"/>
              <a:t>Реляционное исчисление кортежей (17)</a:t>
            </a:r>
            <a:br>
              <a:rPr lang="ru-RU" altLang="ru-RU" sz="3800" smtClean="0"/>
            </a:br>
            <a:r>
              <a:rPr lang="ru-RU" altLang="ru-RU" sz="2400" smtClean="0"/>
              <a:t>Правильно построенные формулы</a:t>
            </a:r>
            <a:r>
              <a:rPr lang="ru-RU" altLang="ru-RU" sz="3800" smtClean="0"/>
              <a:t> </a:t>
            </a:r>
            <a:r>
              <a:rPr lang="ru-RU" altLang="ru-RU" sz="2400" smtClean="0"/>
              <a:t>(14)</a:t>
            </a:r>
          </a:p>
        </p:txBody>
      </p:sp>
      <p:sp>
        <p:nvSpPr>
          <p:cNvPr id="91140" name="Rectangle 3"/>
          <p:cNvSpPr>
            <a:spLocks noGrp="1" noChangeArrowheads="1"/>
          </p:cNvSpPr>
          <p:nvPr>
            <p:ph type="body" idx="1"/>
          </p:nvPr>
        </p:nvSpPr>
        <p:spPr/>
        <p:txBody>
          <a:bodyPr/>
          <a:lstStyle/>
          <a:p>
            <a:pPr eaLnBrk="1" hangingPunct="1"/>
            <a:r>
              <a:rPr lang="ru-RU" altLang="ru-RU" smtClean="0"/>
              <a:t>Вот соответствующее множество кортежей </a:t>
            </a:r>
          </a:p>
        </p:txBody>
      </p:sp>
      <p:pic>
        <p:nvPicPr>
          <p:cNvPr id="91141" name="Picture 4" descr="РИ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550" y="2276475"/>
            <a:ext cx="5905500" cy="3097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Номер слайда 1"/>
          <p:cNvSpPr>
            <a:spLocks noGrp="1"/>
          </p:cNvSpPr>
          <p:nvPr>
            <p:ph type="sldNum" sz="quarter" idx="12"/>
          </p:nvPr>
        </p:nvSpPr>
        <p:spPr/>
        <p:txBody>
          <a:bodyPr/>
          <a:lstStyle/>
          <a:p>
            <a:fld id="{BC26A8E8-6D64-4591-8697-E6771CC41FE5}" type="slidenum">
              <a:rPr lang="ru-RU" altLang="en-US" smtClean="0"/>
              <a:pPr/>
              <a:t>87</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Дата 3"/>
          <p:cNvSpPr>
            <a:spLocks noGrp="1"/>
          </p:cNvSpPr>
          <p:nvPr>
            <p:ph type="dt" sz="quarter" idx="10"/>
          </p:nvPr>
        </p:nvSpPr>
        <p:spPr/>
        <p:txBody>
          <a:bodyPr/>
          <a:lstStyle/>
          <a:p>
            <a:pPr>
              <a:defRPr/>
            </a:pPr>
            <a:fld id="{1D1F9B4E-4737-4A26-8938-0C44326467D0}" type="datetime1">
              <a:rPr lang="ru-RU" altLang="en-US" smtClean="0"/>
              <a:t>20.11.2019</a:t>
            </a:fld>
            <a:endParaRPr lang="ru-RU" altLang="en-US"/>
          </a:p>
        </p:txBody>
      </p:sp>
      <p:sp>
        <p:nvSpPr>
          <p:cNvPr id="92163" name="Rectangle 2"/>
          <p:cNvSpPr>
            <a:spLocks noGrp="1" noChangeArrowheads="1"/>
          </p:cNvSpPr>
          <p:nvPr>
            <p:ph type="title"/>
          </p:nvPr>
        </p:nvSpPr>
        <p:spPr/>
        <p:txBody>
          <a:bodyPr/>
          <a:lstStyle/>
          <a:p>
            <a:pPr eaLnBrk="1" hangingPunct="1"/>
            <a:r>
              <a:rPr lang="ru-RU" altLang="ru-RU" sz="3800" smtClean="0"/>
              <a:t>Реляционное исчисление кортежей (18)</a:t>
            </a:r>
            <a:br>
              <a:rPr lang="ru-RU" altLang="ru-RU" sz="3800" smtClean="0"/>
            </a:br>
            <a:r>
              <a:rPr lang="ru-RU" altLang="ru-RU" sz="2400" smtClean="0"/>
              <a:t>Правильно построенные формулы</a:t>
            </a:r>
            <a:r>
              <a:rPr lang="ru-RU" altLang="ru-RU" sz="3800" smtClean="0"/>
              <a:t> </a:t>
            </a:r>
            <a:r>
              <a:rPr lang="ru-RU" altLang="ru-RU" sz="2400" smtClean="0"/>
              <a:t>(15)</a:t>
            </a:r>
          </a:p>
        </p:txBody>
      </p:sp>
      <p:sp>
        <p:nvSpPr>
          <p:cNvPr id="92164" name="Rectangle 3"/>
          <p:cNvSpPr>
            <a:spLocks noGrp="1" noChangeArrowheads="1"/>
          </p:cNvSpPr>
          <p:nvPr>
            <p:ph type="body" idx="1"/>
          </p:nvPr>
        </p:nvSpPr>
        <p:spPr/>
        <p:txBody>
          <a:bodyPr/>
          <a:lstStyle/>
          <a:p>
            <a:pPr eaLnBrk="1" hangingPunct="1">
              <a:lnSpc>
                <a:spcPct val="90000"/>
              </a:lnSpc>
            </a:pPr>
            <a:r>
              <a:rPr lang="ru-RU" altLang="ru-RU" sz="2100" smtClean="0"/>
              <a:t>Правильно построенная формула</a:t>
            </a:r>
            <a:br>
              <a:rPr lang="ru-RU" altLang="ru-RU" sz="2100" smtClean="0"/>
            </a:br>
            <a:r>
              <a:rPr lang="ru-RU" altLang="ru-RU" sz="2100" smtClean="0">
                <a:latin typeface="Courier New" panose="02070309020205020404" pitchFamily="49" charset="0"/>
              </a:rPr>
              <a:t>FORALL СЛУ2 (СЛУ1.СЛУ_ЗАРП ≥ СЛУ2.СЛУ_ЗАРП) </a:t>
            </a:r>
          </a:p>
          <a:p>
            <a:pPr eaLnBrk="1" hangingPunct="1">
              <a:lnSpc>
                <a:spcPct val="90000"/>
              </a:lnSpc>
              <a:buFont typeface="Wingdings" panose="05000000000000000000" pitchFamily="2" charset="2"/>
              <a:buNone/>
            </a:pPr>
            <a:r>
              <a:rPr lang="ru-RU" altLang="ru-RU" sz="2100" smtClean="0"/>
              <a:t>	для текущего кортежа переменной СЛУ1 принимает значение </a:t>
            </a:r>
            <a:r>
              <a:rPr lang="ru-RU" altLang="ru-RU" sz="2100" i="1" smtClean="0"/>
              <a:t>true </a:t>
            </a:r>
            <a:r>
              <a:rPr lang="ru-RU" altLang="ru-RU" sz="2100" smtClean="0"/>
              <a:t>в том и только в том случае, если для всех кортежей отношения СЛУЖАЩИЕ (связанных с переменной СЛУ2) значения атрибута СЛУ_ЗАРП удовлетворяют условию сравнения </a:t>
            </a:r>
          </a:p>
          <a:p>
            <a:pPr eaLnBrk="1" hangingPunct="1">
              <a:lnSpc>
                <a:spcPct val="90000"/>
              </a:lnSpc>
            </a:pPr>
            <a:r>
              <a:rPr lang="ru-RU" altLang="ru-RU" sz="2100" smtClean="0"/>
              <a:t>Формула принимает значение </a:t>
            </a:r>
            <a:r>
              <a:rPr lang="ru-RU" altLang="ru-RU" sz="2100" i="1" smtClean="0"/>
              <a:t>true </a:t>
            </a:r>
            <a:r>
              <a:rPr lang="ru-RU" altLang="ru-RU" sz="2100" smtClean="0"/>
              <a:t>только для тех значений кортежной переменной СЛУ1, которые соответствуют служащим, получающим максимальную зарплату. </a:t>
            </a:r>
          </a:p>
          <a:p>
            <a:pPr eaLnBrk="1" hangingPunct="1">
              <a:lnSpc>
                <a:spcPct val="90000"/>
              </a:lnSpc>
            </a:pPr>
            <a:r>
              <a:rPr lang="ru-RU" altLang="ru-RU" sz="2100" smtClean="0"/>
              <a:t>Соответствующее множество кортежей: </a:t>
            </a:r>
          </a:p>
        </p:txBody>
      </p:sp>
      <p:pic>
        <p:nvPicPr>
          <p:cNvPr id="92165" name="Picture 4" descr="РИ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13" y="5013325"/>
            <a:ext cx="5256212" cy="1049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Номер слайда 1"/>
          <p:cNvSpPr>
            <a:spLocks noGrp="1"/>
          </p:cNvSpPr>
          <p:nvPr>
            <p:ph type="sldNum" sz="quarter" idx="12"/>
          </p:nvPr>
        </p:nvSpPr>
        <p:spPr/>
        <p:txBody>
          <a:bodyPr/>
          <a:lstStyle/>
          <a:p>
            <a:fld id="{BC26A8E8-6D64-4591-8697-E6771CC41FE5}" type="slidenum">
              <a:rPr lang="ru-RU" altLang="en-US" smtClean="0"/>
              <a:pPr/>
              <a:t>88</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74607D41-C9FA-4DAE-94E0-8E1B9014A85A}" type="datetime1">
              <a:rPr lang="ru-RU" altLang="en-US" smtClean="0"/>
              <a:t>20.11.2019</a:t>
            </a:fld>
            <a:endParaRPr lang="ru-RU" altLang="en-US"/>
          </a:p>
        </p:txBody>
      </p:sp>
      <p:sp>
        <p:nvSpPr>
          <p:cNvPr id="93187" name="Rectangle 2"/>
          <p:cNvSpPr>
            <a:spLocks noGrp="1" noChangeArrowheads="1"/>
          </p:cNvSpPr>
          <p:nvPr>
            <p:ph type="title"/>
          </p:nvPr>
        </p:nvSpPr>
        <p:spPr/>
        <p:txBody>
          <a:bodyPr/>
          <a:lstStyle/>
          <a:p>
            <a:pPr eaLnBrk="1" hangingPunct="1"/>
            <a:r>
              <a:rPr lang="ru-RU" altLang="ru-RU" sz="3800" smtClean="0"/>
              <a:t>Реляционное исчисление кортежей (19)</a:t>
            </a:r>
            <a:br>
              <a:rPr lang="ru-RU" altLang="ru-RU" sz="3800" smtClean="0"/>
            </a:br>
            <a:r>
              <a:rPr lang="ru-RU" altLang="ru-RU" sz="2400" smtClean="0"/>
              <a:t>Правильно построенные формулы</a:t>
            </a:r>
            <a:r>
              <a:rPr lang="ru-RU" altLang="ru-RU" sz="3800" smtClean="0"/>
              <a:t> </a:t>
            </a:r>
            <a:r>
              <a:rPr lang="ru-RU" altLang="ru-RU" sz="2400" smtClean="0"/>
              <a:t>(16)</a:t>
            </a:r>
          </a:p>
        </p:txBody>
      </p:sp>
      <p:sp>
        <p:nvSpPr>
          <p:cNvPr id="93188" name="Rectangle 3"/>
          <p:cNvSpPr>
            <a:spLocks noGrp="1" noChangeArrowheads="1"/>
          </p:cNvSpPr>
          <p:nvPr>
            <p:ph type="body" idx="1"/>
          </p:nvPr>
        </p:nvSpPr>
        <p:spPr/>
        <p:txBody>
          <a:bodyPr/>
          <a:lstStyle/>
          <a:p>
            <a:pPr eaLnBrk="1" hangingPunct="1">
              <a:lnSpc>
                <a:spcPct val="80000"/>
              </a:lnSpc>
            </a:pPr>
            <a:r>
              <a:rPr lang="ru-RU" altLang="ru-RU" sz="1700" smtClean="0"/>
              <a:t>Очевидно, что показанные отношения соответствуют условиям обеих формул</a:t>
            </a:r>
          </a:p>
          <a:p>
            <a:pPr eaLnBrk="1" hangingPunct="1">
              <a:lnSpc>
                <a:spcPct val="80000"/>
              </a:lnSpc>
            </a:pPr>
            <a:r>
              <a:rPr lang="ru-RU" altLang="ru-RU" sz="1700" smtClean="0"/>
              <a:t>Но как в данном случае можно реализовать систему, которая по заданной формуле производит правильный результат? </a:t>
            </a:r>
          </a:p>
          <a:p>
            <a:pPr eaLnBrk="1" hangingPunct="1">
              <a:lnSpc>
                <a:spcPct val="80000"/>
              </a:lnSpc>
            </a:pPr>
            <a:r>
              <a:rPr lang="ru-RU" altLang="ru-RU" sz="1700" smtClean="0"/>
              <a:t>Наиболее очевидным способом интерпретации обеих обсуждавшихся выше формул является следующий:</a:t>
            </a:r>
          </a:p>
          <a:p>
            <a:pPr lvl="1" eaLnBrk="1" hangingPunct="1">
              <a:lnSpc>
                <a:spcPct val="80000"/>
              </a:lnSpc>
              <a:buFont typeface="Wingdings" panose="05000000000000000000" pitchFamily="2" charset="2"/>
              <a:buChar char="Ø"/>
            </a:pPr>
            <a:r>
              <a:rPr lang="ru-RU" altLang="ru-RU" sz="1500" smtClean="0"/>
              <a:t>в некотором порядке просматривать область определения свободной кортежной переменной СЛУ1;</a:t>
            </a:r>
          </a:p>
          <a:p>
            <a:pPr lvl="1" eaLnBrk="1" hangingPunct="1">
              <a:lnSpc>
                <a:spcPct val="80000"/>
              </a:lnSpc>
              <a:buFont typeface="Wingdings" panose="05000000000000000000" pitchFamily="2" charset="2"/>
              <a:buChar char="Ø"/>
            </a:pPr>
            <a:r>
              <a:rPr lang="ru-RU" altLang="ru-RU" sz="1500" smtClean="0"/>
              <a:t>для каждого очередного кортежа из области определения СЛУ1 просматривать область определения связанной переменной СЛУ2 до тех пор, пока не будет установлено истинностное значение формулы для данного кортежа СЛУ1</a:t>
            </a:r>
          </a:p>
          <a:p>
            <a:pPr lvl="2" eaLnBrk="1" hangingPunct="1">
              <a:lnSpc>
                <a:spcPct val="80000"/>
              </a:lnSpc>
              <a:buFont typeface="Wingdings" panose="05000000000000000000" pitchFamily="2" charset="2"/>
              <a:buChar char="ü"/>
            </a:pPr>
            <a:r>
              <a:rPr lang="ru-RU" altLang="ru-RU" sz="1300" smtClean="0"/>
              <a:t>в случае наличия квантора существования процесс просмотра для СЛУ2 можно остановить после нахождения первого кортежа, для которого значением подформулы, находящейся под знаком квантора, станет </a:t>
            </a:r>
            <a:r>
              <a:rPr lang="ru-RU" altLang="ru-RU" sz="1300" i="1" smtClean="0"/>
              <a:t>true</a:t>
            </a:r>
            <a:r>
              <a:rPr lang="ru-RU" altLang="ru-RU" sz="1300" smtClean="0"/>
              <a:t>; </a:t>
            </a:r>
          </a:p>
          <a:p>
            <a:pPr lvl="2" eaLnBrk="1" hangingPunct="1">
              <a:lnSpc>
                <a:spcPct val="80000"/>
              </a:lnSpc>
              <a:buFont typeface="Wingdings" panose="05000000000000000000" pitchFamily="2" charset="2"/>
              <a:buChar char="ü"/>
            </a:pPr>
            <a:r>
              <a:rPr lang="ru-RU" altLang="ru-RU" sz="1300" smtClean="0"/>
              <a:t>при наличии квантора всеобщности необходимо просмотреть всю область определения СЛУ2). </a:t>
            </a:r>
          </a:p>
          <a:p>
            <a:pPr eaLnBrk="1" hangingPunct="1">
              <a:lnSpc>
                <a:spcPct val="80000"/>
              </a:lnSpc>
            </a:pPr>
            <a:r>
              <a:rPr lang="ru-RU" altLang="ru-RU" sz="1700" smtClean="0"/>
              <a:t>Мы снова получаем два цикла, как и при интерпретации WFF с двумя свободными переменными</a:t>
            </a:r>
          </a:p>
          <a:p>
            <a:pPr eaLnBrk="1" hangingPunct="1">
              <a:lnSpc>
                <a:spcPct val="80000"/>
              </a:lnSpc>
            </a:pPr>
            <a:r>
              <a:rPr lang="ru-RU" altLang="ru-RU" sz="1700" smtClean="0"/>
              <a:t>Но в данном случае во внешнем цикле обязательно просматривается область определения свободной переменной.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89</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6458FD23-94E9-40C6-93F3-03828336D35B}" type="datetime1">
              <a:rPr lang="ru-RU" altLang="en-US" smtClean="0"/>
              <a:t>20.11.2019</a:t>
            </a:fld>
            <a:endParaRPr lang="ru-RU" altLang="en-US"/>
          </a:p>
        </p:txBody>
      </p:sp>
      <p:sp>
        <p:nvSpPr>
          <p:cNvPr id="11267" name="Rectangle 2"/>
          <p:cNvSpPr>
            <a:spLocks noGrp="1" noChangeArrowheads="1"/>
          </p:cNvSpPr>
          <p:nvPr>
            <p:ph type="title"/>
          </p:nvPr>
        </p:nvSpPr>
        <p:spPr/>
        <p:txBody>
          <a:bodyPr/>
          <a:lstStyle/>
          <a:p>
            <a:pPr eaLnBrk="1" hangingPunct="1"/>
            <a:r>
              <a:rPr lang="ru-RU" altLang="ru-RU" sz="2900" smtClean="0"/>
              <a:t>Алгебра Кодда (3)</a:t>
            </a:r>
            <a:br>
              <a:rPr lang="ru-RU" altLang="ru-RU" sz="2900" smtClean="0"/>
            </a:br>
            <a:r>
              <a:rPr lang="ru-RU" altLang="ru-RU" sz="2900" smtClean="0"/>
              <a:t>Общая характеристика (3)</a:t>
            </a:r>
          </a:p>
        </p:txBody>
      </p:sp>
      <p:sp>
        <p:nvSpPr>
          <p:cNvPr id="11268" name="Rectangle 3"/>
          <p:cNvSpPr>
            <a:spLocks noGrp="1" noChangeArrowheads="1"/>
          </p:cNvSpPr>
          <p:nvPr>
            <p:ph type="body" idx="1"/>
          </p:nvPr>
        </p:nvSpPr>
        <p:spPr/>
        <p:txBody>
          <a:bodyPr/>
          <a:lstStyle/>
          <a:p>
            <a:pPr lvl="1" eaLnBrk="1" hangingPunct="1">
              <a:lnSpc>
                <a:spcPct val="70000"/>
              </a:lnSpc>
              <a:spcBef>
                <a:spcPct val="40000"/>
              </a:spcBef>
              <a:buSzPct val="140000"/>
              <a:buFont typeface="Wingdings" panose="05000000000000000000" pitchFamily="2" charset="2"/>
              <a:buChar char="Ø"/>
            </a:pPr>
            <a:r>
              <a:rPr lang="ru-RU" altLang="ru-RU" sz="2000" dirty="0" smtClean="0">
                <a:cs typeface="Times New Roman" panose="02020603050405020304" pitchFamily="18" charset="0"/>
              </a:rPr>
              <a:t>Операция </a:t>
            </a:r>
            <a:r>
              <a:rPr lang="ru-RU" altLang="ru-RU" sz="2000" i="1" dirty="0" smtClean="0">
                <a:cs typeface="Times New Roman" panose="02020603050405020304" pitchFamily="18" charset="0"/>
              </a:rPr>
              <a:t>переименования</a:t>
            </a:r>
            <a:r>
              <a:rPr lang="ru-RU" altLang="ru-RU" sz="2000" dirty="0" smtClean="0">
                <a:cs typeface="Times New Roman" panose="02020603050405020304" pitchFamily="18" charset="0"/>
              </a:rPr>
              <a:t> (</a:t>
            </a:r>
            <a:r>
              <a:rPr lang="en-US" altLang="ru-RU" sz="2000" dirty="0" smtClean="0">
                <a:cs typeface="Arial" panose="020B0604020202020204" pitchFamily="34" charset="0"/>
              </a:rPr>
              <a:t>RENAME</a:t>
            </a:r>
            <a:r>
              <a:rPr lang="ru-RU" altLang="ru-RU" sz="2000" dirty="0" smtClean="0">
                <a:cs typeface="Times New Roman" panose="02020603050405020304" pitchFamily="18" charset="0"/>
              </a:rPr>
              <a:t>) производит отношение, тело которого совпадает с телом операнда, но имена атрибутов могут быть изменены</a:t>
            </a:r>
            <a:r>
              <a:rPr lang="ru-RU" altLang="ru-RU" sz="2000" dirty="0" smtClean="0"/>
              <a:t> </a:t>
            </a:r>
          </a:p>
          <a:p>
            <a:pPr lvl="1" eaLnBrk="1" hangingPunct="1">
              <a:lnSpc>
                <a:spcPct val="70000"/>
              </a:lnSpc>
              <a:spcBef>
                <a:spcPct val="40000"/>
              </a:spcBef>
              <a:buSzPct val="140000"/>
              <a:buFont typeface="Wingdings" panose="05000000000000000000" pitchFamily="2" charset="2"/>
              <a:buChar char="Ø"/>
            </a:pPr>
            <a:r>
              <a:rPr lang="ru-RU" altLang="ru-RU" sz="2000" dirty="0" smtClean="0">
                <a:cs typeface="Times New Roman" panose="02020603050405020304" pitchFamily="18" charset="0"/>
              </a:rPr>
              <a:t>Операция </a:t>
            </a:r>
            <a:r>
              <a:rPr lang="ru-RU" altLang="ru-RU" sz="2000" i="1" dirty="0" smtClean="0">
                <a:cs typeface="Times New Roman" panose="02020603050405020304" pitchFamily="18" charset="0"/>
              </a:rPr>
              <a:t>присваивания</a:t>
            </a:r>
            <a:r>
              <a:rPr lang="ru-RU" altLang="ru-RU" sz="2000" dirty="0" smtClean="0">
                <a:cs typeface="Times New Roman" panose="02020603050405020304" pitchFamily="18" charset="0"/>
              </a:rPr>
              <a:t> (</a:t>
            </a:r>
            <a:r>
              <a:rPr lang="ru-RU" altLang="ru-RU" sz="2000" dirty="0" smtClean="0">
                <a:cs typeface="Arial" panose="020B0604020202020204" pitchFamily="34" charset="0"/>
              </a:rPr>
              <a:t>:=</a:t>
            </a:r>
            <a:r>
              <a:rPr lang="ru-RU" altLang="ru-RU" sz="2000" dirty="0" smtClean="0">
                <a:cs typeface="Times New Roman" panose="02020603050405020304" pitchFamily="18" charset="0"/>
              </a:rPr>
              <a:t>) позволяет сохранить результат вычисления реляционного выражения в существующем отношении БД</a:t>
            </a:r>
            <a:r>
              <a:rPr lang="ru-RU" altLang="ru-RU" sz="2000" dirty="0" smtClean="0"/>
              <a:t> </a:t>
            </a:r>
          </a:p>
          <a:p>
            <a:pPr lvl="1" eaLnBrk="1" hangingPunct="1">
              <a:lnSpc>
                <a:spcPct val="70000"/>
              </a:lnSpc>
              <a:spcBef>
                <a:spcPct val="40000"/>
              </a:spcBef>
              <a:buSzPct val="140000"/>
              <a:buFont typeface="Wingdings" panose="05000000000000000000" pitchFamily="2" charset="2"/>
              <a:buChar char="Ø"/>
            </a:pPr>
            <a:r>
              <a:rPr lang="ru-RU" altLang="ru-RU" sz="2000" dirty="0" smtClean="0">
                <a:cs typeface="Times New Roman" panose="02020603050405020304" pitchFamily="18" charset="0"/>
              </a:rPr>
              <a:t>Поскольку результатом любой реляционной операции (кроме операции присваивания) является некоторое отношение, можно образовывать реляционные выражения, в которых вместо отношения-операнда некоторой реляционной операции находится вложенное реляционное выражение</a:t>
            </a:r>
            <a:endParaRPr lang="ru-RU" altLang="ru-RU" sz="2000" dirty="0" smtClean="0"/>
          </a:p>
          <a:p>
            <a:pPr lvl="1" eaLnBrk="1" hangingPunct="1">
              <a:lnSpc>
                <a:spcPct val="70000"/>
              </a:lnSpc>
              <a:spcBef>
                <a:spcPct val="40000"/>
              </a:spcBef>
              <a:buSzPct val="140000"/>
              <a:buFont typeface="Wingdings" panose="05000000000000000000" pitchFamily="2" charset="2"/>
              <a:buChar char="Ø"/>
            </a:pPr>
            <a:r>
              <a:rPr lang="ru-RU" altLang="ru-RU" sz="2000" dirty="0" smtClean="0">
                <a:cs typeface="Times New Roman" panose="02020603050405020304" pitchFamily="18" charset="0"/>
              </a:rPr>
              <a:t>При построении реляционного выражения могут участвовать все реляционные операции, кроме операции присваивания</a:t>
            </a:r>
            <a:r>
              <a:rPr lang="ru-RU" altLang="ru-RU" sz="2000" dirty="0" smtClean="0"/>
              <a:t> </a:t>
            </a:r>
          </a:p>
          <a:p>
            <a:pPr lvl="1" eaLnBrk="1" hangingPunct="1">
              <a:lnSpc>
                <a:spcPct val="70000"/>
              </a:lnSpc>
              <a:spcBef>
                <a:spcPct val="40000"/>
              </a:spcBef>
              <a:buSzPct val="140000"/>
              <a:buFont typeface="Wingdings" panose="05000000000000000000" pitchFamily="2" charset="2"/>
              <a:buChar char="Ø"/>
            </a:pPr>
            <a:r>
              <a:rPr lang="ru-RU" altLang="ru-RU" sz="2000" dirty="0" smtClean="0">
                <a:cs typeface="Times New Roman" panose="02020603050405020304" pitchFamily="18" charset="0"/>
              </a:rPr>
              <a:t>Вычисление выражения производится слева направо с учетом приоритетов операций и скобок</a:t>
            </a:r>
            <a:r>
              <a:rPr lang="ru-RU" altLang="ru-RU" sz="1700" dirty="0" smtClean="0"/>
              <a:t>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9</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86ED22F4-C74F-42B6-9143-F3EB654B90ED}" type="datetime1">
              <a:rPr lang="ru-RU" altLang="en-US" smtClean="0"/>
              <a:t>20.11.2019</a:t>
            </a:fld>
            <a:endParaRPr lang="ru-RU" altLang="en-US"/>
          </a:p>
        </p:txBody>
      </p:sp>
      <p:sp>
        <p:nvSpPr>
          <p:cNvPr id="94211" name="Rectangle 2"/>
          <p:cNvSpPr>
            <a:spLocks noGrp="1" noChangeArrowheads="1"/>
          </p:cNvSpPr>
          <p:nvPr>
            <p:ph type="title"/>
          </p:nvPr>
        </p:nvSpPr>
        <p:spPr/>
        <p:txBody>
          <a:bodyPr/>
          <a:lstStyle/>
          <a:p>
            <a:pPr eaLnBrk="1" hangingPunct="1"/>
            <a:r>
              <a:rPr lang="ru-RU" altLang="ru-RU" sz="3800" smtClean="0"/>
              <a:t>Реляционное исчисление кортежей (20)</a:t>
            </a:r>
            <a:br>
              <a:rPr lang="ru-RU" altLang="ru-RU" sz="3800" smtClean="0"/>
            </a:br>
            <a:r>
              <a:rPr lang="ru-RU" altLang="ru-RU" sz="2400" smtClean="0"/>
              <a:t>Правильно построенные формулы</a:t>
            </a:r>
            <a:r>
              <a:rPr lang="ru-RU" altLang="ru-RU" sz="3800" smtClean="0"/>
              <a:t> </a:t>
            </a:r>
            <a:r>
              <a:rPr lang="ru-RU" altLang="ru-RU" sz="2400" smtClean="0"/>
              <a:t>(17)</a:t>
            </a:r>
          </a:p>
        </p:txBody>
      </p:sp>
      <p:sp>
        <p:nvSpPr>
          <p:cNvPr id="94212" name="Rectangle 3"/>
          <p:cNvSpPr>
            <a:spLocks noGrp="1" noChangeArrowheads="1"/>
          </p:cNvSpPr>
          <p:nvPr>
            <p:ph type="body" idx="1"/>
          </p:nvPr>
        </p:nvSpPr>
        <p:spPr/>
        <p:txBody>
          <a:bodyPr/>
          <a:lstStyle/>
          <a:p>
            <a:pPr eaLnBrk="1" hangingPunct="1">
              <a:lnSpc>
                <a:spcPct val="80000"/>
              </a:lnSpc>
            </a:pPr>
            <a:r>
              <a:rPr lang="ru-RU" altLang="ru-RU" sz="2100" smtClean="0"/>
              <a:t>На самом деле, правильнее говорить не о свободных и связанных переменных, а о свободных и связанных вхождениях переменных</a:t>
            </a:r>
          </a:p>
          <a:p>
            <a:pPr eaLnBrk="1" hangingPunct="1">
              <a:lnSpc>
                <a:spcPct val="80000"/>
              </a:lnSpc>
            </a:pPr>
            <a:r>
              <a:rPr lang="ru-RU" altLang="ru-RU" sz="2100" smtClean="0"/>
              <a:t>Если переменная </a:t>
            </a:r>
            <a:r>
              <a:rPr lang="ru-RU" altLang="ru-RU" sz="2100" i="1" smtClean="0"/>
              <a:t>var </a:t>
            </a:r>
            <a:r>
              <a:rPr lang="ru-RU" altLang="ru-RU" sz="2100" smtClean="0"/>
              <a:t>является связанной в WFF </a:t>
            </a:r>
            <a:r>
              <a:rPr lang="ru-RU" altLang="ru-RU" sz="2100" i="1" smtClean="0"/>
              <a:t>form</a:t>
            </a:r>
            <a:r>
              <a:rPr lang="ru-RU" altLang="ru-RU" sz="2100" smtClean="0"/>
              <a:t>, то во всех WFF, включающих </a:t>
            </a:r>
            <a:r>
              <a:rPr lang="ru-RU" altLang="ru-RU" sz="2100" i="1" smtClean="0"/>
              <a:t>form</a:t>
            </a:r>
            <a:r>
              <a:rPr lang="ru-RU" altLang="ru-RU" sz="2100" smtClean="0"/>
              <a:t>, вне </a:t>
            </a:r>
            <a:r>
              <a:rPr lang="ru-RU" altLang="ru-RU" sz="2100" i="1" smtClean="0"/>
              <a:t>form </a:t>
            </a:r>
            <a:r>
              <a:rPr lang="ru-RU" altLang="ru-RU" sz="2100" smtClean="0"/>
              <a:t>может использоваться вхождение того же имени переменной </a:t>
            </a:r>
            <a:r>
              <a:rPr lang="ru-RU" altLang="ru-RU" sz="2100" i="1" smtClean="0"/>
              <a:t>var</a:t>
            </a:r>
            <a:r>
              <a:rPr lang="ru-RU" altLang="ru-RU" sz="2100" smtClean="0"/>
              <a:t>, которое может быть свободным или связанным, но в любом случае не имеет никакого отношения к вхождению переменной </a:t>
            </a:r>
            <a:r>
              <a:rPr lang="ru-RU" altLang="ru-RU" sz="2100" i="1" smtClean="0"/>
              <a:t>var </a:t>
            </a:r>
            <a:r>
              <a:rPr lang="ru-RU" altLang="ru-RU" sz="2100" smtClean="0"/>
              <a:t>в WFF </a:t>
            </a:r>
            <a:r>
              <a:rPr lang="ru-RU" altLang="ru-RU" sz="2100" i="1" smtClean="0"/>
              <a:t>form</a:t>
            </a:r>
          </a:p>
          <a:p>
            <a:pPr eaLnBrk="1" hangingPunct="1">
              <a:lnSpc>
                <a:spcPct val="80000"/>
              </a:lnSpc>
            </a:pPr>
            <a:r>
              <a:rPr lang="ru-RU" altLang="ru-RU" sz="2100" smtClean="0"/>
              <a:t>Вот пример: </a:t>
            </a:r>
            <a:br>
              <a:rPr lang="ru-RU" altLang="ru-RU" sz="2100" smtClean="0"/>
            </a:br>
            <a:r>
              <a:rPr lang="ru-RU" altLang="ru-RU" sz="2100" smtClean="0">
                <a:latin typeface="Courier New" panose="02070309020205020404" pitchFamily="49" charset="0"/>
              </a:rPr>
              <a:t>EXISTS СЛУ2 (СЛУ1.ПРО_НОМ = СЛУ2.ПРО_НОМ </a:t>
            </a:r>
            <a:br>
              <a:rPr lang="ru-RU" altLang="ru-RU" sz="2100" smtClean="0">
                <a:latin typeface="Courier New" panose="02070309020205020404" pitchFamily="49" charset="0"/>
              </a:rPr>
            </a:br>
            <a:r>
              <a:rPr lang="ru-RU" altLang="ru-RU" sz="2100" smtClean="0">
                <a:latin typeface="Courier New" panose="02070309020205020404" pitchFamily="49" charset="0"/>
              </a:rPr>
              <a:t>AND СЛУ1.СЛУ_НОМЕР </a:t>
            </a:r>
            <a:r>
              <a:rPr lang="ru-RU" altLang="ru-RU" sz="2100" smtClean="0">
                <a:latin typeface="Courier New" panose="02070309020205020404" pitchFamily="49" charset="0"/>
                <a:sym typeface="Symbol" panose="05050102010706020507" pitchFamily="18" charset="2"/>
              </a:rPr>
              <a:t></a:t>
            </a:r>
            <a:r>
              <a:rPr lang="ru-RU" altLang="ru-RU" sz="2100" smtClean="0">
                <a:latin typeface="Courier New" panose="02070309020205020404" pitchFamily="49" charset="0"/>
              </a:rPr>
              <a:t> СЛУ2.СЛУ_НОМЕР) </a:t>
            </a:r>
            <a:br>
              <a:rPr lang="ru-RU" altLang="ru-RU" sz="2100" smtClean="0">
                <a:latin typeface="Courier New" panose="02070309020205020404" pitchFamily="49" charset="0"/>
              </a:rPr>
            </a:br>
            <a:r>
              <a:rPr lang="ru-RU" altLang="ru-RU" sz="2100" smtClean="0">
                <a:latin typeface="Courier New" panose="02070309020205020404" pitchFamily="49" charset="0"/>
              </a:rPr>
              <a:t>AND FORALL СЛУ2 </a:t>
            </a:r>
            <a:br>
              <a:rPr lang="ru-RU" altLang="ru-RU" sz="2100" smtClean="0">
                <a:latin typeface="Courier New" panose="02070309020205020404" pitchFamily="49" charset="0"/>
              </a:rPr>
            </a:br>
            <a:r>
              <a:rPr lang="ru-RU" altLang="ru-RU" sz="2100" smtClean="0">
                <a:latin typeface="Courier New" panose="02070309020205020404" pitchFamily="49" charset="0"/>
              </a:rPr>
              <a:t>(IF СЛУ1.ПРО_НОМ = СЛУ2.ПРО_НОМ </a:t>
            </a:r>
            <a:br>
              <a:rPr lang="ru-RU" altLang="ru-RU" sz="2100" smtClean="0">
                <a:latin typeface="Courier New" panose="02070309020205020404" pitchFamily="49" charset="0"/>
              </a:rPr>
            </a:br>
            <a:r>
              <a:rPr lang="ru-RU" altLang="ru-RU" sz="2100" smtClean="0">
                <a:latin typeface="Courier New" panose="02070309020205020404" pitchFamily="49" charset="0"/>
              </a:rPr>
              <a:t>THEN СЛУ1.СЛУ_ЗАРП = СЛУ2.СЛУ_ЗАРП)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90</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953EFA03-2354-48F4-B3C9-1151D91B8D8D}" type="datetime1">
              <a:rPr lang="ru-RU" altLang="en-US" smtClean="0"/>
              <a:t>20.11.2019</a:t>
            </a:fld>
            <a:endParaRPr lang="ru-RU" altLang="en-US"/>
          </a:p>
        </p:txBody>
      </p:sp>
      <p:sp>
        <p:nvSpPr>
          <p:cNvPr id="95235" name="Rectangle 2"/>
          <p:cNvSpPr>
            <a:spLocks noGrp="1" noChangeArrowheads="1"/>
          </p:cNvSpPr>
          <p:nvPr>
            <p:ph type="title"/>
          </p:nvPr>
        </p:nvSpPr>
        <p:spPr/>
        <p:txBody>
          <a:bodyPr/>
          <a:lstStyle/>
          <a:p>
            <a:pPr eaLnBrk="1" hangingPunct="1"/>
            <a:r>
              <a:rPr lang="ru-RU" altLang="ru-RU" sz="3800" smtClean="0"/>
              <a:t>Реляционное исчисление кортежей (21)</a:t>
            </a:r>
            <a:br>
              <a:rPr lang="ru-RU" altLang="ru-RU" sz="3800" smtClean="0"/>
            </a:br>
            <a:r>
              <a:rPr lang="ru-RU" altLang="ru-RU" sz="2400" smtClean="0"/>
              <a:t>Правильно построенные формулы</a:t>
            </a:r>
            <a:r>
              <a:rPr lang="ru-RU" altLang="ru-RU" sz="3800" smtClean="0"/>
              <a:t> </a:t>
            </a:r>
            <a:r>
              <a:rPr lang="ru-RU" altLang="ru-RU" sz="2400" smtClean="0"/>
              <a:t>(18)</a:t>
            </a:r>
          </a:p>
        </p:txBody>
      </p:sp>
      <p:sp>
        <p:nvSpPr>
          <p:cNvPr id="95236" name="Rectangle 3"/>
          <p:cNvSpPr>
            <a:spLocks noGrp="1" noChangeArrowheads="1"/>
          </p:cNvSpPr>
          <p:nvPr>
            <p:ph type="body" idx="1"/>
          </p:nvPr>
        </p:nvSpPr>
        <p:spPr/>
        <p:txBody>
          <a:bodyPr/>
          <a:lstStyle/>
          <a:p>
            <a:pPr eaLnBrk="1" hangingPunct="1">
              <a:lnSpc>
                <a:spcPct val="80000"/>
              </a:lnSpc>
            </a:pPr>
            <a:r>
              <a:rPr lang="ru-RU" altLang="ru-RU" sz="1800" dirty="0" smtClean="0"/>
              <a:t>Эта формула </a:t>
            </a:r>
            <a:r>
              <a:rPr lang="ru-RU" altLang="ru-RU" sz="1800" dirty="0" smtClean="0"/>
              <a:t>принимает значение </a:t>
            </a:r>
            <a:r>
              <a:rPr lang="ru-RU" altLang="ru-RU" sz="1800" i="1" dirty="0" err="1" smtClean="0"/>
              <a:t>true</a:t>
            </a:r>
            <a:r>
              <a:rPr lang="ru-RU" altLang="ru-RU" sz="1800" i="1" dirty="0" smtClean="0"/>
              <a:t> </a:t>
            </a:r>
            <a:r>
              <a:rPr lang="ru-RU" altLang="ru-RU" sz="1800" dirty="0" smtClean="0"/>
              <a:t>только для тех значений переменной СЛУ1, которые соответствуют служащим, участвующим в проектах с более чем одним участником, причем все участники проекта получают одну и </a:t>
            </a:r>
            <a:r>
              <a:rPr lang="ru-RU" altLang="ru-RU" sz="1800" dirty="0" smtClean="0"/>
              <a:t>ту </a:t>
            </a:r>
            <a:r>
              <a:rPr lang="ru-RU" altLang="ru-RU" sz="1800" dirty="0" smtClean="0"/>
              <a:t>же </a:t>
            </a:r>
            <a:r>
              <a:rPr lang="ru-RU" altLang="ru-RU" sz="1800" dirty="0" smtClean="0"/>
              <a:t>зарплату</a:t>
            </a:r>
          </a:p>
          <a:p>
            <a:pPr eaLnBrk="1" hangingPunct="1">
              <a:lnSpc>
                <a:spcPct val="80000"/>
              </a:lnSpc>
            </a:pPr>
            <a:r>
              <a:rPr lang="ru-RU" altLang="ru-RU" sz="1800" dirty="0" smtClean="0"/>
              <a:t>Здесь мы имеем два связанных вхождения переменной СЛУ2 с совершенно разным смыслом</a:t>
            </a:r>
          </a:p>
          <a:p>
            <a:pPr eaLnBrk="1" hangingPunct="1">
              <a:lnSpc>
                <a:spcPct val="80000"/>
              </a:lnSpc>
            </a:pPr>
            <a:r>
              <a:rPr lang="ru-RU" altLang="ru-RU" sz="1800" dirty="0" smtClean="0"/>
              <a:t>Грубо говоря, для текущего значения переменной СЛУ1 переменная СЛУ2 два раза «пробежит» свою область определения</a:t>
            </a:r>
          </a:p>
          <a:p>
            <a:pPr lvl="1" eaLnBrk="1" hangingPunct="1">
              <a:lnSpc>
                <a:spcPct val="80000"/>
              </a:lnSpc>
              <a:buFont typeface="Wingdings" panose="05000000000000000000" pitchFamily="2" charset="2"/>
              <a:buChar char="Ø"/>
            </a:pPr>
            <a:r>
              <a:rPr lang="ru-RU" altLang="ru-RU" sz="1800" dirty="0" smtClean="0"/>
              <a:t>первый раз при вычислении части формулы с квантором существования, </a:t>
            </a:r>
          </a:p>
          <a:p>
            <a:pPr lvl="1" eaLnBrk="1" hangingPunct="1">
              <a:lnSpc>
                <a:spcPct val="80000"/>
              </a:lnSpc>
              <a:buFont typeface="Wingdings" panose="05000000000000000000" pitchFamily="2" charset="2"/>
              <a:buChar char="Ø"/>
            </a:pPr>
            <a:r>
              <a:rPr lang="ru-RU" altLang="ru-RU" sz="1800" dirty="0" smtClean="0"/>
              <a:t>второй при вычислении части с квантором всеобщности</a:t>
            </a:r>
          </a:p>
          <a:p>
            <a:pPr eaLnBrk="1" hangingPunct="1">
              <a:lnSpc>
                <a:spcPct val="80000"/>
              </a:lnSpc>
            </a:pPr>
            <a:r>
              <a:rPr lang="ru-RU" altLang="ru-RU" sz="1800" dirty="0" smtClean="0"/>
              <a:t>Кстати, к </a:t>
            </a:r>
            <a:r>
              <a:rPr lang="ru-RU" altLang="ru-RU" sz="1800" dirty="0" smtClean="0"/>
              <a:t>почти </a:t>
            </a:r>
            <a:r>
              <a:rPr lang="ru-RU" altLang="ru-RU" sz="1800" dirty="0" smtClean="0"/>
              <a:t>тому </a:t>
            </a:r>
            <a:r>
              <a:rPr lang="ru-RU" altLang="ru-RU" sz="1800" dirty="0" smtClean="0"/>
              <a:t>же результату приведет следующая формула с одним квантором всеобщности: </a:t>
            </a:r>
            <a:br>
              <a:rPr lang="ru-RU" altLang="ru-RU" sz="1800" dirty="0" smtClean="0"/>
            </a:br>
            <a:r>
              <a:rPr lang="ru-RU" altLang="ru-RU" sz="1800" dirty="0" smtClean="0">
                <a:latin typeface="Courier New" panose="02070309020205020404" pitchFamily="49" charset="0"/>
              </a:rPr>
              <a:t>FORALL СЛУ2 (IF (СЛУ1.ПРО_НОМ = СЛУ2.ПРО_НОМ AND</a:t>
            </a:r>
            <a:br>
              <a:rPr lang="ru-RU" altLang="ru-RU" sz="1800" dirty="0" smtClean="0">
                <a:latin typeface="Courier New" panose="02070309020205020404" pitchFamily="49" charset="0"/>
              </a:rPr>
            </a:br>
            <a:r>
              <a:rPr lang="ru-RU" altLang="ru-RU" sz="1800" dirty="0" smtClean="0">
                <a:latin typeface="Courier New" panose="02070309020205020404" pitchFamily="49" charset="0"/>
              </a:rPr>
              <a:t>			СЛУ1.СЛУ_НОМЕР </a:t>
            </a:r>
            <a:r>
              <a:rPr lang="ru-RU" altLang="ru-RU" sz="1800" dirty="0" smtClean="0">
                <a:latin typeface="Courier New" panose="02070309020205020404" pitchFamily="49" charset="0"/>
                <a:sym typeface="Symbol" panose="05050102010706020507" pitchFamily="18" charset="2"/>
              </a:rPr>
              <a:t></a:t>
            </a:r>
            <a:r>
              <a:rPr lang="ru-RU" altLang="ru-RU" sz="1800" dirty="0" smtClean="0">
                <a:latin typeface="Courier New" panose="02070309020205020404" pitchFamily="49" charset="0"/>
              </a:rPr>
              <a:t> СЛУ2.СЛУ_НОМЕР)</a:t>
            </a:r>
            <a:br>
              <a:rPr lang="ru-RU" altLang="ru-RU" sz="1800" dirty="0" smtClean="0">
                <a:latin typeface="Courier New" panose="02070309020205020404" pitchFamily="49" charset="0"/>
              </a:rPr>
            </a:br>
            <a:r>
              <a:rPr lang="ru-RU" altLang="ru-RU" sz="1800" dirty="0" smtClean="0">
                <a:latin typeface="Courier New" panose="02070309020205020404" pitchFamily="49" charset="0"/>
              </a:rPr>
              <a:t>		   THEN СЛУ1.СЛУ_ЗАРП = СЛУ2.СЛУ_ЗАРП</a:t>
            </a:r>
            <a:r>
              <a:rPr lang="ru-RU" altLang="ru-RU" sz="1800" dirty="0" smtClean="0">
                <a:latin typeface="Courier New" panose="02070309020205020404" pitchFamily="49" charset="0"/>
              </a:rPr>
              <a:t>)</a:t>
            </a:r>
          </a:p>
          <a:p>
            <a:pPr eaLnBrk="1" hangingPunct="1">
              <a:lnSpc>
                <a:spcPct val="80000"/>
              </a:lnSpc>
            </a:pPr>
            <a:r>
              <a:rPr lang="ru-RU" altLang="ru-RU" sz="1800" dirty="0"/>
              <a:t>Эта формула </a:t>
            </a:r>
            <a:r>
              <a:rPr lang="ru-RU" altLang="ru-RU" sz="1800" dirty="0"/>
              <a:t>принимает значение </a:t>
            </a:r>
            <a:r>
              <a:rPr lang="ru-RU" altLang="ru-RU" sz="1800" dirty="0" err="1"/>
              <a:t>true</a:t>
            </a:r>
            <a:r>
              <a:rPr lang="ru-RU" altLang="ru-RU" sz="1800" dirty="0"/>
              <a:t> только для тех значений переменной СЛУ1, которые соответствуют служащим, участвующим в </a:t>
            </a:r>
            <a:r>
              <a:rPr lang="ru-RU" altLang="ru-RU" sz="1800" dirty="0" smtClean="0"/>
              <a:t>проектах, все </a:t>
            </a:r>
            <a:r>
              <a:rPr lang="ru-RU" altLang="ru-RU" sz="1800" dirty="0"/>
              <a:t>участники </a:t>
            </a:r>
            <a:r>
              <a:rPr lang="ru-RU" altLang="ru-RU" sz="1800" dirty="0" smtClean="0"/>
              <a:t>которых </a:t>
            </a:r>
            <a:r>
              <a:rPr lang="ru-RU" altLang="ru-RU" sz="1800" dirty="0"/>
              <a:t>получают одну и ту же зарплату</a:t>
            </a:r>
            <a:r>
              <a:rPr lang="ru-RU" altLang="ru-RU" sz="1800" dirty="0"/>
              <a:t>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91</a:t>
            </a:fld>
            <a:endParaRPr lang="ru-RU" altLang="en-US" dirty="0"/>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F3F3726C-A73C-451E-90B0-ADE88533567B}" type="datetime1">
              <a:rPr lang="ru-RU" altLang="en-US" smtClean="0"/>
              <a:t>20.11.2019</a:t>
            </a:fld>
            <a:endParaRPr lang="ru-RU" altLang="en-US"/>
          </a:p>
        </p:txBody>
      </p:sp>
      <p:sp>
        <p:nvSpPr>
          <p:cNvPr id="96259" name="Rectangle 2"/>
          <p:cNvSpPr>
            <a:spLocks noGrp="1" noChangeArrowheads="1"/>
          </p:cNvSpPr>
          <p:nvPr>
            <p:ph type="title"/>
          </p:nvPr>
        </p:nvSpPr>
        <p:spPr/>
        <p:txBody>
          <a:bodyPr/>
          <a:lstStyle/>
          <a:p>
            <a:pPr eaLnBrk="1" hangingPunct="1"/>
            <a:r>
              <a:rPr lang="ru-RU" altLang="ru-RU" sz="3800" smtClean="0"/>
              <a:t>Реляционное исчисление кортежей (22)</a:t>
            </a:r>
            <a:br>
              <a:rPr lang="ru-RU" altLang="ru-RU" sz="3800" smtClean="0"/>
            </a:br>
            <a:r>
              <a:rPr lang="ru-RU" altLang="ru-RU" sz="2400" smtClean="0"/>
              <a:t>Правильно построенные формулы</a:t>
            </a:r>
            <a:r>
              <a:rPr lang="ru-RU" altLang="ru-RU" sz="3800" smtClean="0"/>
              <a:t> </a:t>
            </a:r>
            <a:r>
              <a:rPr lang="ru-RU" altLang="ru-RU" sz="2400" smtClean="0"/>
              <a:t>(19)</a:t>
            </a:r>
          </a:p>
        </p:txBody>
      </p:sp>
      <p:sp>
        <p:nvSpPr>
          <p:cNvPr id="96260" name="Rectangle 3"/>
          <p:cNvSpPr>
            <a:spLocks noGrp="1" noChangeArrowheads="1"/>
          </p:cNvSpPr>
          <p:nvPr>
            <p:ph type="body" idx="1"/>
          </p:nvPr>
        </p:nvSpPr>
        <p:spPr/>
        <p:txBody>
          <a:bodyPr/>
          <a:lstStyle/>
          <a:p>
            <a:pPr eaLnBrk="1" hangingPunct="1">
              <a:lnSpc>
                <a:spcPct val="80000"/>
              </a:lnSpc>
            </a:pPr>
            <a:r>
              <a:rPr lang="ru-RU" altLang="ru-RU" sz="1700" smtClean="0"/>
              <a:t>Легко заметить, что кванторы можно трактовать как булевские функции (функции, принимающие значения </a:t>
            </a:r>
            <a:r>
              <a:rPr lang="ru-RU" altLang="ru-RU" sz="1700" i="1" smtClean="0"/>
              <a:t>true </a:t>
            </a:r>
            <a:r>
              <a:rPr lang="ru-RU" altLang="ru-RU" sz="1700" smtClean="0"/>
              <a:t>или </a:t>
            </a:r>
            <a:r>
              <a:rPr lang="ru-RU" altLang="ru-RU" sz="1700" i="1" smtClean="0"/>
              <a:t>false</a:t>
            </a:r>
            <a:r>
              <a:rPr lang="ru-RU" altLang="ru-RU" sz="1700" smtClean="0"/>
              <a:t>) над множеством значений связанной кортежной переменной</a:t>
            </a:r>
          </a:p>
          <a:p>
            <a:pPr eaLnBrk="1" hangingPunct="1">
              <a:lnSpc>
                <a:spcPct val="80000"/>
              </a:lnSpc>
            </a:pPr>
            <a:r>
              <a:rPr lang="ru-RU" altLang="ru-RU" sz="1700" smtClean="0"/>
              <a:t>С тем же успехом можно ввести в реляционное исчисление числовые функции над множествами, такие, как </a:t>
            </a:r>
          </a:p>
          <a:p>
            <a:pPr lvl="1" eaLnBrk="1" hangingPunct="1">
              <a:lnSpc>
                <a:spcPct val="80000"/>
              </a:lnSpc>
              <a:buFont typeface="Wingdings" panose="05000000000000000000" pitchFamily="2" charset="2"/>
              <a:buChar char="Ø"/>
            </a:pPr>
            <a:r>
              <a:rPr lang="ru-RU" altLang="ru-RU" sz="1500" smtClean="0"/>
              <a:t>MIN (минимальное значение), </a:t>
            </a:r>
          </a:p>
          <a:p>
            <a:pPr lvl="1" eaLnBrk="1" hangingPunct="1">
              <a:lnSpc>
                <a:spcPct val="80000"/>
              </a:lnSpc>
              <a:buFont typeface="Wingdings" panose="05000000000000000000" pitchFamily="2" charset="2"/>
              <a:buChar char="Ø"/>
            </a:pPr>
            <a:r>
              <a:rPr lang="ru-RU" altLang="ru-RU" sz="1500" smtClean="0"/>
              <a:t>MAX (максимальное значение), </a:t>
            </a:r>
          </a:p>
          <a:p>
            <a:pPr lvl="1" eaLnBrk="1" hangingPunct="1">
              <a:lnSpc>
                <a:spcPct val="80000"/>
              </a:lnSpc>
              <a:buFont typeface="Wingdings" panose="05000000000000000000" pitchFamily="2" charset="2"/>
              <a:buChar char="Ø"/>
            </a:pPr>
            <a:r>
              <a:rPr lang="ru-RU" altLang="ru-RU" sz="1500" smtClean="0"/>
              <a:t>AVG (среднее значение) и т. д. </a:t>
            </a:r>
          </a:p>
          <a:p>
            <a:pPr eaLnBrk="1" hangingPunct="1">
              <a:lnSpc>
                <a:spcPct val="80000"/>
              </a:lnSpc>
            </a:pPr>
            <a:r>
              <a:rPr lang="ru-RU" altLang="ru-RU" sz="1700" smtClean="0"/>
              <a:t>В этом случае можно было бы написать, например, WFF</a:t>
            </a:r>
            <a:br>
              <a:rPr lang="ru-RU" altLang="ru-RU" sz="1700" smtClean="0"/>
            </a:br>
            <a:r>
              <a:rPr lang="ru-RU" altLang="ru-RU" sz="1700" smtClean="0">
                <a:latin typeface="Courier New" panose="02070309020205020404" pitchFamily="49" charset="0"/>
              </a:rPr>
              <a:t>СЛУ1.СЛУ_ЗАРП &gt; MIN СЛУ2.СЛУ_ЗАРП (СЛУ1.ПРО_НОМ = СЛУ2.ПРО_НОМ),</a:t>
            </a:r>
            <a:r>
              <a:rPr lang="ru-RU" altLang="ru-RU" sz="1700" smtClean="0"/>
              <a:t> </a:t>
            </a:r>
          </a:p>
          <a:p>
            <a:pPr eaLnBrk="1" hangingPunct="1">
              <a:lnSpc>
                <a:spcPct val="80000"/>
              </a:lnSpc>
              <a:buFont typeface="Wingdings" panose="05000000000000000000" pitchFamily="2" charset="2"/>
              <a:buNone/>
            </a:pPr>
            <a:r>
              <a:rPr lang="ru-RU" altLang="ru-RU" sz="1700" smtClean="0"/>
              <a:t>	в области истинности которой содержатся все кортежи отношения СЛУЖАЩИЕ, соответствующие тем служащим, которые получают заработную плату, превышающую минимальную зарплату служащих, участвующих в том же проекте</a:t>
            </a:r>
          </a:p>
          <a:p>
            <a:pPr eaLnBrk="1" hangingPunct="1">
              <a:lnSpc>
                <a:spcPct val="80000"/>
              </a:lnSpc>
            </a:pPr>
            <a:r>
              <a:rPr lang="ru-RU" altLang="ru-RU" sz="1700" smtClean="0"/>
              <a:t>Понятно, что для получения результирующего отношения можно интерпретировать формулу таким же образом, как в обсуждавшемся выше случае наличия кванторов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92</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C105CC61-9B36-43CF-9E94-5DFB28EA225C}" type="datetime1">
              <a:rPr lang="ru-RU" altLang="en-US" smtClean="0"/>
              <a:t>20.11.2019</a:t>
            </a:fld>
            <a:endParaRPr lang="ru-RU" altLang="en-US"/>
          </a:p>
        </p:txBody>
      </p:sp>
      <p:sp>
        <p:nvSpPr>
          <p:cNvPr id="97283" name="Rectangle 2"/>
          <p:cNvSpPr>
            <a:spLocks noGrp="1" noChangeArrowheads="1"/>
          </p:cNvSpPr>
          <p:nvPr>
            <p:ph type="title"/>
          </p:nvPr>
        </p:nvSpPr>
        <p:spPr/>
        <p:txBody>
          <a:bodyPr/>
          <a:lstStyle/>
          <a:p>
            <a:pPr eaLnBrk="1" hangingPunct="1"/>
            <a:r>
              <a:rPr lang="ru-RU" altLang="ru-RU" sz="3800" smtClean="0"/>
              <a:t>Реляционное исчисление кортежей (23)</a:t>
            </a:r>
            <a:br>
              <a:rPr lang="ru-RU" altLang="ru-RU" sz="3800" smtClean="0"/>
            </a:br>
            <a:r>
              <a:rPr lang="ru-RU" altLang="ru-RU" sz="2000" smtClean="0"/>
              <a:t>Целевые списки и выражения реляционного исчисления (1)</a:t>
            </a:r>
            <a:r>
              <a:rPr lang="ru-RU" altLang="ru-RU" sz="3800" smtClean="0"/>
              <a:t> </a:t>
            </a:r>
          </a:p>
        </p:txBody>
      </p:sp>
      <p:sp>
        <p:nvSpPr>
          <p:cNvPr id="97284" name="Rectangle 3"/>
          <p:cNvSpPr>
            <a:spLocks noGrp="1" noChangeArrowheads="1"/>
          </p:cNvSpPr>
          <p:nvPr>
            <p:ph type="body" idx="1"/>
          </p:nvPr>
        </p:nvSpPr>
        <p:spPr/>
        <p:txBody>
          <a:bodyPr/>
          <a:lstStyle/>
          <a:p>
            <a:pPr eaLnBrk="1" hangingPunct="1">
              <a:lnSpc>
                <a:spcPct val="80000"/>
              </a:lnSpc>
            </a:pPr>
            <a:r>
              <a:rPr lang="ru-RU" altLang="ru-RU" sz="1900" smtClean="0"/>
              <a:t>WFF обеспечивают средства формулировки условия выборки из отношений базы данных</a:t>
            </a:r>
          </a:p>
          <a:p>
            <a:pPr eaLnBrk="1" hangingPunct="1">
              <a:lnSpc>
                <a:spcPct val="80000"/>
              </a:lnSpc>
            </a:pPr>
            <a:r>
              <a:rPr lang="ru-RU" altLang="ru-RU" sz="1900" smtClean="0"/>
              <a:t>Чтобы можно было использовать исчисление для реальной работы с базами данных, требуется еще один компонент, который определяет набор и имена атрибутов результирующего отношения</a:t>
            </a:r>
          </a:p>
          <a:p>
            <a:pPr eaLnBrk="1" hangingPunct="1">
              <a:lnSpc>
                <a:spcPct val="80000"/>
              </a:lnSpc>
            </a:pPr>
            <a:r>
              <a:rPr lang="ru-RU" altLang="ru-RU" sz="1900" smtClean="0"/>
              <a:t>Этот компонент называется целевым списком (</a:t>
            </a:r>
            <a:r>
              <a:rPr lang="ru-RU" altLang="ru-RU" sz="1900" i="1" smtClean="0"/>
              <a:t>target list</a:t>
            </a:r>
            <a:r>
              <a:rPr lang="ru-RU" altLang="ru-RU" sz="1900" smtClean="0"/>
              <a:t>) </a:t>
            </a:r>
          </a:p>
          <a:p>
            <a:pPr eaLnBrk="1" hangingPunct="1">
              <a:lnSpc>
                <a:spcPct val="80000"/>
              </a:lnSpc>
            </a:pPr>
            <a:r>
              <a:rPr lang="ru-RU" altLang="ru-RU" sz="1900" smtClean="0"/>
              <a:t>Целевой список строится из целевых элементов, каждый из которых может представляться одним из следующих способов: </a:t>
            </a:r>
            <a:endParaRPr lang="ru-RU" altLang="ru-RU" sz="1900" i="1" smtClean="0"/>
          </a:p>
          <a:p>
            <a:pPr lvl="1" eaLnBrk="1" hangingPunct="1">
              <a:lnSpc>
                <a:spcPct val="80000"/>
              </a:lnSpc>
              <a:buFont typeface="Wingdings" panose="05000000000000000000" pitchFamily="2" charset="2"/>
              <a:buChar char="Ø"/>
            </a:pPr>
            <a:r>
              <a:rPr lang="ru-RU" altLang="ru-RU" sz="1700" i="1" smtClean="0"/>
              <a:t>var.attr, </a:t>
            </a:r>
            <a:r>
              <a:rPr lang="ru-RU" altLang="ru-RU" sz="1700" smtClean="0"/>
              <a:t>где </a:t>
            </a:r>
            <a:r>
              <a:rPr lang="ru-RU" altLang="ru-RU" sz="1700" i="1" smtClean="0"/>
              <a:t>var – </a:t>
            </a:r>
            <a:r>
              <a:rPr lang="ru-RU" altLang="ru-RU" sz="1700" smtClean="0"/>
              <a:t>имя свободной переменной соответствующей WFF, а </a:t>
            </a:r>
            <a:r>
              <a:rPr lang="ru-RU" altLang="ru-RU" sz="1700" i="1" smtClean="0"/>
              <a:t>attr</a:t>
            </a:r>
            <a:r>
              <a:rPr lang="ru-RU" altLang="ru-RU" sz="1700" smtClean="0"/>
              <a:t> – имя атрибута отношения, на котором определена переменная </a:t>
            </a:r>
            <a:r>
              <a:rPr lang="ru-RU" altLang="ru-RU" sz="1700" i="1" smtClean="0"/>
              <a:t>var; </a:t>
            </a:r>
          </a:p>
          <a:p>
            <a:pPr lvl="1" eaLnBrk="1" hangingPunct="1">
              <a:lnSpc>
                <a:spcPct val="80000"/>
              </a:lnSpc>
              <a:buFont typeface="Wingdings" panose="05000000000000000000" pitchFamily="2" charset="2"/>
              <a:buChar char="Ø"/>
            </a:pPr>
            <a:r>
              <a:rPr lang="ru-RU" altLang="ru-RU" sz="1700" i="1" smtClean="0"/>
              <a:t>var</a:t>
            </a:r>
            <a:r>
              <a:rPr lang="ru-RU" altLang="ru-RU" sz="1700" smtClean="0"/>
              <a:t>, что эквивалентно наличию подсписка </a:t>
            </a:r>
            <a:r>
              <a:rPr lang="ru-RU" altLang="ru-RU" sz="1700" i="1" smtClean="0"/>
              <a:t>var.attr1</a:t>
            </a:r>
            <a:r>
              <a:rPr lang="ru-RU" altLang="ru-RU" sz="1700" smtClean="0"/>
              <a:t>, </a:t>
            </a:r>
            <a:r>
              <a:rPr lang="ru-RU" altLang="ru-RU" sz="1700" i="1" smtClean="0"/>
              <a:t>var.attr2</a:t>
            </a:r>
            <a:r>
              <a:rPr lang="ru-RU" altLang="ru-RU" sz="1700" smtClean="0"/>
              <a:t>, ..., </a:t>
            </a:r>
            <a:r>
              <a:rPr lang="ru-RU" altLang="ru-RU" sz="1700" i="1" smtClean="0"/>
              <a:t>var.attrn</a:t>
            </a:r>
            <a:r>
              <a:rPr lang="ru-RU" altLang="ru-RU" sz="1700" smtClean="0"/>
              <a:t>, где множество {</a:t>
            </a:r>
            <a:r>
              <a:rPr lang="ru-RU" altLang="ru-RU" sz="1700" i="1" smtClean="0"/>
              <a:t>attr1</a:t>
            </a:r>
            <a:r>
              <a:rPr lang="ru-RU" altLang="ru-RU" sz="1700" smtClean="0"/>
              <a:t>, </a:t>
            </a:r>
            <a:r>
              <a:rPr lang="ru-RU" altLang="ru-RU" sz="1700" i="1" smtClean="0"/>
              <a:t>attr2</a:t>
            </a:r>
            <a:r>
              <a:rPr lang="ru-RU" altLang="ru-RU" sz="1700" smtClean="0"/>
              <a:t>, ..., </a:t>
            </a:r>
            <a:r>
              <a:rPr lang="ru-RU" altLang="ru-RU" sz="1700" i="1" smtClean="0"/>
              <a:t>attrn</a:t>
            </a:r>
            <a:r>
              <a:rPr lang="ru-RU" altLang="ru-RU" sz="1700" smtClean="0"/>
              <a:t>} включает имена всех атрибутов определяющего отношения; </a:t>
            </a:r>
            <a:endParaRPr lang="ru-RU" altLang="ru-RU" sz="1700" i="1" smtClean="0"/>
          </a:p>
          <a:p>
            <a:pPr lvl="1" eaLnBrk="1" hangingPunct="1">
              <a:lnSpc>
                <a:spcPct val="80000"/>
              </a:lnSpc>
              <a:buFont typeface="Wingdings" panose="05000000000000000000" pitchFamily="2" charset="2"/>
              <a:buChar char="Ø"/>
            </a:pPr>
            <a:r>
              <a:rPr lang="ru-RU" altLang="ru-RU" sz="1700" i="1" smtClean="0"/>
              <a:t>new_name = var.attr; new_name – </a:t>
            </a:r>
            <a:r>
              <a:rPr lang="ru-RU" altLang="ru-RU" sz="1700" smtClean="0"/>
              <a:t>новое имя соответствующего атрибута результирующего отношения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93</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F73E43E6-27EB-4FC9-8F67-BDD2E7CE5E29}" type="datetime1">
              <a:rPr lang="ru-RU" altLang="en-US" smtClean="0"/>
              <a:t>20.11.2019</a:t>
            </a:fld>
            <a:endParaRPr lang="ru-RU" altLang="en-US"/>
          </a:p>
        </p:txBody>
      </p:sp>
      <p:sp>
        <p:nvSpPr>
          <p:cNvPr id="98307" name="Rectangle 2"/>
          <p:cNvSpPr>
            <a:spLocks noGrp="1" noChangeArrowheads="1"/>
          </p:cNvSpPr>
          <p:nvPr>
            <p:ph type="title"/>
          </p:nvPr>
        </p:nvSpPr>
        <p:spPr/>
        <p:txBody>
          <a:bodyPr/>
          <a:lstStyle/>
          <a:p>
            <a:pPr eaLnBrk="1" hangingPunct="1"/>
            <a:r>
              <a:rPr lang="ru-RU" altLang="ru-RU" sz="3800" smtClean="0"/>
              <a:t>Реляционное исчисление кортежей (24)</a:t>
            </a:r>
            <a:br>
              <a:rPr lang="ru-RU" altLang="ru-RU" sz="3800" smtClean="0"/>
            </a:br>
            <a:r>
              <a:rPr lang="ru-RU" altLang="ru-RU" sz="2000" smtClean="0"/>
              <a:t>Целевые списки и выражения реляционного исчисления (2)</a:t>
            </a:r>
            <a:r>
              <a:rPr lang="ru-RU" altLang="ru-RU" sz="3800" smtClean="0"/>
              <a:t> </a:t>
            </a:r>
          </a:p>
        </p:txBody>
      </p:sp>
      <p:sp>
        <p:nvSpPr>
          <p:cNvPr id="98308" name="Rectangle 3"/>
          <p:cNvSpPr>
            <a:spLocks noGrp="1" noChangeArrowheads="1"/>
          </p:cNvSpPr>
          <p:nvPr>
            <p:ph type="body" idx="1"/>
          </p:nvPr>
        </p:nvSpPr>
        <p:spPr/>
        <p:txBody>
          <a:bodyPr/>
          <a:lstStyle/>
          <a:p>
            <a:pPr eaLnBrk="1" hangingPunct="1">
              <a:lnSpc>
                <a:spcPct val="90000"/>
              </a:lnSpc>
            </a:pPr>
            <a:r>
              <a:rPr lang="ru-RU" altLang="ru-RU" sz="2100" smtClean="0"/>
              <a:t>Последний вариант требуется в тех случаях, когда в WFF используется несколько свободных переменных с одинаковой областью определения</a:t>
            </a:r>
          </a:p>
          <a:p>
            <a:pPr eaLnBrk="1" hangingPunct="1">
              <a:lnSpc>
                <a:spcPct val="90000"/>
              </a:lnSpc>
            </a:pPr>
            <a:r>
              <a:rPr lang="ru-RU" altLang="ru-RU" sz="2100" smtClean="0"/>
              <a:t>Фактически применение целевого списка к области истинности WFF эквивалентно действию алгебраической операции проекции, а последний из приведенных вариантов представляет собой некоторую разновидность алгебраической операции переименования атрибута. </a:t>
            </a:r>
          </a:p>
          <a:p>
            <a:pPr eaLnBrk="1" hangingPunct="1">
              <a:lnSpc>
                <a:spcPct val="90000"/>
              </a:lnSpc>
            </a:pPr>
            <a:r>
              <a:rPr lang="ru-RU" altLang="ru-RU" sz="2100" smtClean="0"/>
              <a:t>Выражением реляционного исчисления кортежей называется конструкция вида target_list WHERE WFF</a:t>
            </a:r>
          </a:p>
          <a:p>
            <a:pPr eaLnBrk="1" hangingPunct="1">
              <a:lnSpc>
                <a:spcPct val="90000"/>
              </a:lnSpc>
            </a:pPr>
            <a:r>
              <a:rPr lang="ru-RU" altLang="ru-RU" sz="2100" smtClean="0"/>
              <a:t>Значением выражения является отношение, тело которого определяется WFF, а множество атрибутов и их имена – целевым списком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94</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Дата 3"/>
          <p:cNvSpPr>
            <a:spLocks noGrp="1"/>
          </p:cNvSpPr>
          <p:nvPr>
            <p:ph type="dt" sz="quarter" idx="10"/>
          </p:nvPr>
        </p:nvSpPr>
        <p:spPr/>
        <p:txBody>
          <a:bodyPr/>
          <a:lstStyle/>
          <a:p>
            <a:pPr>
              <a:defRPr/>
            </a:pPr>
            <a:fld id="{C6643736-409D-4CFE-9AB9-1FB9F84DEC15}" type="datetime1">
              <a:rPr lang="ru-RU" altLang="en-US" smtClean="0"/>
              <a:t>20.11.2019</a:t>
            </a:fld>
            <a:endParaRPr lang="ru-RU" altLang="en-US"/>
          </a:p>
        </p:txBody>
      </p:sp>
      <p:sp>
        <p:nvSpPr>
          <p:cNvPr id="99331" name="Rectangle 2"/>
          <p:cNvSpPr>
            <a:spLocks noGrp="1" noChangeArrowheads="1"/>
          </p:cNvSpPr>
          <p:nvPr>
            <p:ph type="title"/>
          </p:nvPr>
        </p:nvSpPr>
        <p:spPr/>
        <p:txBody>
          <a:bodyPr/>
          <a:lstStyle/>
          <a:p>
            <a:pPr eaLnBrk="1" hangingPunct="1"/>
            <a:r>
              <a:rPr lang="ru-RU" altLang="ru-RU" sz="3800" smtClean="0"/>
              <a:t>Реляционное исчисление кортежей (25)</a:t>
            </a:r>
            <a:br>
              <a:rPr lang="ru-RU" altLang="ru-RU" sz="3800" smtClean="0"/>
            </a:br>
            <a:r>
              <a:rPr lang="ru-RU" altLang="ru-RU" sz="2000" smtClean="0"/>
              <a:t>Целевые списки и выражения реляционного исчисления (3)</a:t>
            </a:r>
            <a:r>
              <a:rPr lang="ru-RU" altLang="ru-RU" sz="3800" smtClean="0"/>
              <a:t> </a:t>
            </a:r>
          </a:p>
        </p:txBody>
      </p:sp>
      <p:sp>
        <p:nvSpPr>
          <p:cNvPr id="99332" name="Rectangle 3"/>
          <p:cNvSpPr>
            <a:spLocks noGrp="1" noChangeArrowheads="1"/>
          </p:cNvSpPr>
          <p:nvPr>
            <p:ph type="body" idx="1"/>
          </p:nvPr>
        </p:nvSpPr>
        <p:spPr/>
        <p:txBody>
          <a:bodyPr/>
          <a:lstStyle/>
          <a:p>
            <a:pPr eaLnBrk="1" hangingPunct="1">
              <a:lnSpc>
                <a:spcPct val="90000"/>
              </a:lnSpc>
            </a:pPr>
            <a:r>
              <a:rPr lang="ru-RU" altLang="ru-RU" sz="1800" smtClean="0"/>
              <a:t>В качестве простого примера покажем выражение реляционного исчисления кортежей, результат которого совпадает с результатом операции СЛУЖАЩИЕ DIVIDE BY НОМЕРА_ПРОЕКТОВ:</a:t>
            </a:r>
            <a:br>
              <a:rPr lang="ru-RU" altLang="ru-RU" sz="1800" smtClean="0"/>
            </a:br>
            <a:r>
              <a:rPr lang="ru-RU" altLang="ru-RU" sz="1800" smtClean="0">
                <a:latin typeface="Courier New" panose="02070309020205020404" pitchFamily="49" charset="0"/>
              </a:rPr>
              <a:t>СЛУ1, СЛУ2 RANGE IS СЛУЖАЩИЕ</a:t>
            </a:r>
            <a:br>
              <a:rPr lang="ru-RU" altLang="ru-RU" sz="1800" smtClean="0">
                <a:latin typeface="Courier New" panose="02070309020205020404" pitchFamily="49" charset="0"/>
              </a:rPr>
            </a:br>
            <a:r>
              <a:rPr lang="ru-RU" altLang="ru-RU" sz="1800" smtClean="0">
                <a:latin typeface="Courier New" panose="02070309020205020404" pitchFamily="49" charset="0"/>
              </a:rPr>
              <a:t>НОМЕР_ПРОЕКТА </a:t>
            </a:r>
            <a:r>
              <a:rPr lang="en-US" altLang="ru-RU" sz="1800" smtClean="0">
                <a:latin typeface="Courier New" panose="02070309020205020404" pitchFamily="49" charset="0"/>
              </a:rPr>
              <a:t>RANGE IS</a:t>
            </a:r>
            <a:r>
              <a:rPr lang="ru-RU" altLang="ru-RU" sz="1800" smtClean="0">
                <a:latin typeface="Courier New" panose="02070309020205020404" pitchFamily="49" charset="0"/>
              </a:rPr>
              <a:t> НОМЕРА_ПРОЕКТОВ </a:t>
            </a:r>
            <a:br>
              <a:rPr lang="ru-RU" altLang="ru-RU" sz="1800" smtClean="0">
                <a:latin typeface="Courier New" panose="02070309020205020404" pitchFamily="49" charset="0"/>
              </a:rPr>
            </a:br>
            <a:r>
              <a:rPr lang="ru-RU" altLang="ru-RU" sz="1800" smtClean="0">
                <a:latin typeface="Courier New" panose="02070309020205020404" pitchFamily="49" charset="0"/>
              </a:rPr>
              <a:t/>
            </a:r>
            <a:br>
              <a:rPr lang="ru-RU" altLang="ru-RU" sz="1800" smtClean="0">
                <a:latin typeface="Courier New" panose="02070309020205020404" pitchFamily="49" charset="0"/>
              </a:rPr>
            </a:br>
            <a:r>
              <a:rPr lang="ru-RU" altLang="ru-RU" sz="1800" smtClean="0">
                <a:latin typeface="Courier New" panose="02070309020205020404" pitchFamily="49" charset="0"/>
              </a:rPr>
              <a:t>СЛУ1.СЛУ_НОМЕР, СЛУ1.СЛУ_ИМЯ, СЛУ1.СЛУ_ЗАРП </a:t>
            </a:r>
            <a:br>
              <a:rPr lang="ru-RU" altLang="ru-RU" sz="1800" smtClean="0">
                <a:latin typeface="Courier New" panose="02070309020205020404" pitchFamily="49" charset="0"/>
              </a:rPr>
            </a:br>
            <a:r>
              <a:rPr lang="en-US" altLang="ru-RU" sz="1800" smtClean="0">
                <a:latin typeface="Courier New" panose="02070309020205020404" pitchFamily="49" charset="0"/>
              </a:rPr>
              <a:t>WHERE FORALL</a:t>
            </a:r>
            <a:r>
              <a:rPr lang="ru-RU" altLang="ru-RU" sz="1800" smtClean="0">
                <a:latin typeface="Courier New" panose="02070309020205020404" pitchFamily="49" charset="0"/>
              </a:rPr>
              <a:t> НОМЕР_ПРОЕКТА </a:t>
            </a:r>
            <a:r>
              <a:rPr lang="en-US" altLang="ru-RU" sz="1800" smtClean="0">
                <a:latin typeface="Courier New" panose="02070309020205020404" pitchFamily="49" charset="0"/>
              </a:rPr>
              <a:t>EXISTS</a:t>
            </a:r>
            <a:r>
              <a:rPr lang="ru-RU" altLang="ru-RU" sz="1800" smtClean="0">
                <a:latin typeface="Courier New" panose="02070309020205020404" pitchFamily="49" charset="0"/>
              </a:rPr>
              <a:t> СЛУ2 </a:t>
            </a:r>
            <a:br>
              <a:rPr lang="ru-RU" altLang="ru-RU" sz="1800" smtClean="0">
                <a:latin typeface="Courier New" panose="02070309020205020404" pitchFamily="49" charset="0"/>
              </a:rPr>
            </a:br>
            <a:r>
              <a:rPr lang="ru-RU" altLang="ru-RU" sz="1800" smtClean="0">
                <a:latin typeface="Courier New" panose="02070309020205020404" pitchFamily="49" charset="0"/>
              </a:rPr>
              <a:t>(СЛУ1.СЛУ_НОМЕР = СЛУ2.СЛУ_НОМЕР AND </a:t>
            </a:r>
            <a:br>
              <a:rPr lang="ru-RU" altLang="ru-RU" sz="1800" smtClean="0">
                <a:latin typeface="Courier New" panose="02070309020205020404" pitchFamily="49" charset="0"/>
              </a:rPr>
            </a:br>
            <a:r>
              <a:rPr lang="ru-RU" altLang="ru-RU" sz="1800" smtClean="0">
                <a:latin typeface="Courier New" panose="02070309020205020404" pitchFamily="49" charset="0"/>
              </a:rPr>
              <a:t>СЛУ1.ПРО_НОМ = НОМЕР_ПРОЕКТА.ПРО_НОМ)</a:t>
            </a:r>
            <a:r>
              <a:rPr lang="ru-RU" altLang="ru-RU" sz="1800" smtClean="0"/>
              <a:t> </a:t>
            </a:r>
          </a:p>
          <a:p>
            <a:pPr eaLnBrk="1" hangingPunct="1">
              <a:lnSpc>
                <a:spcPct val="90000"/>
              </a:lnSpc>
            </a:pPr>
            <a:r>
              <a:rPr lang="ru-RU" altLang="ru-RU" sz="1800" smtClean="0"/>
              <a:t>Результатом этого выражения является отношение, совпадающее с результатом операции СЛУЖАЩИЕ DIVIDE BY НОМЕРА_ПРОЕКТОВ</a:t>
            </a:r>
          </a:p>
          <a:p>
            <a:pPr eaLnBrk="1" hangingPunct="1">
              <a:lnSpc>
                <a:spcPct val="90000"/>
              </a:lnSpc>
              <a:buFont typeface="Wingdings" panose="05000000000000000000" pitchFamily="2" charset="2"/>
              <a:buNone/>
            </a:pPr>
            <a:endParaRPr lang="ru-RU" altLang="ru-RU" sz="1800" smtClean="0"/>
          </a:p>
        </p:txBody>
      </p:sp>
      <p:pic>
        <p:nvPicPr>
          <p:cNvPr id="99333" name="Picture 4" descr="РИ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550" y="4797425"/>
            <a:ext cx="4248150"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Номер слайда 1"/>
          <p:cNvSpPr>
            <a:spLocks noGrp="1"/>
          </p:cNvSpPr>
          <p:nvPr>
            <p:ph type="sldNum" sz="quarter" idx="12"/>
          </p:nvPr>
        </p:nvSpPr>
        <p:spPr/>
        <p:txBody>
          <a:bodyPr/>
          <a:lstStyle/>
          <a:p>
            <a:fld id="{BC26A8E8-6D64-4591-8697-E6771CC41FE5}" type="slidenum">
              <a:rPr lang="ru-RU" altLang="en-US" smtClean="0"/>
              <a:pPr/>
              <a:t>95</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BC7A752B-41EE-4E93-AADD-A81E4B6A8E78}" type="datetime1">
              <a:rPr lang="ru-RU" altLang="en-US" smtClean="0"/>
              <a:t>20.11.2019</a:t>
            </a:fld>
            <a:endParaRPr lang="ru-RU" altLang="en-US"/>
          </a:p>
        </p:txBody>
      </p:sp>
      <p:sp>
        <p:nvSpPr>
          <p:cNvPr id="100355" name="Rectangle 2"/>
          <p:cNvSpPr>
            <a:spLocks noGrp="1" noChangeArrowheads="1"/>
          </p:cNvSpPr>
          <p:nvPr>
            <p:ph type="title"/>
          </p:nvPr>
        </p:nvSpPr>
        <p:spPr/>
        <p:txBody>
          <a:bodyPr/>
          <a:lstStyle/>
          <a:p>
            <a:pPr eaLnBrk="1" hangingPunct="1"/>
            <a:r>
              <a:rPr lang="ru-RU" altLang="ru-RU" sz="3800" smtClean="0"/>
              <a:t>Реляционное исчисление доменов (1)</a:t>
            </a:r>
          </a:p>
        </p:txBody>
      </p:sp>
      <p:sp>
        <p:nvSpPr>
          <p:cNvPr id="100356" name="Rectangle 3"/>
          <p:cNvSpPr>
            <a:spLocks noGrp="1" noChangeArrowheads="1"/>
          </p:cNvSpPr>
          <p:nvPr>
            <p:ph type="body" idx="1"/>
          </p:nvPr>
        </p:nvSpPr>
        <p:spPr/>
        <p:txBody>
          <a:bodyPr/>
          <a:lstStyle/>
          <a:p>
            <a:pPr eaLnBrk="1" hangingPunct="1"/>
            <a:r>
              <a:rPr lang="ru-RU" altLang="ru-RU" sz="2600" smtClean="0"/>
              <a:t>В исчислении доменов областью определения переменных являются не отношения, а домены</a:t>
            </a:r>
          </a:p>
          <a:p>
            <a:pPr eaLnBrk="1" hangingPunct="1"/>
            <a:r>
              <a:rPr lang="ru-RU" altLang="ru-RU" sz="2600" smtClean="0"/>
              <a:t>В каждый момент времени переменная исчисления домена принимает некоторое значение из множества значений этого домена</a:t>
            </a:r>
          </a:p>
          <a:p>
            <a:pPr eaLnBrk="1" hangingPunct="1"/>
            <a:r>
              <a:rPr lang="ru-RU" altLang="ru-RU" sz="2600" smtClean="0"/>
              <a:t>Применительно к базе данных СЛУЖАЩИЕ-ПРОЕКТЫ можно говорить, например, о доменных переменных </a:t>
            </a:r>
          </a:p>
          <a:p>
            <a:pPr lvl="1" eaLnBrk="1" hangingPunct="1">
              <a:buFont typeface="Wingdings" panose="05000000000000000000" pitchFamily="2" charset="2"/>
              <a:buChar char="Ø"/>
            </a:pPr>
            <a:r>
              <a:rPr lang="ru-RU" altLang="ru-RU" sz="2200" smtClean="0"/>
              <a:t>ИМЯ (значения – допустимые имена) или </a:t>
            </a:r>
          </a:p>
          <a:p>
            <a:pPr lvl="1" eaLnBrk="1" hangingPunct="1">
              <a:buFont typeface="Wingdings" panose="05000000000000000000" pitchFamily="2" charset="2"/>
              <a:buChar char="Ø"/>
            </a:pPr>
            <a:r>
              <a:rPr lang="ru-RU" altLang="ru-RU" sz="2200" smtClean="0"/>
              <a:t>НОСЛУ (значения – допустимые номера служащих)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96</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AA768624-D710-40A0-948F-343AA7FFF7E3}" type="datetime1">
              <a:rPr lang="ru-RU" altLang="en-US" smtClean="0"/>
              <a:t>20.11.2019</a:t>
            </a:fld>
            <a:endParaRPr lang="ru-RU" altLang="en-US"/>
          </a:p>
        </p:txBody>
      </p:sp>
      <p:sp>
        <p:nvSpPr>
          <p:cNvPr id="101379" name="Rectangle 2"/>
          <p:cNvSpPr>
            <a:spLocks noGrp="1" noChangeArrowheads="1"/>
          </p:cNvSpPr>
          <p:nvPr>
            <p:ph type="title"/>
          </p:nvPr>
        </p:nvSpPr>
        <p:spPr/>
        <p:txBody>
          <a:bodyPr/>
          <a:lstStyle/>
          <a:p>
            <a:pPr eaLnBrk="1" hangingPunct="1"/>
            <a:r>
              <a:rPr lang="ru-RU" altLang="ru-RU" sz="3800" smtClean="0"/>
              <a:t>Реляционное исчисление доменов (2)</a:t>
            </a:r>
            <a:br>
              <a:rPr lang="ru-RU" altLang="ru-RU" sz="3800" smtClean="0"/>
            </a:br>
            <a:r>
              <a:rPr lang="ru-RU" altLang="ru-RU" sz="2400" smtClean="0"/>
              <a:t>Условия членства (1)</a:t>
            </a:r>
            <a:r>
              <a:rPr lang="ru-RU" altLang="ru-RU" sz="3800" smtClean="0"/>
              <a:t> </a:t>
            </a:r>
          </a:p>
        </p:txBody>
      </p:sp>
      <p:sp>
        <p:nvSpPr>
          <p:cNvPr id="101380" name="Rectangle 3"/>
          <p:cNvSpPr>
            <a:spLocks noGrp="1" noChangeArrowheads="1"/>
          </p:cNvSpPr>
          <p:nvPr>
            <p:ph type="body" idx="1"/>
          </p:nvPr>
        </p:nvSpPr>
        <p:spPr/>
        <p:txBody>
          <a:bodyPr/>
          <a:lstStyle/>
          <a:p>
            <a:pPr eaLnBrk="1" hangingPunct="1">
              <a:lnSpc>
                <a:spcPct val="90000"/>
              </a:lnSpc>
            </a:pPr>
            <a:r>
              <a:rPr lang="ru-RU" altLang="ru-RU" sz="2100" dirty="0" smtClean="0"/>
              <a:t>Основным формальным отличием исчисления доменов от исчисления кортежей является наличие дополнительного множества предикатов, позволяющих выражать так называемые условия членства</a:t>
            </a:r>
          </a:p>
          <a:p>
            <a:pPr eaLnBrk="1" hangingPunct="1">
              <a:lnSpc>
                <a:spcPct val="105000"/>
              </a:lnSpc>
            </a:pPr>
            <a:r>
              <a:rPr lang="ru-RU" altLang="ru-RU" sz="2100" dirty="0" smtClean="0"/>
              <a:t>Если </a:t>
            </a:r>
            <a:r>
              <a:rPr lang="ru-RU" altLang="ru-RU" sz="2100" i="1" dirty="0" smtClean="0"/>
              <a:t>R </a:t>
            </a:r>
            <a:r>
              <a:rPr lang="ru-RU" altLang="ru-RU" sz="2100" dirty="0" smtClean="0"/>
              <a:t>– это </a:t>
            </a:r>
            <a:r>
              <a:rPr lang="ru-RU" altLang="ru-RU" sz="2100" i="1" dirty="0" smtClean="0"/>
              <a:t>n</a:t>
            </a:r>
            <a:r>
              <a:rPr lang="ru-RU" altLang="ru-RU" sz="2100" dirty="0" smtClean="0"/>
              <a:t>-</a:t>
            </a:r>
            <a:r>
              <a:rPr lang="ru-RU" altLang="ru-RU" sz="2100" dirty="0" err="1" smtClean="0"/>
              <a:t>арное</a:t>
            </a:r>
            <a:r>
              <a:rPr lang="ru-RU" altLang="ru-RU" sz="2100" dirty="0" smtClean="0"/>
              <a:t> отношение с заголовком</a:t>
            </a:r>
            <a:br>
              <a:rPr lang="ru-RU" altLang="ru-RU" sz="2100" dirty="0" smtClean="0"/>
            </a:br>
            <a:r>
              <a:rPr lang="ru-RU" altLang="ru-RU" sz="2100" dirty="0" smtClean="0">
                <a:latin typeface="Courier New" panose="02070309020205020404" pitchFamily="49" charset="0"/>
              </a:rPr>
              <a:t>{&lt;</a:t>
            </a:r>
            <a:r>
              <a:rPr lang="en-US" altLang="ru-RU" sz="2100" i="1" dirty="0" smtClean="0">
                <a:latin typeface="Courier New" panose="02070309020205020404" pitchFamily="49" charset="0"/>
              </a:rPr>
              <a:t>X</a:t>
            </a:r>
            <a:r>
              <a:rPr lang="ru-RU" altLang="ru-RU" sz="2100" baseline="-25000" dirty="0" smtClean="0">
                <a:latin typeface="Courier New" panose="02070309020205020404" pitchFamily="49" charset="0"/>
              </a:rPr>
              <a:t>1</a:t>
            </a:r>
            <a:r>
              <a:rPr lang="ru-RU" altLang="ru-RU" sz="2100" dirty="0" smtClean="0">
                <a:latin typeface="Courier New" panose="02070309020205020404" pitchFamily="49" charset="0"/>
              </a:rPr>
              <a:t>, </a:t>
            </a:r>
            <a:r>
              <a:rPr lang="en-US" altLang="ru-RU" sz="2100" i="1" dirty="0" smtClean="0">
                <a:latin typeface="Courier New" panose="02070309020205020404" pitchFamily="49" charset="0"/>
              </a:rPr>
              <a:t>T</a:t>
            </a:r>
            <a:r>
              <a:rPr lang="ru-RU" altLang="ru-RU" sz="2100" baseline="-25000" dirty="0" smtClean="0">
                <a:latin typeface="Courier New" panose="02070309020205020404" pitchFamily="49" charset="0"/>
              </a:rPr>
              <a:t>1</a:t>
            </a:r>
            <a:r>
              <a:rPr lang="ru-RU" altLang="ru-RU" sz="2100" dirty="0" smtClean="0">
                <a:latin typeface="Courier New" panose="02070309020205020404" pitchFamily="49" charset="0"/>
              </a:rPr>
              <a:t>&gt;, &lt;</a:t>
            </a:r>
            <a:r>
              <a:rPr lang="en-US" altLang="ru-RU" sz="2100" i="1" dirty="0" smtClean="0">
                <a:latin typeface="Courier New" panose="02070309020205020404" pitchFamily="49" charset="0"/>
              </a:rPr>
              <a:t>X</a:t>
            </a:r>
            <a:r>
              <a:rPr lang="ru-RU" altLang="ru-RU" sz="2100" baseline="-25000" dirty="0" smtClean="0">
                <a:latin typeface="Courier New" panose="02070309020205020404" pitchFamily="49" charset="0"/>
              </a:rPr>
              <a:t>2</a:t>
            </a:r>
            <a:r>
              <a:rPr lang="ru-RU" altLang="ru-RU" sz="2100" dirty="0" smtClean="0">
                <a:latin typeface="Courier New" panose="02070309020205020404" pitchFamily="49" charset="0"/>
              </a:rPr>
              <a:t>, </a:t>
            </a:r>
            <a:r>
              <a:rPr lang="en-US" altLang="ru-RU" sz="2100" i="1" dirty="0" smtClean="0">
                <a:latin typeface="Courier New" panose="02070309020205020404" pitchFamily="49" charset="0"/>
              </a:rPr>
              <a:t>T</a:t>
            </a:r>
            <a:r>
              <a:rPr lang="ru-RU" altLang="ru-RU" sz="2100" baseline="-25000" dirty="0" smtClean="0">
                <a:latin typeface="Courier New" panose="02070309020205020404" pitchFamily="49" charset="0"/>
              </a:rPr>
              <a:t>2</a:t>
            </a:r>
            <a:r>
              <a:rPr lang="ru-RU" altLang="ru-RU" sz="2100" dirty="0" smtClean="0">
                <a:latin typeface="Courier New" panose="02070309020205020404" pitchFamily="49" charset="0"/>
              </a:rPr>
              <a:t>&gt;,…, &lt;</a:t>
            </a:r>
            <a:r>
              <a:rPr lang="en-US" altLang="ru-RU" sz="2100" i="1" dirty="0" err="1" smtClean="0">
                <a:latin typeface="Courier New" panose="02070309020205020404" pitchFamily="49" charset="0"/>
              </a:rPr>
              <a:t>X</a:t>
            </a:r>
            <a:r>
              <a:rPr lang="en-US" altLang="ru-RU" sz="2100" i="1" baseline="-25000" dirty="0" err="1" smtClean="0">
                <a:latin typeface="Courier New" panose="02070309020205020404" pitchFamily="49" charset="0"/>
              </a:rPr>
              <a:t>n</a:t>
            </a:r>
            <a:r>
              <a:rPr lang="ru-RU" altLang="ru-RU" sz="2100" dirty="0" smtClean="0">
                <a:latin typeface="Courier New" panose="02070309020205020404" pitchFamily="49" charset="0"/>
              </a:rPr>
              <a:t>,</a:t>
            </a:r>
            <a:r>
              <a:rPr lang="ru-RU" altLang="ru-RU" sz="2100" i="1" dirty="0" smtClean="0">
                <a:latin typeface="Courier New" panose="02070309020205020404" pitchFamily="49" charset="0"/>
              </a:rPr>
              <a:t> </a:t>
            </a:r>
            <a:r>
              <a:rPr lang="en-US" altLang="ru-RU" sz="2100" i="1" dirty="0" err="1" smtClean="0">
                <a:latin typeface="Courier New" panose="02070309020205020404" pitchFamily="49" charset="0"/>
              </a:rPr>
              <a:t>T</a:t>
            </a:r>
            <a:r>
              <a:rPr lang="en-US" altLang="ru-RU" sz="2100" i="1" baseline="-25000" dirty="0" err="1" smtClean="0">
                <a:latin typeface="Courier New" panose="02070309020205020404" pitchFamily="49" charset="0"/>
              </a:rPr>
              <a:t>n</a:t>
            </a:r>
            <a:r>
              <a:rPr lang="ru-RU" altLang="ru-RU" sz="2100" dirty="0" smtClean="0">
                <a:latin typeface="Courier New" panose="02070309020205020404" pitchFamily="49" charset="0"/>
              </a:rPr>
              <a:t>&gt;},</a:t>
            </a:r>
            <a:r>
              <a:rPr lang="ru-RU" altLang="ru-RU" sz="2100" dirty="0" smtClean="0"/>
              <a:t> </a:t>
            </a:r>
            <a:br>
              <a:rPr lang="ru-RU" altLang="ru-RU" sz="2100" dirty="0" smtClean="0"/>
            </a:br>
            <a:r>
              <a:rPr lang="ru-RU" altLang="ru-RU" sz="2100" dirty="0" smtClean="0"/>
              <a:t>то условие членства имеет вид </a:t>
            </a:r>
            <a:br>
              <a:rPr lang="ru-RU" altLang="ru-RU" sz="2100" dirty="0" smtClean="0"/>
            </a:br>
            <a:r>
              <a:rPr lang="ru-RU" altLang="ru-RU" sz="2100" i="1" dirty="0" smtClean="0">
                <a:latin typeface="Courier New" panose="02070309020205020404" pitchFamily="49" charset="0"/>
              </a:rPr>
              <a:t>R </a:t>
            </a:r>
            <a:r>
              <a:rPr lang="ru-RU" altLang="ru-RU" sz="2100" dirty="0" smtClean="0">
                <a:latin typeface="Courier New" panose="02070309020205020404" pitchFamily="49" charset="0"/>
              </a:rPr>
              <a:t>(</a:t>
            </a:r>
            <a:r>
              <a:rPr lang="en-US" altLang="ru-RU" sz="2100" i="1" dirty="0" smtClean="0">
                <a:latin typeface="Courier New" panose="02070309020205020404" pitchFamily="49" charset="0"/>
              </a:rPr>
              <a:t>X</a:t>
            </a:r>
            <a:r>
              <a:rPr lang="en-US" altLang="ru-RU" sz="2100" i="1" baseline="-25000" dirty="0" smtClean="0">
                <a:latin typeface="Courier New" panose="02070309020205020404" pitchFamily="49" charset="0"/>
              </a:rPr>
              <a:t>i</a:t>
            </a:r>
            <a:r>
              <a:rPr lang="ru-RU" altLang="ru-RU" sz="2100" i="1" baseline="-25000" dirty="0" smtClean="0">
                <a:latin typeface="Courier New" panose="02070309020205020404" pitchFamily="49" charset="0"/>
              </a:rPr>
              <a:t>1</a:t>
            </a:r>
            <a:r>
              <a:rPr lang="ru-RU" altLang="ru-RU" sz="2100" i="1" dirty="0" smtClean="0">
                <a:latin typeface="Courier New" panose="02070309020205020404" pitchFamily="49" charset="0"/>
              </a:rPr>
              <a:t> </a:t>
            </a:r>
            <a:r>
              <a:rPr lang="ru-RU" altLang="ru-RU" sz="2100" dirty="0" smtClean="0">
                <a:latin typeface="Courier New" panose="02070309020205020404" pitchFamily="49" charset="0"/>
              </a:rPr>
              <a:t>: </a:t>
            </a:r>
            <a:r>
              <a:rPr lang="en-US" altLang="ru-RU" sz="2100" i="1" dirty="0" smtClean="0">
                <a:latin typeface="Courier New" panose="02070309020205020404" pitchFamily="49" charset="0"/>
              </a:rPr>
              <a:t>v</a:t>
            </a:r>
            <a:r>
              <a:rPr lang="en-US" altLang="ru-RU" sz="2100" i="1" baseline="-25000" dirty="0" smtClean="0">
                <a:latin typeface="Courier New" panose="02070309020205020404" pitchFamily="49" charset="0"/>
              </a:rPr>
              <a:t>i</a:t>
            </a:r>
            <a:r>
              <a:rPr lang="ru-RU" altLang="ru-RU" sz="2100" baseline="-25000" dirty="0" smtClean="0">
                <a:latin typeface="Courier New" panose="02070309020205020404" pitchFamily="49" charset="0"/>
              </a:rPr>
              <a:t>1</a:t>
            </a:r>
            <a:r>
              <a:rPr lang="ru-RU" altLang="ru-RU" sz="2100" dirty="0" smtClean="0">
                <a:latin typeface="Courier New" panose="02070309020205020404" pitchFamily="49" charset="0"/>
              </a:rPr>
              <a:t>, </a:t>
            </a:r>
            <a:r>
              <a:rPr lang="en-US" altLang="ru-RU" sz="2100" i="1" dirty="0" smtClean="0">
                <a:latin typeface="Courier New" panose="02070309020205020404" pitchFamily="49" charset="0"/>
              </a:rPr>
              <a:t>X</a:t>
            </a:r>
            <a:r>
              <a:rPr lang="en-US" altLang="ru-RU" sz="2100" i="1" baseline="-25000" dirty="0" smtClean="0">
                <a:latin typeface="Courier New" panose="02070309020205020404" pitchFamily="49" charset="0"/>
              </a:rPr>
              <a:t>i</a:t>
            </a:r>
            <a:r>
              <a:rPr lang="ru-RU" altLang="ru-RU" sz="2100" baseline="-25000" dirty="0" smtClean="0">
                <a:latin typeface="Courier New" panose="02070309020205020404" pitchFamily="49" charset="0"/>
              </a:rPr>
              <a:t>2</a:t>
            </a:r>
            <a:r>
              <a:rPr lang="ru-RU" altLang="ru-RU" sz="2100" i="1" dirty="0" smtClean="0">
                <a:latin typeface="Courier New" panose="02070309020205020404" pitchFamily="49" charset="0"/>
              </a:rPr>
              <a:t> </a:t>
            </a:r>
            <a:r>
              <a:rPr lang="ru-RU" altLang="ru-RU" sz="2100" dirty="0" smtClean="0">
                <a:latin typeface="Courier New" panose="02070309020205020404" pitchFamily="49" charset="0"/>
              </a:rPr>
              <a:t>: </a:t>
            </a:r>
            <a:r>
              <a:rPr lang="en-US" altLang="ru-RU" sz="2100" i="1" dirty="0" smtClean="0">
                <a:latin typeface="Courier New" panose="02070309020205020404" pitchFamily="49" charset="0"/>
              </a:rPr>
              <a:t>v</a:t>
            </a:r>
            <a:r>
              <a:rPr lang="en-US" altLang="ru-RU" sz="2100" i="1" baseline="-25000" dirty="0" smtClean="0">
                <a:latin typeface="Courier New" panose="02070309020205020404" pitchFamily="49" charset="0"/>
              </a:rPr>
              <a:t>i</a:t>
            </a:r>
            <a:r>
              <a:rPr lang="ru-RU" altLang="ru-RU" sz="2100" baseline="-25000" dirty="0" smtClean="0">
                <a:latin typeface="Courier New" panose="02070309020205020404" pitchFamily="49" charset="0"/>
              </a:rPr>
              <a:t>2</a:t>
            </a:r>
            <a:r>
              <a:rPr lang="ru-RU" altLang="ru-RU" sz="2100" dirty="0" smtClean="0">
                <a:latin typeface="Courier New" panose="02070309020205020404" pitchFamily="49" charset="0"/>
              </a:rPr>
              <a:t>, ..., </a:t>
            </a:r>
            <a:r>
              <a:rPr lang="en-US" altLang="ru-RU" sz="2100" i="1" dirty="0" err="1" smtClean="0">
                <a:latin typeface="Courier New" panose="02070309020205020404" pitchFamily="49" charset="0"/>
              </a:rPr>
              <a:t>X</a:t>
            </a:r>
            <a:r>
              <a:rPr lang="en-US" altLang="ru-RU" sz="2100" i="1" baseline="-25000" dirty="0" err="1" smtClean="0">
                <a:latin typeface="Courier New" panose="02070309020205020404" pitchFamily="49" charset="0"/>
              </a:rPr>
              <a:t>im</a:t>
            </a:r>
            <a:r>
              <a:rPr lang="en-US" altLang="ru-RU" sz="2100" i="1" dirty="0" smtClean="0">
                <a:latin typeface="Courier New" panose="02070309020205020404" pitchFamily="49" charset="0"/>
              </a:rPr>
              <a:t> </a:t>
            </a:r>
            <a:r>
              <a:rPr lang="ru-RU" altLang="ru-RU" sz="2100" dirty="0" smtClean="0">
                <a:latin typeface="Courier New" panose="02070309020205020404" pitchFamily="49" charset="0"/>
              </a:rPr>
              <a:t>: </a:t>
            </a:r>
            <a:r>
              <a:rPr lang="en-US" altLang="ru-RU" sz="2100" i="1" dirty="0" smtClean="0">
                <a:latin typeface="Courier New" panose="02070309020205020404" pitchFamily="49" charset="0"/>
              </a:rPr>
              <a:t>v</a:t>
            </a:r>
            <a:r>
              <a:rPr lang="en-US" altLang="ru-RU" sz="2100" i="1" baseline="-25000" dirty="0" smtClean="0">
                <a:latin typeface="Courier New" panose="02070309020205020404" pitchFamily="49" charset="0"/>
              </a:rPr>
              <a:t>im</a:t>
            </a:r>
            <a:r>
              <a:rPr lang="ru-RU" altLang="ru-RU" sz="2100" dirty="0" smtClean="0">
                <a:latin typeface="Courier New" panose="02070309020205020404" pitchFamily="49" charset="0"/>
              </a:rPr>
              <a:t>)</a:t>
            </a:r>
            <a:br>
              <a:rPr lang="ru-RU" altLang="ru-RU" sz="2100" dirty="0" smtClean="0">
                <a:latin typeface="Courier New" panose="02070309020205020404" pitchFamily="49" charset="0"/>
              </a:rPr>
            </a:br>
            <a:r>
              <a:rPr lang="ru-RU" altLang="ru-RU" sz="2100" dirty="0" smtClean="0">
                <a:latin typeface="Courier New" panose="02070309020205020404" pitchFamily="49" charset="0"/>
              </a:rPr>
              <a:t>(</a:t>
            </a:r>
            <a:r>
              <a:rPr lang="ru-RU" altLang="ru-RU" sz="2100" i="1" dirty="0" smtClean="0">
                <a:latin typeface="Courier New" panose="02070309020205020404" pitchFamily="49" charset="0"/>
              </a:rPr>
              <a:t>m </a:t>
            </a:r>
            <a:r>
              <a:rPr lang="ru-RU" altLang="ru-RU" sz="2100" dirty="0" smtClean="0">
                <a:latin typeface="Courier New" panose="02070309020205020404" pitchFamily="49" charset="0"/>
              </a:rPr>
              <a:t>≤</a:t>
            </a:r>
            <a:r>
              <a:rPr lang="ru-RU" altLang="ru-RU" sz="2100" i="1" dirty="0" smtClean="0">
                <a:latin typeface="Courier New" panose="02070309020205020404" pitchFamily="49" charset="0"/>
              </a:rPr>
              <a:t> n</a:t>
            </a:r>
            <a:r>
              <a:rPr lang="ru-RU" altLang="ru-RU" sz="2100" dirty="0" smtClean="0">
                <a:latin typeface="Courier New" panose="02070309020205020404" pitchFamily="49" charset="0"/>
              </a:rPr>
              <a:t>, {</a:t>
            </a:r>
            <a:r>
              <a:rPr lang="en-US" altLang="ru-RU" sz="2100" i="1" dirty="0" err="1" smtClean="0">
                <a:latin typeface="Courier New" panose="02070309020205020404" pitchFamily="49" charset="0"/>
              </a:rPr>
              <a:t>X</a:t>
            </a:r>
            <a:r>
              <a:rPr lang="en-US" altLang="ru-RU" sz="2100" i="1" baseline="-25000" dirty="0" err="1" smtClean="0">
                <a:latin typeface="Courier New" panose="02070309020205020404" pitchFamily="49" charset="0"/>
              </a:rPr>
              <a:t>ij</a:t>
            </a:r>
            <a:r>
              <a:rPr lang="ru-RU" altLang="ru-RU" sz="2100" dirty="0" smtClean="0">
                <a:latin typeface="Courier New" panose="02070309020205020404" pitchFamily="49" charset="0"/>
              </a:rPr>
              <a:t>} </a:t>
            </a:r>
            <a:r>
              <a:rPr lang="ru-RU" altLang="ru-RU" sz="2100" dirty="0" smtClean="0">
                <a:latin typeface="Courier New" panose="02070309020205020404" pitchFamily="49" charset="0"/>
                <a:sym typeface="Symbol" panose="05050102010706020507" pitchFamily="18" charset="2"/>
              </a:rPr>
              <a:t></a:t>
            </a:r>
            <a:r>
              <a:rPr lang="ru-RU" altLang="ru-RU" sz="2100" dirty="0" smtClean="0">
                <a:latin typeface="Courier New" panose="02070309020205020404" pitchFamily="49" charset="0"/>
              </a:rPr>
              <a:t> {</a:t>
            </a:r>
            <a:r>
              <a:rPr lang="en-US" altLang="ru-RU" sz="2100" i="1" dirty="0" err="1" smtClean="0">
                <a:latin typeface="Courier New" panose="02070309020205020404" pitchFamily="49" charset="0"/>
              </a:rPr>
              <a:t>X</a:t>
            </a:r>
            <a:r>
              <a:rPr lang="en-US" altLang="ru-RU" sz="2100" i="1" baseline="-25000" dirty="0" err="1" smtClean="0">
                <a:latin typeface="Courier New" panose="02070309020205020404" pitchFamily="49" charset="0"/>
              </a:rPr>
              <a:t>k</a:t>
            </a:r>
            <a:r>
              <a:rPr lang="ru-RU" altLang="ru-RU" sz="2100" dirty="0" smtClean="0">
                <a:latin typeface="Courier New" panose="02070309020205020404" pitchFamily="49" charset="0"/>
              </a:rPr>
              <a:t>}),</a:t>
            </a:r>
            <a:r>
              <a:rPr lang="ru-RU" altLang="ru-RU" sz="2100" dirty="0" smtClean="0"/>
              <a:t> </a:t>
            </a:r>
            <a:br>
              <a:rPr lang="ru-RU" altLang="ru-RU" sz="2100" dirty="0" smtClean="0"/>
            </a:br>
            <a:r>
              <a:rPr lang="ru-RU" altLang="ru-RU" sz="2100" dirty="0" smtClean="0"/>
              <a:t>где </a:t>
            </a:r>
            <a:r>
              <a:rPr lang="en-US" altLang="ru-RU" sz="2100" i="1" dirty="0" err="1" smtClean="0"/>
              <a:t>v</a:t>
            </a:r>
            <a:r>
              <a:rPr lang="en-US" altLang="ru-RU" sz="2100" i="1" baseline="-25000" dirty="0" err="1" smtClean="0"/>
              <a:t>ij</a:t>
            </a:r>
            <a:r>
              <a:rPr lang="en-US" altLang="ru-RU" sz="2100" i="1" dirty="0" smtClean="0"/>
              <a:t> </a:t>
            </a:r>
            <a:r>
              <a:rPr lang="ru-RU" altLang="ru-RU" sz="2100" dirty="0" smtClean="0"/>
              <a:t>– это </a:t>
            </a:r>
          </a:p>
          <a:p>
            <a:pPr lvl="1" eaLnBrk="1" hangingPunct="1">
              <a:lnSpc>
                <a:spcPct val="105000"/>
              </a:lnSpc>
              <a:buFont typeface="Wingdings" panose="05000000000000000000" pitchFamily="2" charset="2"/>
              <a:buChar char="Ø"/>
            </a:pPr>
            <a:r>
              <a:rPr lang="ru-RU" altLang="ru-RU" sz="2000" dirty="0" smtClean="0"/>
              <a:t>либо литерально задаваемая константа домена (или типа) </a:t>
            </a:r>
            <a:r>
              <a:rPr lang="en-US" altLang="ru-RU" sz="2000" i="1" dirty="0" err="1" smtClean="0"/>
              <a:t>T</a:t>
            </a:r>
            <a:r>
              <a:rPr lang="en-US" altLang="ru-RU" sz="2000" i="1" baseline="-25000" dirty="0" err="1" smtClean="0"/>
              <a:t>ij</a:t>
            </a:r>
            <a:r>
              <a:rPr lang="ru-RU" altLang="ru-RU" sz="2000" dirty="0" smtClean="0"/>
              <a:t>, </a:t>
            </a:r>
          </a:p>
          <a:p>
            <a:pPr lvl="1" eaLnBrk="1" hangingPunct="1">
              <a:lnSpc>
                <a:spcPct val="105000"/>
              </a:lnSpc>
              <a:buFont typeface="Wingdings" panose="05000000000000000000" pitchFamily="2" charset="2"/>
              <a:buChar char="Ø"/>
            </a:pPr>
            <a:r>
              <a:rPr lang="ru-RU" altLang="ru-RU" sz="2000" dirty="0" smtClean="0"/>
              <a:t>либо имя некоторой доменной переменной, определенной на домене (или типе) </a:t>
            </a:r>
            <a:r>
              <a:rPr lang="en-US" altLang="ru-RU" sz="2000" i="1" dirty="0" err="1" smtClean="0"/>
              <a:t>T</a:t>
            </a:r>
            <a:r>
              <a:rPr lang="en-US" altLang="ru-RU" sz="2000" i="1" baseline="-25000" dirty="0" err="1" smtClean="0"/>
              <a:t>ij</a:t>
            </a:r>
            <a:r>
              <a:rPr lang="ru-RU" altLang="ru-RU" sz="2000" dirty="0" smtClean="0"/>
              <a:t>.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97</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D5E7398A-7DAB-4819-A74A-77C9010A78B9}" type="datetime1">
              <a:rPr lang="ru-RU" altLang="en-US" smtClean="0"/>
              <a:t>20.11.2019</a:t>
            </a:fld>
            <a:endParaRPr lang="ru-RU" altLang="en-US"/>
          </a:p>
        </p:txBody>
      </p:sp>
      <p:sp>
        <p:nvSpPr>
          <p:cNvPr id="102403" name="Rectangle 2"/>
          <p:cNvSpPr>
            <a:spLocks noGrp="1" noChangeArrowheads="1"/>
          </p:cNvSpPr>
          <p:nvPr>
            <p:ph type="title"/>
          </p:nvPr>
        </p:nvSpPr>
        <p:spPr/>
        <p:txBody>
          <a:bodyPr/>
          <a:lstStyle/>
          <a:p>
            <a:pPr eaLnBrk="1" hangingPunct="1"/>
            <a:r>
              <a:rPr lang="ru-RU" altLang="ru-RU" sz="3800" smtClean="0"/>
              <a:t>Реляционное исчисление доменов (3)</a:t>
            </a:r>
            <a:br>
              <a:rPr lang="ru-RU" altLang="ru-RU" sz="3800" smtClean="0"/>
            </a:br>
            <a:r>
              <a:rPr lang="ru-RU" altLang="ru-RU" sz="2400" smtClean="0"/>
              <a:t>Условия членства (2)</a:t>
            </a:r>
            <a:r>
              <a:rPr lang="ru-RU" altLang="ru-RU" sz="3800" smtClean="0"/>
              <a:t> </a:t>
            </a:r>
          </a:p>
        </p:txBody>
      </p:sp>
      <p:sp>
        <p:nvSpPr>
          <p:cNvPr id="102404" name="Rectangle 3"/>
          <p:cNvSpPr>
            <a:spLocks noGrp="1" noChangeArrowheads="1"/>
          </p:cNvSpPr>
          <p:nvPr>
            <p:ph type="body" idx="1"/>
          </p:nvPr>
        </p:nvSpPr>
        <p:spPr/>
        <p:txBody>
          <a:bodyPr/>
          <a:lstStyle/>
          <a:p>
            <a:pPr eaLnBrk="1" hangingPunct="1">
              <a:lnSpc>
                <a:spcPct val="80000"/>
              </a:lnSpc>
            </a:pPr>
            <a:r>
              <a:rPr lang="ru-RU" altLang="ru-RU" sz="2100" dirty="0" smtClean="0"/>
              <a:t>Условие членства принимает значение </a:t>
            </a:r>
            <a:r>
              <a:rPr lang="ru-RU" altLang="ru-RU" sz="2100" i="1" dirty="0" err="1" smtClean="0"/>
              <a:t>true</a:t>
            </a:r>
            <a:r>
              <a:rPr lang="ru-RU" altLang="ru-RU" sz="2100" i="1" dirty="0" smtClean="0"/>
              <a:t> </a:t>
            </a:r>
            <a:r>
              <a:rPr lang="ru-RU" altLang="ru-RU" sz="2100" dirty="0" smtClean="0"/>
              <a:t>в том и только в том случае, если в отношении </a:t>
            </a:r>
            <a:r>
              <a:rPr lang="ru-RU" altLang="ru-RU" sz="2100" i="1" dirty="0" smtClean="0"/>
              <a:t>R </a:t>
            </a:r>
            <a:r>
              <a:rPr lang="ru-RU" altLang="ru-RU" sz="2100" dirty="0" smtClean="0"/>
              <a:t>существует кортеж, содержащий указанные значения указанных атрибутов</a:t>
            </a:r>
          </a:p>
          <a:p>
            <a:pPr eaLnBrk="1" hangingPunct="1">
              <a:lnSpc>
                <a:spcPct val="80000"/>
              </a:lnSpc>
            </a:pPr>
            <a:r>
              <a:rPr lang="ru-RU" altLang="ru-RU" sz="2100" dirty="0" smtClean="0"/>
              <a:t>Если </a:t>
            </a:r>
            <a:r>
              <a:rPr lang="en-US" altLang="ru-RU" sz="2100" i="1" dirty="0" err="1" smtClean="0"/>
              <a:t>v</a:t>
            </a:r>
            <a:r>
              <a:rPr lang="en-US" altLang="ru-RU" sz="2100" i="1" baseline="-25000" dirty="0" err="1">
                <a:latin typeface="Courier New" panose="02070309020205020404" pitchFamily="49" charset="0"/>
              </a:rPr>
              <a:t>ij</a:t>
            </a:r>
            <a:r>
              <a:rPr lang="en-US" altLang="ru-RU" sz="2100" i="1" dirty="0" smtClean="0"/>
              <a:t> </a:t>
            </a:r>
            <a:r>
              <a:rPr lang="ru-RU" altLang="ru-RU" sz="2100" dirty="0" smtClean="0"/>
              <a:t>– константа, </a:t>
            </a:r>
          </a:p>
          <a:p>
            <a:pPr lvl="1" eaLnBrk="1" hangingPunct="1">
              <a:lnSpc>
                <a:spcPct val="80000"/>
              </a:lnSpc>
              <a:buFont typeface="Wingdings" panose="05000000000000000000" pitchFamily="2" charset="2"/>
              <a:buChar char="Ø"/>
            </a:pPr>
            <a:r>
              <a:rPr lang="ru-RU" altLang="ru-RU" sz="2000" dirty="0" smtClean="0"/>
              <a:t>то на атрибут </a:t>
            </a:r>
            <a:r>
              <a:rPr lang="en-US" altLang="ru-RU" sz="2000" i="1" dirty="0" err="1" smtClean="0"/>
              <a:t>X</a:t>
            </a:r>
            <a:r>
              <a:rPr lang="en-US" altLang="ru-RU" sz="2100" i="1" baseline="-25000" dirty="0" err="1">
                <a:latin typeface="Courier New" panose="02070309020205020404" pitchFamily="49" charset="0"/>
                <a:ea typeface="+mn-ea"/>
                <a:cs typeface="+mn-cs"/>
              </a:rPr>
              <a:t>ij</a:t>
            </a:r>
            <a:r>
              <a:rPr lang="en-US" altLang="ru-RU" sz="2000" i="1" dirty="0" smtClean="0"/>
              <a:t> </a:t>
            </a:r>
            <a:r>
              <a:rPr lang="ru-RU" altLang="ru-RU" sz="2000" dirty="0" smtClean="0"/>
              <a:t>накладывается жесткое условие, не зависящее от текущих значений доменных переменных; </a:t>
            </a:r>
          </a:p>
          <a:p>
            <a:pPr eaLnBrk="1" hangingPunct="1">
              <a:lnSpc>
                <a:spcPct val="80000"/>
              </a:lnSpc>
              <a:buFont typeface="Wingdings" panose="05000000000000000000" pitchFamily="2" charset="2"/>
              <a:buNone/>
            </a:pPr>
            <a:r>
              <a:rPr lang="ru-RU" altLang="ru-RU" sz="2100" dirty="0" smtClean="0"/>
              <a:t>	если же </a:t>
            </a:r>
            <a:r>
              <a:rPr lang="en-US" altLang="ru-RU" sz="2100" i="1" dirty="0" err="1" smtClean="0"/>
              <a:t>v</a:t>
            </a:r>
            <a:r>
              <a:rPr lang="en-US" altLang="ru-RU" sz="2100" i="1" baseline="-25000" dirty="0" err="1">
                <a:latin typeface="Courier New" panose="02070309020205020404" pitchFamily="49" charset="0"/>
              </a:rPr>
              <a:t>ij</a:t>
            </a:r>
            <a:r>
              <a:rPr lang="en-US" altLang="ru-RU" sz="2100" i="1" dirty="0" smtClean="0"/>
              <a:t> </a:t>
            </a:r>
            <a:r>
              <a:rPr lang="ru-RU" altLang="ru-RU" sz="2100" dirty="0" smtClean="0"/>
              <a:t>– имя доменной переменной, </a:t>
            </a:r>
          </a:p>
          <a:p>
            <a:pPr lvl="1" eaLnBrk="1" hangingPunct="1">
              <a:lnSpc>
                <a:spcPct val="80000"/>
              </a:lnSpc>
              <a:buFont typeface="Wingdings" panose="05000000000000000000" pitchFamily="2" charset="2"/>
              <a:buChar char="Ø"/>
            </a:pPr>
            <a:r>
              <a:rPr lang="ru-RU" altLang="ru-RU" sz="2000" dirty="0" smtClean="0"/>
              <a:t>то условие членства может принимать разные значения при разных значениях этой переменной </a:t>
            </a:r>
          </a:p>
          <a:p>
            <a:pPr eaLnBrk="1" hangingPunct="1">
              <a:lnSpc>
                <a:spcPct val="80000"/>
              </a:lnSpc>
            </a:pPr>
            <a:r>
              <a:rPr lang="ru-RU" altLang="ru-RU" sz="2100" dirty="0" smtClean="0"/>
              <a:t>Для большей ясности приведем пару примеров</a:t>
            </a:r>
          </a:p>
          <a:p>
            <a:pPr eaLnBrk="1" hangingPunct="1">
              <a:lnSpc>
                <a:spcPct val="80000"/>
              </a:lnSpc>
            </a:pPr>
            <a:r>
              <a:rPr lang="ru-RU" altLang="ru-RU" sz="2100" dirty="0" smtClean="0"/>
              <a:t>Для простоты будем считать, что определены доменные переменные, имена которых совпадают с именами атрибутов отношения СЛУЖАЩИЕ, а в случае, когда требуется несколько доменных переменных, определенных на одном домене, мы будем добавлять в конце имени цифры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98</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Дата 3"/>
          <p:cNvSpPr>
            <a:spLocks noGrp="1"/>
          </p:cNvSpPr>
          <p:nvPr>
            <p:ph type="dt" sz="quarter" idx="10"/>
          </p:nvPr>
        </p:nvSpPr>
        <p:spPr/>
        <p:txBody>
          <a:bodyPr/>
          <a:lstStyle/>
          <a:p>
            <a:pPr>
              <a:defRPr/>
            </a:pPr>
            <a:fld id="{D4052AF4-0E33-4E2E-9471-6398273DD804}" type="datetime1">
              <a:rPr lang="ru-RU" altLang="en-US" smtClean="0"/>
              <a:t>20.11.2019</a:t>
            </a:fld>
            <a:endParaRPr lang="ru-RU" altLang="en-US"/>
          </a:p>
        </p:txBody>
      </p:sp>
      <p:sp>
        <p:nvSpPr>
          <p:cNvPr id="103427" name="Rectangle 2"/>
          <p:cNvSpPr>
            <a:spLocks noGrp="1" noChangeArrowheads="1"/>
          </p:cNvSpPr>
          <p:nvPr>
            <p:ph type="title"/>
          </p:nvPr>
        </p:nvSpPr>
        <p:spPr/>
        <p:txBody>
          <a:bodyPr/>
          <a:lstStyle/>
          <a:p>
            <a:pPr eaLnBrk="1" hangingPunct="1"/>
            <a:r>
              <a:rPr lang="ru-RU" altLang="ru-RU" sz="3800" smtClean="0"/>
              <a:t>Реляционное исчисление доменов (4)</a:t>
            </a:r>
            <a:br>
              <a:rPr lang="ru-RU" altLang="ru-RU" sz="3800" smtClean="0"/>
            </a:br>
            <a:r>
              <a:rPr lang="ru-RU" altLang="ru-RU" sz="2400" smtClean="0"/>
              <a:t>Условия членства (3)</a:t>
            </a:r>
            <a:r>
              <a:rPr lang="ru-RU" altLang="ru-RU" sz="3800" smtClean="0"/>
              <a:t> </a:t>
            </a:r>
          </a:p>
        </p:txBody>
      </p:sp>
      <p:sp>
        <p:nvSpPr>
          <p:cNvPr id="103428" name="Rectangle 3"/>
          <p:cNvSpPr>
            <a:spLocks noGrp="1" noChangeArrowheads="1"/>
          </p:cNvSpPr>
          <p:nvPr>
            <p:ph type="body" idx="1"/>
          </p:nvPr>
        </p:nvSpPr>
        <p:spPr/>
        <p:txBody>
          <a:bodyPr/>
          <a:lstStyle/>
          <a:p>
            <a:pPr eaLnBrk="1" hangingPunct="1">
              <a:lnSpc>
                <a:spcPct val="80000"/>
              </a:lnSpc>
            </a:pPr>
            <a:r>
              <a:rPr lang="ru-RU" altLang="ru-RU" sz="2600" smtClean="0"/>
              <a:t>WFF исчисления доменов</a:t>
            </a:r>
            <a:br>
              <a:rPr lang="ru-RU" altLang="ru-RU" sz="2600" smtClean="0"/>
            </a:br>
            <a:r>
              <a:rPr lang="ru-RU" altLang="ru-RU" sz="2600" smtClean="0">
                <a:latin typeface="Courier New" panose="02070309020205020404" pitchFamily="49" charset="0"/>
              </a:rPr>
              <a:t>СЛУЖАЩИЕ (СЛУ_НОМ:2934, СЛУ_ИМЯ:’Иванов’,</a:t>
            </a:r>
            <a:br>
              <a:rPr lang="ru-RU" altLang="ru-RU" sz="2600" smtClean="0">
                <a:latin typeface="Courier New" panose="02070309020205020404" pitchFamily="49" charset="0"/>
              </a:rPr>
            </a:br>
            <a:r>
              <a:rPr lang="ru-RU" altLang="ru-RU" sz="2600" smtClean="0">
                <a:latin typeface="Courier New" panose="02070309020205020404" pitchFamily="49" charset="0"/>
              </a:rPr>
              <a:t>СЛУ_ЗАРП:22400.00, ПРО_НОМ:1)</a:t>
            </a:r>
          </a:p>
          <a:p>
            <a:pPr eaLnBrk="1" hangingPunct="1">
              <a:lnSpc>
                <a:spcPct val="80000"/>
              </a:lnSpc>
              <a:buFont typeface="Wingdings" panose="05000000000000000000" pitchFamily="2" charset="2"/>
              <a:buNone/>
            </a:pPr>
            <a:r>
              <a:rPr lang="ru-RU" altLang="ru-RU" sz="2600" smtClean="0"/>
              <a:t>	примет значение </a:t>
            </a:r>
            <a:r>
              <a:rPr lang="ru-RU" altLang="ru-RU" sz="2600" i="1" smtClean="0"/>
              <a:t>true</a:t>
            </a:r>
            <a:r>
              <a:rPr lang="ru-RU" altLang="ru-RU" sz="2600" smtClean="0"/>
              <a:t> в том и только в том случае, когда в теле отношения СЛУЖАЩИЕ содержится кортеж {&lt;СЛУ_НОМ, 2934&gt;, &lt;СЛУ_ИМЯ, ‘Иванов’&gt;, &lt;СЛУ_ЗАРП, 22400.00&gt;, &lt;ПРО_НОМ, 1&gt;} (имена доменов опущены)</a:t>
            </a:r>
          </a:p>
          <a:p>
            <a:pPr eaLnBrk="1" hangingPunct="1">
              <a:lnSpc>
                <a:spcPct val="80000"/>
              </a:lnSpc>
            </a:pPr>
            <a:r>
              <a:rPr lang="ru-RU" altLang="ru-RU" sz="2600" smtClean="0"/>
              <a:t>Соответствующие значения доменных переменных образуют область истинности этой WFF </a:t>
            </a:r>
          </a:p>
        </p:txBody>
      </p:sp>
      <p:sp>
        <p:nvSpPr>
          <p:cNvPr id="2" name="Номер слайда 1"/>
          <p:cNvSpPr>
            <a:spLocks noGrp="1"/>
          </p:cNvSpPr>
          <p:nvPr>
            <p:ph type="sldNum" sz="quarter" idx="12"/>
          </p:nvPr>
        </p:nvSpPr>
        <p:spPr/>
        <p:txBody>
          <a:bodyPr/>
          <a:lstStyle/>
          <a:p>
            <a:fld id="{BC26A8E8-6D64-4591-8697-E6771CC41FE5}" type="slidenum">
              <a:rPr lang="ru-RU" altLang="en-US" smtClean="0"/>
              <a:pPr/>
              <a:t>99</a:t>
            </a:fld>
            <a:endParaRPr lang="ru-RU" altLang="en-US"/>
          </a:p>
        </p:txBody>
      </p:sp>
      <p:sp>
        <p:nvSpPr>
          <p:cNvPr id="3" name="Нижний колонтитул 2"/>
          <p:cNvSpPr>
            <a:spLocks noGrp="1"/>
          </p:cNvSpPr>
          <p:nvPr>
            <p:ph type="ftr" sz="quarter" idx="11"/>
          </p:nvPr>
        </p:nvSpPr>
        <p:spPr/>
        <p:txBody>
          <a:bodyPr/>
          <a:lstStyle/>
          <a:p>
            <a:pPr>
              <a:defRPr/>
            </a:pPr>
            <a:r>
              <a:rPr lang="ru-RU" altLang="en-US" smtClean="0"/>
              <a:t>Реляционная алгебра и исчисление</a:t>
            </a:r>
            <a:endParaRPr lang="ru-RU"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Край">
  <a:themeElements>
    <a:clrScheme name="Край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Край">
      <a:majorFont>
        <a:latin typeface="Garamond"/>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Край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Край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Край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Край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Край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Край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Край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Край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Край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Edge</Template>
  <TotalTime>1510</TotalTime>
  <Words>9038</Words>
  <Application>Microsoft Office PowerPoint</Application>
  <PresentationFormat>Экран (4:3)</PresentationFormat>
  <Paragraphs>2295</Paragraphs>
  <Slides>105</Slides>
  <Notes>0</Notes>
  <HiddenSlides>0</HiddenSlides>
  <MMClips>0</MMClips>
  <ScaleCrop>false</ScaleCrop>
  <HeadingPairs>
    <vt:vector size="6" baseType="variant">
      <vt:variant>
        <vt:lpstr>Использованные шрифты</vt:lpstr>
      </vt:variant>
      <vt:variant>
        <vt:i4>9</vt:i4>
      </vt:variant>
      <vt:variant>
        <vt:lpstr>Тема</vt:lpstr>
      </vt:variant>
      <vt:variant>
        <vt:i4>1</vt:i4>
      </vt:variant>
      <vt:variant>
        <vt:lpstr>Заголовки слайдов</vt:lpstr>
      </vt:variant>
      <vt:variant>
        <vt:i4>105</vt:i4>
      </vt:variant>
    </vt:vector>
  </HeadingPairs>
  <TitlesOfParts>
    <vt:vector size="115" baseType="lpstr">
      <vt:lpstr>Arial</vt:lpstr>
      <vt:lpstr>Courier New</vt:lpstr>
      <vt:lpstr>Garamond</vt:lpstr>
      <vt:lpstr>Lucida Sans Unicode</vt:lpstr>
      <vt:lpstr>OLDMC C+ Newton C</vt:lpstr>
      <vt:lpstr>OLJPN E+ Courier C</vt:lpstr>
      <vt:lpstr>Symbol</vt:lpstr>
      <vt:lpstr>Times New Roman</vt:lpstr>
      <vt:lpstr>Wingdings</vt:lpstr>
      <vt:lpstr>Край</vt:lpstr>
      <vt:lpstr>Реляционные алгебра и исчисление </vt:lpstr>
      <vt:lpstr>План (1)</vt:lpstr>
      <vt:lpstr>План (2)</vt:lpstr>
      <vt:lpstr>План (3)</vt:lpstr>
      <vt:lpstr>Введение (1)</vt:lpstr>
      <vt:lpstr>Введение (2)</vt:lpstr>
      <vt:lpstr>Алгебра Кодда (1) Общая характеристика (1) </vt:lpstr>
      <vt:lpstr>Алгебра Кодда (2) Общая характеристика (2)</vt:lpstr>
      <vt:lpstr>Алгебра Кодда (3) Общая характеристика (3)</vt:lpstr>
      <vt:lpstr>Алгебра Кодда (4) Общая характеристика (4)</vt:lpstr>
      <vt:lpstr>Алгебра Кодда (5)  Замкнутость реляционной алгебры и операция переименования</vt:lpstr>
      <vt:lpstr>Алгебра Кодда (6)  Теоретико-множественные операции (1) </vt:lpstr>
      <vt:lpstr>Алгебра Кодда (7)  Теоретико-множественные операции (2)</vt:lpstr>
      <vt:lpstr>Алгебра Кодда (8)  Теоретико-множественные операции (3)</vt:lpstr>
      <vt:lpstr>Алгебра Кодда (9)  Теоретико-множественные операции (4)</vt:lpstr>
      <vt:lpstr>Алгебра Кодда (10)  Теоретико-множественные операции (5)</vt:lpstr>
      <vt:lpstr>Алгебра Кодда (11)  Теоретико-множественные операции (6)</vt:lpstr>
      <vt:lpstr>Алгебра Кодда (12)  Теоретико-множественные операции (7)</vt:lpstr>
      <vt:lpstr>Алгебра Кодда (13)  Теоретико-множественные операции (8)</vt:lpstr>
      <vt:lpstr>Алгебра Кодда (14)  Теоретико-множественные операции (9)</vt:lpstr>
      <vt:lpstr>Алгебра Кодда (14)  Специальные  реляционные операции (1)</vt:lpstr>
      <vt:lpstr>Алгебра Кодда (15)  Специальные  реляционные операции (2)</vt:lpstr>
      <vt:lpstr>Алгебра Кодда (16)  Специальные  реляционные операции (3)</vt:lpstr>
      <vt:lpstr>Алгебра Кодда (17)  Специальные  реляционные операции (4)</vt:lpstr>
      <vt:lpstr>Алгебра Кодда (18)  Специальные  реляционные операции (5)</vt:lpstr>
      <vt:lpstr>Алгебра Кодда (19)  Специальные  реляционные операции (6)</vt:lpstr>
      <vt:lpstr>Алгебра Кодда (20)  Специальные  реляционные операции (7)</vt:lpstr>
      <vt:lpstr>Алгебра Кодда (21)  Специальные  реляционные операции (8)</vt:lpstr>
      <vt:lpstr>Алгебра Кодда (22)  Специальные  реляционные операции (9)</vt:lpstr>
      <vt:lpstr>Алгебра Кодда (23)  Специальные  реляционные операции (10)</vt:lpstr>
      <vt:lpstr>Алгебра Кодда (24)  Специальные  реляционные операции (11)</vt:lpstr>
      <vt:lpstr>Алгебра Кодда (25)  Специальные  реляционные операции (12)</vt:lpstr>
      <vt:lpstr>Алгебра Кодда (26)  Специальные  реляционные операции (13)</vt:lpstr>
      <vt:lpstr>Алгебра Кодда (27)  Специальные  реляционные операции (14)</vt:lpstr>
      <vt:lpstr>Алгебра A Дейта и Дарвена (1) Формальные определения (1)</vt:lpstr>
      <vt:lpstr>Алгебра A Дейта и Дарвена (2) Формальные определения (2)</vt:lpstr>
      <vt:lpstr>Алгебра A Дейта и Дарвена (3)  Базовые операции Алгебры A (1) </vt:lpstr>
      <vt:lpstr>Алгебра A Дейта и Дарвена (4)  Базовые операции Алгебры A (2)</vt:lpstr>
      <vt:lpstr>Алгебра A Дейта и Дарвена (5)  Базовые операции Алгебры A (3)</vt:lpstr>
      <vt:lpstr>Алгебра A Дейта и Дарвена (6)  Базовые операции Алгебры A (4)</vt:lpstr>
      <vt:lpstr>Алгебра A Дейта и Дарвена (7)  Базовые операции Алгебры A (5)</vt:lpstr>
      <vt:lpstr>Алгебра A Дейта и Дарвена (8)  Базовые операции Алгебры A (6)</vt:lpstr>
      <vt:lpstr>Алгебра A Дейта и Дарвена (9)  Базовые операции Алгебры A (7)</vt:lpstr>
      <vt:lpstr>Алгебра A Дейта и Дарвена (10)  Базовые операции Алгебры A (8)</vt:lpstr>
      <vt:lpstr>Алгебра A Дейта и Дарвена (11)  Базовые операции Алгебры A (9)</vt:lpstr>
      <vt:lpstr>Алгебра A Дейта и Дарвена (12)  Базовые операции Алгебры A (10)</vt:lpstr>
      <vt:lpstr>Алгебра A Дейта и Дарвена (13)  Базовые операции Алгебры A (11)</vt:lpstr>
      <vt:lpstr>Алгебра A Дейта и Дарвена (14)  Базовые операции Алгебры A (12)</vt:lpstr>
      <vt:lpstr>Алгебра A Дейта и Дарвена (15)  Базовые операции Алгебры A (13)</vt:lpstr>
      <vt:lpstr>Алгебра A Дейта и Дарвена (16)  Базовые операции Алгебры A (14)</vt:lpstr>
      <vt:lpstr>Алгебра A Дейта и Дарвена (17)  Базовые операции Алгебры A (15)</vt:lpstr>
      <vt:lpstr>Алгебра A Дейта и Дарвена (18)  Полнота алгебры (1)</vt:lpstr>
      <vt:lpstr>Алгебра A Дейта и Дарвена (18)  Полнота алгебры (2)</vt:lpstr>
      <vt:lpstr>Алгебра A Дейта и Дарвена (19)  Полнота алгебры (3)</vt:lpstr>
      <vt:lpstr>Алгебра A Дейта и Дарвена (20)  Полнота алгебры (4)</vt:lpstr>
      <vt:lpstr>Алгебра A Дейта и Дарвена (21)  Полнота алгебры (5)</vt:lpstr>
      <vt:lpstr>Алгебра A Дейта и Дарвена (22)  Полнота алгебры (6)</vt:lpstr>
      <vt:lpstr>Алгебра A Дейта и Дарвена (23)  Полнота алгебры (7)</vt:lpstr>
      <vt:lpstr>Алгебра A Дейта и Дарвена (24)  Полнота алгебры (8)</vt:lpstr>
      <vt:lpstr>Алгебра A Дейта и Дарвена (25)  Полнота алгебры (9)</vt:lpstr>
      <vt:lpstr>Алгебра A Дейта и Дарвена (26)  Полнота алгебры (10)</vt:lpstr>
      <vt:lpstr>Алгебра A Дейта и Дарвена (27)  Полнота алгебры (11)</vt:lpstr>
      <vt:lpstr>Алгебра A Дейта и Дарвена (28)  Полнота алгебры (12)</vt:lpstr>
      <vt:lpstr>Алгебра A Дейта и Дарвена (29)  Полнота алгебры (13)</vt:lpstr>
      <vt:lpstr>Алгебра A Дейта и Дарвена (30)  Полнота алгебры (14)</vt:lpstr>
      <vt:lpstr>Алгебра A Дейта и Дарвена (31)  Избыточность алгебры (1)</vt:lpstr>
      <vt:lpstr>Алгебра A Дейта и Дарвена (32)  Избыточность алгебры (2)</vt:lpstr>
      <vt:lpstr>Алгебра A Дейта и Дарвена (33)  Избыточность алгебры (3)</vt:lpstr>
      <vt:lpstr>Реляционное исчисление (1)</vt:lpstr>
      <vt:lpstr>Реляционное исчисление (2)</vt:lpstr>
      <vt:lpstr>Реляционное исчисление кортежей (1) Кортежные переменные (1)</vt:lpstr>
      <vt:lpstr>Реляционное исчисление кортежей (2) Кортежные переменные (2)</vt:lpstr>
      <vt:lpstr>Реляционное исчисление кортежей (3) Правильно построенные формулы (1)</vt:lpstr>
      <vt:lpstr>Реляционное исчисление кортежей (4) Правильно построенные формулы (2)</vt:lpstr>
      <vt:lpstr>Реляционное исчисление кортежей (5) Правильно построенные формулы (3)</vt:lpstr>
      <vt:lpstr>Реляционное исчисление кортежей (6) Правильно построенные формулы (4)</vt:lpstr>
      <vt:lpstr>Реляционное исчисление кортежей (7) Правильно построенные формулы (5)</vt:lpstr>
      <vt:lpstr>Реляционное исчисление кортежей (8) Правильно построенные формулы (6)</vt:lpstr>
      <vt:lpstr>Реляционное исчисление кортежей (9) Правильно построенные формулы (7)</vt:lpstr>
      <vt:lpstr>Реляционное исчисление кортежей (10) Правильно построенные формулы (8)</vt:lpstr>
      <vt:lpstr>Реляционное исчисление кортежей (11) Правильно построенные формулы (9)</vt:lpstr>
      <vt:lpstr>Реляционное исчисление кортежей (12) Правильно построенные формулы (10)</vt:lpstr>
      <vt:lpstr>Реляционное исчисление кортежей (13) Правильно построенные формулы (11)</vt:lpstr>
      <vt:lpstr>Реляционное исчисление кортежей (14) Правильно построенные формулы (11)</vt:lpstr>
      <vt:lpstr>Реляционное исчисление кортежей (15) Правильно построенные формулы (12)</vt:lpstr>
      <vt:lpstr>Реляционное исчисление кортежей (16) Правильно построенные формулы (13)</vt:lpstr>
      <vt:lpstr>Реляционное исчисление кортежей (17) Правильно построенные формулы (14)</vt:lpstr>
      <vt:lpstr>Реляционное исчисление кортежей (18) Правильно построенные формулы (15)</vt:lpstr>
      <vt:lpstr>Реляционное исчисление кортежей (19) Правильно построенные формулы (16)</vt:lpstr>
      <vt:lpstr>Реляционное исчисление кортежей (20) Правильно построенные формулы (17)</vt:lpstr>
      <vt:lpstr>Реляционное исчисление кортежей (21) Правильно построенные формулы (18)</vt:lpstr>
      <vt:lpstr>Реляционное исчисление кортежей (22) Правильно построенные формулы (19)</vt:lpstr>
      <vt:lpstr>Реляционное исчисление кортежей (23) Целевые списки и выражения реляционного исчисления (1) </vt:lpstr>
      <vt:lpstr>Реляционное исчисление кортежей (24) Целевые списки и выражения реляционного исчисления (2) </vt:lpstr>
      <vt:lpstr>Реляционное исчисление кортежей (25) Целевые списки и выражения реляционного исчисления (3) </vt:lpstr>
      <vt:lpstr>Реляционное исчисление доменов (1)</vt:lpstr>
      <vt:lpstr>Реляционное исчисление доменов (2) Условия членства (1) </vt:lpstr>
      <vt:lpstr>Реляционное исчисление доменов (3) Условия членства (2) </vt:lpstr>
      <vt:lpstr>Реляционное исчисление доменов (4) Условия членства (3) </vt:lpstr>
      <vt:lpstr>Реляционное исчисление доменов (5) Условия членства (4) </vt:lpstr>
      <vt:lpstr>Реляционное исчисление доменов (6) Выражения исчисления доменов (1) </vt:lpstr>
      <vt:lpstr>Реляционное исчисление доменов (7) Выражения исчисления доменов (2) </vt:lpstr>
      <vt:lpstr>Заключение (1)</vt:lpstr>
      <vt:lpstr>Заключение (2)</vt:lpstr>
      <vt:lpstr>Заключение (3)</vt:lpstr>
    </vt:vector>
  </TitlesOfParts>
  <Company>ISPRAS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Введение в базы данных: модели и языки</dc:title>
  <dc:creator>Kuznetsov</dc:creator>
  <cp:lastModifiedBy>Сергей</cp:lastModifiedBy>
  <cp:revision>42</cp:revision>
  <dcterms:created xsi:type="dcterms:W3CDTF">2004-03-09T12:52:45Z</dcterms:created>
  <dcterms:modified xsi:type="dcterms:W3CDTF">2019-11-20T18:34:20Z</dcterms:modified>
</cp:coreProperties>
</file>